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70" r:id="rId5"/>
    <p:sldId id="272" r:id="rId6"/>
    <p:sldId id="282" r:id="rId7"/>
    <p:sldId id="259" r:id="rId8"/>
    <p:sldId id="262" r:id="rId9"/>
    <p:sldId id="283" r:id="rId10"/>
    <p:sldId id="274" r:id="rId11"/>
    <p:sldId id="284" r:id="rId12"/>
    <p:sldId id="267" r:id="rId13"/>
    <p:sldId id="273" r:id="rId14"/>
    <p:sldId id="275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DDDDDD"/>
    <a:srgbClr val="90908E"/>
    <a:srgbClr val="C7C7C6"/>
    <a:srgbClr val="99C7E7"/>
    <a:srgbClr val="94CEF1"/>
    <a:srgbClr val="686867"/>
    <a:srgbClr val="3794D1"/>
    <a:srgbClr val="63AADB"/>
    <a:srgbClr val="D9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81053" autoAdjust="0"/>
  </p:normalViewPr>
  <p:slideViewPr>
    <p:cSldViewPr snapToGrid="0">
      <p:cViewPr varScale="1">
        <p:scale>
          <a:sx n="83" d="100"/>
          <a:sy n="83" d="100"/>
        </p:scale>
        <p:origin x="37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779E-5B11-4D06-ADBA-683AE27263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6BB8F-F96E-40C2-83AF-1ABDA9F98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1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BB8F-F96E-40C2-83AF-1ABDA9F989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9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45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45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5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8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7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5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72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63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8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6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DF05-5C0C-4EDA-9EA1-431AFC512CA3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E679-41F4-4DDB-837C-8A6D434C7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7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406838"/>
              </p:ext>
            </p:extLst>
          </p:nvPr>
        </p:nvGraphicFramePr>
        <p:xfrm>
          <a:off x="5399407" y="1801589"/>
          <a:ext cx="1393186" cy="140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CorelDRAW" r:id="rId3" imgW="640440" imgH="640440" progId="">
                  <p:embed/>
                </p:oleObj>
              </mc:Choice>
              <mc:Fallback>
                <p:oleObj name="CorelDRAW" r:id="rId3" imgW="640440" imgH="64044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407" y="1801589"/>
                        <a:ext cx="1393186" cy="1402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480" y="3932330"/>
            <a:ext cx="11043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PragmaticaITT Bold" panose="020B0804040002020204" pitchFamily="34" charset="0"/>
              </a:rPr>
              <a:t>УПРАВЛЕНИЕ</a:t>
            </a:r>
            <a:r>
              <a:rPr lang="ru-RU" sz="2000" dirty="0">
                <a:solidFill>
                  <a:schemeClr val="bg1"/>
                </a:solidFill>
                <a:latin typeface="PragmaticaITT Bold" panose="020B0804040002020204" pitchFamily="34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PragmaticaITT Bold" panose="020B0804040002020204" pitchFamily="34" charset="0"/>
              </a:rPr>
              <a:t>ИСПЫТАНИЙ ПРОГРАММНЫХ СРЕДСТВ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PragmaticaITT Bold" panose="020B0804040002020204" pitchFamily="34" charset="0"/>
            </a:endParaRPr>
          </a:p>
          <a:p>
            <a:pPr algn="ctr"/>
            <a:endParaRPr lang="ru-RU" sz="2000" dirty="0">
              <a:solidFill>
                <a:srgbClr val="FFFF00"/>
              </a:solidFill>
              <a:latin typeface="PragmaticaITT Bold" panose="020B08040400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1927" y="819467"/>
            <a:ext cx="56481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PragmaticaITT" panose="020B0604040002020204" pitchFamily="34" charset="0"/>
              </a:rPr>
              <a:t>ОТКРЫТОЕ АКЦИОНЕРНОЕ ОБЩЕСТВО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PragmaticaITT Bold" panose="020B0804040002020204" pitchFamily="34" charset="0"/>
              </a:rPr>
              <a:t>«БЕЛОРУССКИЙ МЕЖБАНКОВСКИЙ РАСЧЕТНЫЙ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12496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6">
            <a:extLst>
              <a:ext uri="{FF2B5EF4-FFF2-40B4-BE49-F238E27FC236}">
                <a16:creationId xmlns:a16="http://schemas.microsoft.com/office/drawing/2014/main" id="{069D925E-D774-49BF-A37D-BD98AFDFD06F}"/>
              </a:ext>
            </a:extLst>
          </p:cNvPr>
          <p:cNvSpPr>
            <a:spLocks/>
          </p:cNvSpPr>
          <p:nvPr/>
        </p:nvSpPr>
        <p:spPr bwMode="auto">
          <a:xfrm>
            <a:off x="736228" y="1588836"/>
            <a:ext cx="3562001" cy="3993014"/>
          </a:xfrm>
          <a:custGeom>
            <a:avLst/>
            <a:gdLst>
              <a:gd name="T0" fmla="*/ 8 w 1006"/>
              <a:gd name="T1" fmla="*/ 363 h 1115"/>
              <a:gd name="T2" fmla="*/ 9 w 1006"/>
              <a:gd name="T3" fmla="*/ 359 h 1115"/>
              <a:gd name="T4" fmla="*/ 20 w 1006"/>
              <a:gd name="T5" fmla="*/ 300 h 1115"/>
              <a:gd name="T6" fmla="*/ 80 w 1006"/>
              <a:gd name="T7" fmla="*/ 188 h 1115"/>
              <a:gd name="T8" fmla="*/ 198 w 1006"/>
              <a:gd name="T9" fmla="*/ 197 h 1115"/>
              <a:gd name="T10" fmla="*/ 308 w 1006"/>
              <a:gd name="T11" fmla="*/ 81 h 1115"/>
              <a:gd name="T12" fmla="*/ 630 w 1006"/>
              <a:gd name="T13" fmla="*/ 44 h 1115"/>
              <a:gd name="T14" fmla="*/ 784 w 1006"/>
              <a:gd name="T15" fmla="*/ 140 h 1115"/>
              <a:gd name="T16" fmla="*/ 888 w 1006"/>
              <a:gd name="T17" fmla="*/ 300 h 1115"/>
              <a:gd name="T18" fmla="*/ 904 w 1006"/>
              <a:gd name="T19" fmla="*/ 345 h 1115"/>
              <a:gd name="T20" fmla="*/ 909 w 1006"/>
              <a:gd name="T21" fmla="*/ 371 h 1115"/>
              <a:gd name="T22" fmla="*/ 904 w 1006"/>
              <a:gd name="T23" fmla="*/ 421 h 1115"/>
              <a:gd name="T24" fmla="*/ 934 w 1006"/>
              <a:gd name="T25" fmla="*/ 496 h 1115"/>
              <a:gd name="T26" fmla="*/ 987 w 1006"/>
              <a:gd name="T27" fmla="*/ 554 h 1115"/>
              <a:gd name="T28" fmla="*/ 1001 w 1006"/>
              <a:gd name="T29" fmla="*/ 599 h 1115"/>
              <a:gd name="T30" fmla="*/ 959 w 1006"/>
              <a:gd name="T31" fmla="*/ 632 h 1115"/>
              <a:gd name="T32" fmla="*/ 955 w 1006"/>
              <a:gd name="T33" fmla="*/ 670 h 1115"/>
              <a:gd name="T34" fmla="*/ 960 w 1006"/>
              <a:gd name="T35" fmla="*/ 700 h 1115"/>
              <a:gd name="T36" fmla="*/ 915 w 1006"/>
              <a:gd name="T37" fmla="*/ 725 h 1115"/>
              <a:gd name="T38" fmla="*/ 949 w 1006"/>
              <a:gd name="T39" fmla="*/ 762 h 1115"/>
              <a:gd name="T40" fmla="*/ 941 w 1006"/>
              <a:gd name="T41" fmla="*/ 773 h 1115"/>
              <a:gd name="T42" fmla="*/ 925 w 1006"/>
              <a:gd name="T43" fmla="*/ 781 h 1115"/>
              <a:gd name="T44" fmla="*/ 921 w 1006"/>
              <a:gd name="T45" fmla="*/ 805 h 1115"/>
              <a:gd name="T46" fmla="*/ 926 w 1006"/>
              <a:gd name="T47" fmla="*/ 818 h 1115"/>
              <a:gd name="T48" fmla="*/ 902 w 1006"/>
              <a:gd name="T49" fmla="*/ 881 h 1115"/>
              <a:gd name="T50" fmla="*/ 747 w 1006"/>
              <a:gd name="T51" fmla="*/ 871 h 1115"/>
              <a:gd name="T52" fmla="*/ 671 w 1006"/>
              <a:gd name="T53" fmla="*/ 911 h 1115"/>
              <a:gd name="T54" fmla="*/ 624 w 1006"/>
              <a:gd name="T55" fmla="*/ 1089 h 1115"/>
              <a:gd name="T56" fmla="*/ 475 w 1006"/>
              <a:gd name="T57" fmla="*/ 1115 h 1115"/>
              <a:gd name="T58" fmla="*/ 328 w 1006"/>
              <a:gd name="T59" fmla="*/ 1069 h 1115"/>
              <a:gd name="T60" fmla="*/ 342 w 1006"/>
              <a:gd name="T61" fmla="*/ 798 h 1115"/>
              <a:gd name="T62" fmla="*/ 221 w 1006"/>
              <a:gd name="T63" fmla="*/ 687 h 1115"/>
              <a:gd name="T64" fmla="*/ 170 w 1006"/>
              <a:gd name="T65" fmla="*/ 547 h 1115"/>
              <a:gd name="T66" fmla="*/ 107 w 1006"/>
              <a:gd name="T67" fmla="*/ 558 h 1115"/>
              <a:gd name="T68" fmla="*/ 63 w 1006"/>
              <a:gd name="T69" fmla="*/ 545 h 1115"/>
              <a:gd name="T70" fmla="*/ 8 w 1006"/>
              <a:gd name="T71" fmla="*/ 363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6" h="1115">
                <a:moveTo>
                  <a:pt x="8" y="363"/>
                </a:moveTo>
                <a:cubicBezTo>
                  <a:pt x="9" y="362"/>
                  <a:pt x="9" y="360"/>
                  <a:pt x="9" y="359"/>
                </a:cubicBezTo>
                <a:cubicBezTo>
                  <a:pt x="11" y="337"/>
                  <a:pt x="14" y="318"/>
                  <a:pt x="20" y="300"/>
                </a:cubicBezTo>
                <a:cubicBezTo>
                  <a:pt x="40" y="230"/>
                  <a:pt x="80" y="188"/>
                  <a:pt x="80" y="188"/>
                </a:cubicBezTo>
                <a:cubicBezTo>
                  <a:pt x="144" y="127"/>
                  <a:pt x="198" y="197"/>
                  <a:pt x="198" y="197"/>
                </a:cubicBezTo>
                <a:cubicBezTo>
                  <a:pt x="211" y="149"/>
                  <a:pt x="289" y="91"/>
                  <a:pt x="308" y="81"/>
                </a:cubicBezTo>
                <a:cubicBezTo>
                  <a:pt x="327" y="72"/>
                  <a:pt x="469" y="0"/>
                  <a:pt x="630" y="44"/>
                </a:cubicBezTo>
                <a:cubicBezTo>
                  <a:pt x="791" y="89"/>
                  <a:pt x="760" y="120"/>
                  <a:pt x="784" y="140"/>
                </a:cubicBezTo>
                <a:cubicBezTo>
                  <a:pt x="836" y="184"/>
                  <a:pt x="869" y="253"/>
                  <a:pt x="888" y="300"/>
                </a:cubicBezTo>
                <a:cubicBezTo>
                  <a:pt x="896" y="320"/>
                  <a:pt x="901" y="336"/>
                  <a:pt x="904" y="345"/>
                </a:cubicBezTo>
                <a:cubicBezTo>
                  <a:pt x="907" y="354"/>
                  <a:pt x="909" y="363"/>
                  <a:pt x="909" y="371"/>
                </a:cubicBezTo>
                <a:cubicBezTo>
                  <a:pt x="910" y="388"/>
                  <a:pt x="906" y="403"/>
                  <a:pt x="904" y="421"/>
                </a:cubicBezTo>
                <a:cubicBezTo>
                  <a:pt x="899" y="449"/>
                  <a:pt x="927" y="485"/>
                  <a:pt x="934" y="496"/>
                </a:cubicBezTo>
                <a:cubicBezTo>
                  <a:pt x="941" y="506"/>
                  <a:pt x="973" y="534"/>
                  <a:pt x="987" y="554"/>
                </a:cubicBezTo>
                <a:cubicBezTo>
                  <a:pt x="1001" y="573"/>
                  <a:pt x="1006" y="574"/>
                  <a:pt x="1001" y="599"/>
                </a:cubicBezTo>
                <a:cubicBezTo>
                  <a:pt x="997" y="624"/>
                  <a:pt x="959" y="632"/>
                  <a:pt x="959" y="632"/>
                </a:cubicBezTo>
                <a:cubicBezTo>
                  <a:pt x="933" y="639"/>
                  <a:pt x="947" y="663"/>
                  <a:pt x="955" y="670"/>
                </a:cubicBezTo>
                <a:cubicBezTo>
                  <a:pt x="965" y="681"/>
                  <a:pt x="962" y="693"/>
                  <a:pt x="960" y="700"/>
                </a:cubicBezTo>
                <a:cubicBezTo>
                  <a:pt x="955" y="713"/>
                  <a:pt x="915" y="725"/>
                  <a:pt x="915" y="725"/>
                </a:cubicBezTo>
                <a:cubicBezTo>
                  <a:pt x="948" y="731"/>
                  <a:pt x="953" y="751"/>
                  <a:pt x="949" y="762"/>
                </a:cubicBezTo>
                <a:cubicBezTo>
                  <a:pt x="947" y="768"/>
                  <a:pt x="943" y="773"/>
                  <a:pt x="941" y="773"/>
                </a:cubicBezTo>
                <a:cubicBezTo>
                  <a:pt x="936" y="776"/>
                  <a:pt x="928" y="779"/>
                  <a:pt x="925" y="781"/>
                </a:cubicBezTo>
                <a:cubicBezTo>
                  <a:pt x="916" y="789"/>
                  <a:pt x="918" y="801"/>
                  <a:pt x="921" y="805"/>
                </a:cubicBezTo>
                <a:cubicBezTo>
                  <a:pt x="922" y="807"/>
                  <a:pt x="925" y="814"/>
                  <a:pt x="926" y="818"/>
                </a:cubicBezTo>
                <a:cubicBezTo>
                  <a:pt x="934" y="866"/>
                  <a:pt x="902" y="881"/>
                  <a:pt x="902" y="881"/>
                </a:cubicBezTo>
                <a:cubicBezTo>
                  <a:pt x="880" y="900"/>
                  <a:pt x="786" y="876"/>
                  <a:pt x="747" y="871"/>
                </a:cubicBezTo>
                <a:cubicBezTo>
                  <a:pt x="707" y="865"/>
                  <a:pt x="676" y="900"/>
                  <a:pt x="671" y="911"/>
                </a:cubicBezTo>
                <a:cubicBezTo>
                  <a:pt x="651" y="947"/>
                  <a:pt x="631" y="976"/>
                  <a:pt x="624" y="1089"/>
                </a:cubicBezTo>
                <a:cubicBezTo>
                  <a:pt x="624" y="1089"/>
                  <a:pt x="553" y="1115"/>
                  <a:pt x="475" y="1115"/>
                </a:cubicBezTo>
                <a:cubicBezTo>
                  <a:pt x="389" y="1115"/>
                  <a:pt x="328" y="1069"/>
                  <a:pt x="328" y="1069"/>
                </a:cubicBezTo>
                <a:cubicBezTo>
                  <a:pt x="413" y="917"/>
                  <a:pt x="342" y="798"/>
                  <a:pt x="342" y="798"/>
                </a:cubicBezTo>
                <a:cubicBezTo>
                  <a:pt x="305" y="784"/>
                  <a:pt x="263" y="750"/>
                  <a:pt x="221" y="687"/>
                </a:cubicBezTo>
                <a:cubicBezTo>
                  <a:pt x="180" y="624"/>
                  <a:pt x="170" y="547"/>
                  <a:pt x="170" y="547"/>
                </a:cubicBezTo>
                <a:cubicBezTo>
                  <a:pt x="155" y="580"/>
                  <a:pt x="107" y="558"/>
                  <a:pt x="107" y="558"/>
                </a:cubicBezTo>
                <a:cubicBezTo>
                  <a:pt x="91" y="555"/>
                  <a:pt x="80" y="555"/>
                  <a:pt x="63" y="545"/>
                </a:cubicBezTo>
                <a:cubicBezTo>
                  <a:pt x="19" y="518"/>
                  <a:pt x="0" y="470"/>
                  <a:pt x="8" y="363"/>
                </a:cubicBezTo>
                <a:close/>
              </a:path>
            </a:pathLst>
          </a:custGeom>
          <a:solidFill>
            <a:srgbClr val="99C7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2587">
            <a:extLst>
              <a:ext uri="{FF2B5EF4-FFF2-40B4-BE49-F238E27FC236}">
                <a16:creationId xmlns:a16="http://schemas.microsoft.com/office/drawing/2014/main" id="{ED5ED441-1E65-4711-ABD6-35296958DB65}"/>
              </a:ext>
            </a:extLst>
          </p:cNvPr>
          <p:cNvSpPr/>
          <p:nvPr/>
        </p:nvSpPr>
        <p:spPr>
          <a:xfrm>
            <a:off x="1634052" y="4399371"/>
            <a:ext cx="306526" cy="3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838200" y="389630"/>
            <a:ext cx="10515600" cy="77301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 ПЕРСОНАЛ УИПС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F67F74-5502-46E7-9251-8B54C4765A26}"/>
              </a:ext>
            </a:extLst>
          </p:cNvPr>
          <p:cNvSpPr/>
          <p:nvPr/>
        </p:nvSpPr>
        <p:spPr>
          <a:xfrm>
            <a:off x="4753984" y="2859213"/>
            <a:ext cx="273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высшее образование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4AFBE-4CAD-4383-A78A-A3B4D9571F82}"/>
              </a:ext>
            </a:extLst>
          </p:cNvPr>
          <p:cNvSpPr/>
          <p:nvPr/>
        </p:nvSpPr>
        <p:spPr>
          <a:xfrm>
            <a:off x="4753984" y="3747292"/>
            <a:ext cx="533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сертификат внутреннего аудитора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75B08-C48B-437B-A125-C67AEB0660F5}"/>
              </a:ext>
            </a:extLst>
          </p:cNvPr>
          <p:cNvSpPr txBox="1"/>
          <p:nvPr/>
        </p:nvSpPr>
        <p:spPr>
          <a:xfrm>
            <a:off x="4753984" y="1947578"/>
            <a:ext cx="490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количество сотрудников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CD5647-8FF3-441E-87FF-6C1CA47F47D4}"/>
              </a:ext>
            </a:extLst>
          </p:cNvPr>
          <p:cNvSpPr/>
          <p:nvPr/>
        </p:nvSpPr>
        <p:spPr>
          <a:xfrm>
            <a:off x="10085986" y="188151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19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3CAAD7-4DBF-4E20-82DF-DDD8289FE10B}"/>
              </a:ext>
            </a:extLst>
          </p:cNvPr>
          <p:cNvSpPr/>
          <p:nvPr/>
        </p:nvSpPr>
        <p:spPr>
          <a:xfrm>
            <a:off x="10191189" y="365495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D6FDD1-FAE7-4E33-AC6C-896CB1E582A3}"/>
              </a:ext>
            </a:extLst>
          </p:cNvPr>
          <p:cNvSpPr/>
          <p:nvPr/>
        </p:nvSpPr>
        <p:spPr>
          <a:xfrm>
            <a:off x="4753983" y="4609174"/>
            <a:ext cx="473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прошли курс и приняли участие в тренингах, вебинарах ГП БГЦА и БГИПК в 2021-2023 годах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D5555C7-4AA0-4010-A393-40CDFF0B0EA3}"/>
              </a:ext>
            </a:extLst>
          </p:cNvPr>
          <p:cNvSpPr/>
          <p:nvPr/>
        </p:nvSpPr>
        <p:spPr>
          <a:xfrm>
            <a:off x="10191189" y="463995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F600C0C-7141-4111-BA65-78B5A4518DA4}"/>
              </a:ext>
            </a:extLst>
          </p:cNvPr>
          <p:cNvSpPr/>
          <p:nvPr/>
        </p:nvSpPr>
        <p:spPr>
          <a:xfrm>
            <a:off x="10009385" y="2755207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100 </a:t>
            </a:r>
            <a:r>
              <a:rPr lang="ru-RU" sz="22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D8A6D65-8C47-47B3-B568-437696311555}"/>
              </a:ext>
            </a:extLst>
          </p:cNvPr>
          <p:cNvSpPr/>
          <p:nvPr/>
        </p:nvSpPr>
        <p:spPr>
          <a:xfrm>
            <a:off x="9614938" y="1677798"/>
            <a:ext cx="45719" cy="3993014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2587">
            <a:extLst>
              <a:ext uri="{FF2B5EF4-FFF2-40B4-BE49-F238E27FC236}">
                <a16:creationId xmlns:a16="http://schemas.microsoft.com/office/drawing/2014/main" id="{ED5ED441-1E65-4711-ABD6-35296958DB65}"/>
              </a:ext>
            </a:extLst>
          </p:cNvPr>
          <p:cNvSpPr/>
          <p:nvPr/>
        </p:nvSpPr>
        <p:spPr>
          <a:xfrm>
            <a:off x="1624622" y="5323135"/>
            <a:ext cx="306526" cy="3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22" name="Shape 2587">
            <a:extLst>
              <a:ext uri="{FF2B5EF4-FFF2-40B4-BE49-F238E27FC236}">
                <a16:creationId xmlns:a16="http://schemas.microsoft.com/office/drawing/2014/main" id="{5DE58D88-DD02-4226-B2A2-E303F67B10EE}"/>
              </a:ext>
            </a:extLst>
          </p:cNvPr>
          <p:cNvSpPr/>
          <p:nvPr/>
        </p:nvSpPr>
        <p:spPr>
          <a:xfrm>
            <a:off x="8222034" y="5367303"/>
            <a:ext cx="248697" cy="220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002968" y="522675"/>
            <a:ext cx="10515600" cy="77301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ПЕРСОНАЛ УИПС </a:t>
            </a:r>
          </a:p>
        </p:txBody>
      </p:sp>
      <p:sp>
        <p:nvSpPr>
          <p:cNvPr id="10" name="Shape 2587">
            <a:extLst>
              <a:ext uri="{FF2B5EF4-FFF2-40B4-BE49-F238E27FC236}">
                <a16:creationId xmlns:a16="http://schemas.microsoft.com/office/drawing/2014/main" id="{ED5ED441-1E65-4711-ABD6-35296958DB65}"/>
              </a:ext>
            </a:extLst>
          </p:cNvPr>
          <p:cNvSpPr/>
          <p:nvPr/>
        </p:nvSpPr>
        <p:spPr>
          <a:xfrm>
            <a:off x="1596341" y="5276001"/>
            <a:ext cx="306526" cy="3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11" name="Shape 2587">
            <a:extLst>
              <a:ext uri="{FF2B5EF4-FFF2-40B4-BE49-F238E27FC236}">
                <a16:creationId xmlns:a16="http://schemas.microsoft.com/office/drawing/2014/main" id="{5DE58D88-DD02-4226-B2A2-E303F67B10EE}"/>
              </a:ext>
            </a:extLst>
          </p:cNvPr>
          <p:cNvSpPr/>
          <p:nvPr/>
        </p:nvSpPr>
        <p:spPr>
          <a:xfrm>
            <a:off x="8193753" y="5320169"/>
            <a:ext cx="248697" cy="220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76E08B-30ED-47BC-97B6-E2FAE3758F1A}"/>
              </a:ext>
            </a:extLst>
          </p:cNvPr>
          <p:cNvSpPr txBox="1"/>
          <p:nvPr/>
        </p:nvSpPr>
        <p:spPr>
          <a:xfrm>
            <a:off x="599090" y="2564338"/>
            <a:ext cx="4351282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60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defRPr>
            </a:lvl1pPr>
          </a:lstStyle>
          <a:p>
            <a:pPr algn="ctr">
              <a:lnSpc>
                <a:spcPts val="2880"/>
              </a:lnSpc>
            </a:pPr>
            <a:r>
              <a:rPr lang="ru-RU" sz="2400" dirty="0">
                <a:solidFill>
                  <a:srgbClr val="90908E"/>
                </a:solidFill>
              </a:rPr>
              <a:t>БЕСПРИСТРАСТНОСТЬ</a:t>
            </a:r>
          </a:p>
          <a:p>
            <a:pPr algn="ctr">
              <a:lnSpc>
                <a:spcPts val="2880"/>
              </a:lnSpc>
            </a:pPr>
            <a:r>
              <a:rPr lang="ru-RU" sz="2400" dirty="0">
                <a:solidFill>
                  <a:srgbClr val="90908E"/>
                </a:solidFill>
              </a:rPr>
              <a:t>КОНФИДЕНЦИАЛЬНОСТЬ</a:t>
            </a:r>
            <a:endParaRPr lang="en-US" sz="2400" dirty="0">
              <a:solidFill>
                <a:srgbClr val="90908E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1A6525-768A-4DFA-BAF8-41C0511CCA86}"/>
              </a:ext>
            </a:extLst>
          </p:cNvPr>
          <p:cNvSpPr txBox="1"/>
          <p:nvPr/>
        </p:nvSpPr>
        <p:spPr>
          <a:xfrm>
            <a:off x="2462589" y="196557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4CEF1"/>
                </a:solidFill>
                <a:latin typeface="PragmaticaITT" panose="020B0604040002020204"/>
                <a:cs typeface="Segoe UI Light" panose="020B0502040204020203" pitchFamily="34" charset="0"/>
              </a:rPr>
              <a:t>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6DACC5-C5CF-4835-B1B8-A196431DF4AF}"/>
              </a:ext>
            </a:extLst>
          </p:cNvPr>
          <p:cNvSpPr txBox="1"/>
          <p:nvPr/>
        </p:nvSpPr>
        <p:spPr>
          <a:xfrm>
            <a:off x="980647" y="4677365"/>
            <a:ext cx="3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3AADB"/>
                </a:solidFill>
                <a:latin typeface="PragmaticaITT" panose="020B0604040002020204"/>
                <a:cs typeface="Segoe UI Light" panose="020B0502040204020203" pitchFamily="34" charset="0"/>
              </a:rPr>
              <a:t>ОТВЕТСТВЕННОСТЬ</a:t>
            </a:r>
            <a:endParaRPr lang="en-US" sz="2400" dirty="0">
              <a:solidFill>
                <a:srgbClr val="63AADB"/>
              </a:solidFill>
              <a:latin typeface="PragmaticaITT" panose="020B0604040002020204"/>
              <a:cs typeface="Segoe UI Light" panose="020B05020402040202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A0ACCD-F075-4315-94BB-74B274BB7C0A}"/>
              </a:ext>
            </a:extLst>
          </p:cNvPr>
          <p:cNvSpPr txBox="1"/>
          <p:nvPr/>
        </p:nvSpPr>
        <p:spPr>
          <a:xfrm>
            <a:off x="2494115" y="383603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9DBFF1-E1EB-4D60-BE1F-260022D1EC30}"/>
              </a:ext>
            </a:extLst>
          </p:cNvPr>
          <p:cNvSpPr txBox="1"/>
          <p:nvPr/>
        </p:nvSpPr>
        <p:spPr>
          <a:xfrm>
            <a:off x="7832596" y="2707199"/>
            <a:ext cx="266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94CEF1"/>
                </a:solidFill>
                <a:latin typeface="PragmaticaITT" panose="020B0604040002020204"/>
                <a:cs typeface="Segoe UI Light" panose="020B0502040204020203" pitchFamily="34" charset="0"/>
              </a:rPr>
              <a:t>КОМПЕТЕНТНОСТЬ</a:t>
            </a:r>
            <a:endParaRPr lang="en-US" sz="2400" dirty="0">
              <a:solidFill>
                <a:srgbClr val="94CEF1"/>
              </a:solidFill>
              <a:latin typeface="PragmaticaITT" panose="020B0604040002020204"/>
              <a:cs typeface="Segoe UI Light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DE09CC-2C65-48CB-962F-7A62E27F49C9}"/>
              </a:ext>
            </a:extLst>
          </p:cNvPr>
          <p:cNvSpPr txBox="1"/>
          <p:nvPr/>
        </p:nvSpPr>
        <p:spPr>
          <a:xfrm>
            <a:off x="8807293" y="204965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0908E"/>
                </a:solidFill>
                <a:latin typeface="PragmaticaITT" panose="020B0604040002020204"/>
                <a:cs typeface="Segoe UI Light" panose="020B0502040204020203" pitchFamily="34" charset="0"/>
              </a:rPr>
              <a:t>03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8E50D8-4DBC-4959-8AA6-ED4E51A92A52}"/>
              </a:ext>
            </a:extLst>
          </p:cNvPr>
          <p:cNvSpPr txBox="1"/>
          <p:nvPr/>
        </p:nvSpPr>
        <p:spPr>
          <a:xfrm>
            <a:off x="8086993" y="4580379"/>
            <a:ext cx="215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dirty="0"/>
              <a:t>ПОЛНОМОЧИЯ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B95804-8255-4F9F-9BE1-7B9517350EB9}"/>
              </a:ext>
            </a:extLst>
          </p:cNvPr>
          <p:cNvSpPr txBox="1"/>
          <p:nvPr/>
        </p:nvSpPr>
        <p:spPr>
          <a:xfrm>
            <a:off x="8817707" y="38360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4CEF1"/>
                </a:solidFill>
                <a:latin typeface="PragmaticaITT" panose="020B0604040002020204"/>
                <a:cs typeface="Segoe UI Light" panose="020B0502040204020203" pitchFamily="34" charset="0"/>
              </a:rPr>
              <a:t>04</a:t>
            </a:r>
          </a:p>
        </p:txBody>
      </p:sp>
      <p:sp>
        <p:nvSpPr>
          <p:cNvPr id="73" name="Shape 2587">
            <a:extLst>
              <a:ext uri="{FF2B5EF4-FFF2-40B4-BE49-F238E27FC236}">
                <a16:creationId xmlns:a16="http://schemas.microsoft.com/office/drawing/2014/main" id="{5DE58D88-DD02-4226-B2A2-E303F67B10EE}"/>
              </a:ext>
            </a:extLst>
          </p:cNvPr>
          <p:cNvSpPr/>
          <p:nvPr/>
        </p:nvSpPr>
        <p:spPr>
          <a:xfrm>
            <a:off x="8551973" y="5348450"/>
            <a:ext cx="248697" cy="220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74" name="Shape 2587">
            <a:extLst>
              <a:ext uri="{FF2B5EF4-FFF2-40B4-BE49-F238E27FC236}">
                <a16:creationId xmlns:a16="http://schemas.microsoft.com/office/drawing/2014/main" id="{5DE58D88-DD02-4226-B2A2-E303F67B10EE}"/>
              </a:ext>
            </a:extLst>
          </p:cNvPr>
          <p:cNvSpPr/>
          <p:nvPr/>
        </p:nvSpPr>
        <p:spPr>
          <a:xfrm>
            <a:off x="8523692" y="5301316"/>
            <a:ext cx="248697" cy="220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3D7A16A8-89FD-49C7-8202-D231F63AB013}"/>
              </a:ext>
            </a:extLst>
          </p:cNvPr>
          <p:cNvSpPr>
            <a:spLocks/>
          </p:cNvSpPr>
          <p:nvPr/>
        </p:nvSpPr>
        <p:spPr bwMode="auto">
          <a:xfrm rot="18968595">
            <a:off x="5880381" y="2277871"/>
            <a:ext cx="1553269" cy="1374005"/>
          </a:xfrm>
          <a:custGeom>
            <a:avLst/>
            <a:gdLst>
              <a:gd name="T0" fmla="*/ 1288 w 8229"/>
              <a:gd name="T1" fmla="*/ 7829 h 8212"/>
              <a:gd name="T2" fmla="*/ 1703 w 8229"/>
              <a:gd name="T3" fmla="*/ 7762 h 8212"/>
              <a:gd name="T4" fmla="*/ 1986 w 8229"/>
              <a:gd name="T5" fmla="*/ 7532 h 8212"/>
              <a:gd name="T6" fmla="*/ 2165 w 8229"/>
              <a:gd name="T7" fmla="*/ 7135 h 8212"/>
              <a:gd name="T8" fmla="*/ 2362 w 8229"/>
              <a:gd name="T9" fmla="*/ 6728 h 8212"/>
              <a:gd name="T10" fmla="*/ 2549 w 8229"/>
              <a:gd name="T11" fmla="*/ 6605 h 8212"/>
              <a:gd name="T12" fmla="*/ 2784 w 8229"/>
              <a:gd name="T13" fmla="*/ 6610 h 8212"/>
              <a:gd name="T14" fmla="*/ 3226 w 8229"/>
              <a:gd name="T15" fmla="*/ 6968 h 8212"/>
              <a:gd name="T16" fmla="*/ 4111 w 8229"/>
              <a:gd name="T17" fmla="*/ 8212 h 8212"/>
              <a:gd name="T18" fmla="*/ 4831 w 8229"/>
              <a:gd name="T19" fmla="*/ 7179 h 8212"/>
              <a:gd name="T20" fmla="*/ 5210 w 8229"/>
              <a:gd name="T21" fmla="*/ 6869 h 8212"/>
              <a:gd name="T22" fmla="*/ 5483 w 8229"/>
              <a:gd name="T23" fmla="*/ 6851 h 8212"/>
              <a:gd name="T24" fmla="*/ 5768 w 8229"/>
              <a:gd name="T25" fmla="*/ 6979 h 8212"/>
              <a:gd name="T26" fmla="*/ 6126 w 8229"/>
              <a:gd name="T27" fmla="*/ 7396 h 8212"/>
              <a:gd name="T28" fmla="*/ 6676 w 8229"/>
              <a:gd name="T29" fmla="*/ 7944 h 8212"/>
              <a:gd name="T30" fmla="*/ 7060 w 8229"/>
              <a:gd name="T31" fmla="*/ 7979 h 8212"/>
              <a:gd name="T32" fmla="*/ 7473 w 8229"/>
              <a:gd name="T33" fmla="*/ 7726 h 8212"/>
              <a:gd name="T34" fmla="*/ 7758 w 8229"/>
              <a:gd name="T35" fmla="*/ 7221 h 8212"/>
              <a:gd name="T36" fmla="*/ 7751 w 8229"/>
              <a:gd name="T37" fmla="*/ 6588 h 8212"/>
              <a:gd name="T38" fmla="*/ 7402 w 8229"/>
              <a:gd name="T39" fmla="*/ 6212 h 8212"/>
              <a:gd name="T40" fmla="*/ 6846 w 8229"/>
              <a:gd name="T41" fmla="*/ 5974 h 8212"/>
              <a:gd name="T42" fmla="*/ 6573 w 8229"/>
              <a:gd name="T43" fmla="*/ 5679 h 8212"/>
              <a:gd name="T44" fmla="*/ 6608 w 8229"/>
              <a:gd name="T45" fmla="*/ 5402 h 8212"/>
              <a:gd name="T46" fmla="*/ 6804 w 8229"/>
              <a:gd name="T47" fmla="*/ 5135 h 8212"/>
              <a:gd name="T48" fmla="*/ 7875 w 8229"/>
              <a:gd name="T49" fmla="*/ 4334 h 8212"/>
              <a:gd name="T50" fmla="*/ 7588 w 8229"/>
              <a:gd name="T51" fmla="*/ 3170 h 8212"/>
              <a:gd name="T52" fmla="*/ 7020 w 8229"/>
              <a:gd name="T53" fmla="*/ 2555 h 8212"/>
              <a:gd name="T54" fmla="*/ 6768 w 8229"/>
              <a:gd name="T55" fmla="*/ 2545 h 8212"/>
              <a:gd name="T56" fmla="*/ 6548 w 8229"/>
              <a:gd name="T57" fmla="*/ 2917 h 8212"/>
              <a:gd name="T58" fmla="*/ 6351 w 8229"/>
              <a:gd name="T59" fmla="*/ 3363 h 8212"/>
              <a:gd name="T60" fmla="*/ 6023 w 8229"/>
              <a:gd name="T61" fmla="*/ 3660 h 8212"/>
              <a:gd name="T62" fmla="*/ 5566 w 8229"/>
              <a:gd name="T63" fmla="*/ 3759 h 8212"/>
              <a:gd name="T64" fmla="*/ 5184 w 8229"/>
              <a:gd name="T65" fmla="*/ 3700 h 8212"/>
              <a:gd name="T66" fmla="*/ 4584 w 8229"/>
              <a:gd name="T67" fmla="*/ 3327 h 8212"/>
              <a:gd name="T68" fmla="*/ 4325 w 8229"/>
              <a:gd name="T69" fmla="*/ 2706 h 8212"/>
              <a:gd name="T70" fmla="*/ 4518 w 8229"/>
              <a:gd name="T71" fmla="*/ 2242 h 8212"/>
              <a:gd name="T72" fmla="*/ 5262 w 8229"/>
              <a:gd name="T73" fmla="*/ 1597 h 8212"/>
              <a:gd name="T74" fmla="*/ 5476 w 8229"/>
              <a:gd name="T75" fmla="*/ 1238 h 8212"/>
              <a:gd name="T76" fmla="*/ 5360 w 8229"/>
              <a:gd name="T77" fmla="*/ 889 h 8212"/>
              <a:gd name="T78" fmla="*/ 4487 w 8229"/>
              <a:gd name="T79" fmla="*/ 239 h 8212"/>
              <a:gd name="T80" fmla="*/ 3243 w 8229"/>
              <a:gd name="T81" fmla="*/ 592 h 8212"/>
              <a:gd name="T82" fmla="*/ 2537 w 8229"/>
              <a:gd name="T83" fmla="*/ 1228 h 8212"/>
              <a:gd name="T84" fmla="*/ 2512 w 8229"/>
              <a:gd name="T85" fmla="*/ 1450 h 8212"/>
              <a:gd name="T86" fmla="*/ 2744 w 8229"/>
              <a:gd name="T87" fmla="*/ 1637 h 8212"/>
              <a:gd name="T88" fmla="*/ 3263 w 8229"/>
              <a:gd name="T89" fmla="*/ 1860 h 8212"/>
              <a:gd name="T90" fmla="*/ 3683 w 8229"/>
              <a:gd name="T91" fmla="*/ 2341 h 8212"/>
              <a:gd name="T92" fmla="*/ 3674 w 8229"/>
              <a:gd name="T93" fmla="*/ 3088 h 8212"/>
              <a:gd name="T94" fmla="*/ 3330 w 8229"/>
              <a:gd name="T95" fmla="*/ 3648 h 8212"/>
              <a:gd name="T96" fmla="*/ 2838 w 8229"/>
              <a:gd name="T97" fmla="*/ 3916 h 8212"/>
              <a:gd name="T98" fmla="*/ 2368 w 8229"/>
              <a:gd name="T99" fmla="*/ 3844 h 8212"/>
              <a:gd name="T100" fmla="*/ 1822 w 8229"/>
              <a:gd name="T101" fmla="*/ 3305 h 8212"/>
              <a:gd name="T102" fmla="*/ 1337 w 8229"/>
              <a:gd name="T103" fmla="*/ 2808 h 8212"/>
              <a:gd name="T104" fmla="*/ 1063 w 8229"/>
              <a:gd name="T105" fmla="*/ 2786 h 8212"/>
              <a:gd name="T106" fmla="*/ 630 w 8229"/>
              <a:gd name="T107" fmla="*/ 3188 h 8212"/>
              <a:gd name="T108" fmla="*/ 147 w 8229"/>
              <a:gd name="T109" fmla="*/ 4203 h 8212"/>
              <a:gd name="T110" fmla="*/ 1171 w 8229"/>
              <a:gd name="T111" fmla="*/ 4933 h 8212"/>
              <a:gd name="T112" fmla="*/ 1383 w 8229"/>
              <a:gd name="T113" fmla="*/ 5242 h 8212"/>
              <a:gd name="T114" fmla="*/ 1398 w 8229"/>
              <a:gd name="T115" fmla="*/ 5517 h 8212"/>
              <a:gd name="T116" fmla="*/ 1269 w 8229"/>
              <a:gd name="T117" fmla="*/ 5797 h 8212"/>
              <a:gd name="T118" fmla="*/ 855 w 8229"/>
              <a:gd name="T119" fmla="*/ 6153 h 8212"/>
              <a:gd name="T120" fmla="*/ 307 w 8229"/>
              <a:gd name="T121" fmla="*/ 6702 h 8212"/>
              <a:gd name="T122" fmla="*/ 306 w 8229"/>
              <a:gd name="T123" fmla="*/ 7192 h 8212"/>
              <a:gd name="T124" fmla="*/ 726 w 8229"/>
              <a:gd name="T125" fmla="*/ 7654 h 8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29" h="8212">
                <a:moveTo>
                  <a:pt x="895" y="7740"/>
                </a:moveTo>
                <a:lnTo>
                  <a:pt x="922" y="7750"/>
                </a:lnTo>
                <a:lnTo>
                  <a:pt x="950" y="7760"/>
                </a:lnTo>
                <a:lnTo>
                  <a:pt x="978" y="7770"/>
                </a:lnTo>
                <a:lnTo>
                  <a:pt x="1005" y="7779"/>
                </a:lnTo>
                <a:lnTo>
                  <a:pt x="1033" y="7787"/>
                </a:lnTo>
                <a:lnTo>
                  <a:pt x="1061" y="7795"/>
                </a:lnTo>
                <a:lnTo>
                  <a:pt x="1090" y="7801"/>
                </a:lnTo>
                <a:lnTo>
                  <a:pt x="1118" y="7807"/>
                </a:lnTo>
                <a:lnTo>
                  <a:pt x="1147" y="7814"/>
                </a:lnTo>
                <a:lnTo>
                  <a:pt x="1175" y="7818"/>
                </a:lnTo>
                <a:lnTo>
                  <a:pt x="1204" y="7822"/>
                </a:lnTo>
                <a:lnTo>
                  <a:pt x="1232" y="7825"/>
                </a:lnTo>
                <a:lnTo>
                  <a:pt x="1260" y="7827"/>
                </a:lnTo>
                <a:lnTo>
                  <a:pt x="1288" y="7829"/>
                </a:lnTo>
                <a:lnTo>
                  <a:pt x="1316" y="7830"/>
                </a:lnTo>
                <a:lnTo>
                  <a:pt x="1344" y="7831"/>
                </a:lnTo>
                <a:lnTo>
                  <a:pt x="1375" y="7830"/>
                </a:lnTo>
                <a:lnTo>
                  <a:pt x="1405" y="7829"/>
                </a:lnTo>
                <a:lnTo>
                  <a:pt x="1434" y="7827"/>
                </a:lnTo>
                <a:lnTo>
                  <a:pt x="1463" y="7824"/>
                </a:lnTo>
                <a:lnTo>
                  <a:pt x="1491" y="7821"/>
                </a:lnTo>
                <a:lnTo>
                  <a:pt x="1520" y="7816"/>
                </a:lnTo>
                <a:lnTo>
                  <a:pt x="1548" y="7810"/>
                </a:lnTo>
                <a:lnTo>
                  <a:pt x="1575" y="7804"/>
                </a:lnTo>
                <a:lnTo>
                  <a:pt x="1602" y="7797"/>
                </a:lnTo>
                <a:lnTo>
                  <a:pt x="1628" y="7790"/>
                </a:lnTo>
                <a:lnTo>
                  <a:pt x="1654" y="7781"/>
                </a:lnTo>
                <a:lnTo>
                  <a:pt x="1679" y="7772"/>
                </a:lnTo>
                <a:lnTo>
                  <a:pt x="1703" y="7762"/>
                </a:lnTo>
                <a:lnTo>
                  <a:pt x="1727" y="7751"/>
                </a:lnTo>
                <a:lnTo>
                  <a:pt x="1750" y="7741"/>
                </a:lnTo>
                <a:lnTo>
                  <a:pt x="1772" y="7728"/>
                </a:lnTo>
                <a:lnTo>
                  <a:pt x="1794" y="7716"/>
                </a:lnTo>
                <a:lnTo>
                  <a:pt x="1815" y="7702"/>
                </a:lnTo>
                <a:lnTo>
                  <a:pt x="1836" y="7687"/>
                </a:lnTo>
                <a:lnTo>
                  <a:pt x="1856" y="7673"/>
                </a:lnTo>
                <a:lnTo>
                  <a:pt x="1875" y="7657"/>
                </a:lnTo>
                <a:lnTo>
                  <a:pt x="1893" y="7641"/>
                </a:lnTo>
                <a:lnTo>
                  <a:pt x="1911" y="7625"/>
                </a:lnTo>
                <a:lnTo>
                  <a:pt x="1928" y="7607"/>
                </a:lnTo>
                <a:lnTo>
                  <a:pt x="1943" y="7589"/>
                </a:lnTo>
                <a:lnTo>
                  <a:pt x="1958" y="7572"/>
                </a:lnTo>
                <a:lnTo>
                  <a:pt x="1972" y="7552"/>
                </a:lnTo>
                <a:lnTo>
                  <a:pt x="1986" y="7532"/>
                </a:lnTo>
                <a:lnTo>
                  <a:pt x="1998" y="7512"/>
                </a:lnTo>
                <a:lnTo>
                  <a:pt x="2010" y="7491"/>
                </a:lnTo>
                <a:lnTo>
                  <a:pt x="2020" y="7471"/>
                </a:lnTo>
                <a:lnTo>
                  <a:pt x="2030" y="7449"/>
                </a:lnTo>
                <a:lnTo>
                  <a:pt x="2037" y="7430"/>
                </a:lnTo>
                <a:lnTo>
                  <a:pt x="2045" y="7411"/>
                </a:lnTo>
                <a:lnTo>
                  <a:pt x="2054" y="7390"/>
                </a:lnTo>
                <a:lnTo>
                  <a:pt x="2064" y="7368"/>
                </a:lnTo>
                <a:lnTo>
                  <a:pt x="2073" y="7344"/>
                </a:lnTo>
                <a:lnTo>
                  <a:pt x="2084" y="7320"/>
                </a:lnTo>
                <a:lnTo>
                  <a:pt x="2095" y="7295"/>
                </a:lnTo>
                <a:lnTo>
                  <a:pt x="2107" y="7269"/>
                </a:lnTo>
                <a:lnTo>
                  <a:pt x="2126" y="7227"/>
                </a:lnTo>
                <a:lnTo>
                  <a:pt x="2144" y="7182"/>
                </a:lnTo>
                <a:lnTo>
                  <a:pt x="2165" y="7135"/>
                </a:lnTo>
                <a:lnTo>
                  <a:pt x="2186" y="7086"/>
                </a:lnTo>
                <a:lnTo>
                  <a:pt x="2208" y="7035"/>
                </a:lnTo>
                <a:lnTo>
                  <a:pt x="2230" y="6983"/>
                </a:lnTo>
                <a:lnTo>
                  <a:pt x="2253" y="6928"/>
                </a:lnTo>
                <a:lnTo>
                  <a:pt x="2275" y="6873"/>
                </a:lnTo>
                <a:lnTo>
                  <a:pt x="2283" y="6856"/>
                </a:lnTo>
                <a:lnTo>
                  <a:pt x="2290" y="6840"/>
                </a:lnTo>
                <a:lnTo>
                  <a:pt x="2297" y="6824"/>
                </a:lnTo>
                <a:lnTo>
                  <a:pt x="2306" y="6809"/>
                </a:lnTo>
                <a:lnTo>
                  <a:pt x="2314" y="6795"/>
                </a:lnTo>
                <a:lnTo>
                  <a:pt x="2323" y="6780"/>
                </a:lnTo>
                <a:lnTo>
                  <a:pt x="2333" y="6767"/>
                </a:lnTo>
                <a:lnTo>
                  <a:pt x="2342" y="6753"/>
                </a:lnTo>
                <a:lnTo>
                  <a:pt x="2351" y="6741"/>
                </a:lnTo>
                <a:lnTo>
                  <a:pt x="2362" y="6728"/>
                </a:lnTo>
                <a:lnTo>
                  <a:pt x="2372" y="6717"/>
                </a:lnTo>
                <a:lnTo>
                  <a:pt x="2384" y="6705"/>
                </a:lnTo>
                <a:lnTo>
                  <a:pt x="2394" y="6694"/>
                </a:lnTo>
                <a:lnTo>
                  <a:pt x="2406" y="6683"/>
                </a:lnTo>
                <a:lnTo>
                  <a:pt x="2417" y="6674"/>
                </a:lnTo>
                <a:lnTo>
                  <a:pt x="2430" y="6665"/>
                </a:lnTo>
                <a:lnTo>
                  <a:pt x="2442" y="6656"/>
                </a:lnTo>
                <a:lnTo>
                  <a:pt x="2455" y="6648"/>
                </a:lnTo>
                <a:lnTo>
                  <a:pt x="2467" y="6640"/>
                </a:lnTo>
                <a:lnTo>
                  <a:pt x="2481" y="6632"/>
                </a:lnTo>
                <a:lnTo>
                  <a:pt x="2493" y="6626"/>
                </a:lnTo>
                <a:lnTo>
                  <a:pt x="2507" y="6620"/>
                </a:lnTo>
                <a:lnTo>
                  <a:pt x="2520" y="6615"/>
                </a:lnTo>
                <a:lnTo>
                  <a:pt x="2535" y="6609"/>
                </a:lnTo>
                <a:lnTo>
                  <a:pt x="2549" y="6605"/>
                </a:lnTo>
                <a:lnTo>
                  <a:pt x="2563" y="6601"/>
                </a:lnTo>
                <a:lnTo>
                  <a:pt x="2577" y="6598"/>
                </a:lnTo>
                <a:lnTo>
                  <a:pt x="2593" y="6596"/>
                </a:lnTo>
                <a:lnTo>
                  <a:pt x="2608" y="6594"/>
                </a:lnTo>
                <a:lnTo>
                  <a:pt x="2623" y="6592"/>
                </a:lnTo>
                <a:lnTo>
                  <a:pt x="2639" y="6592"/>
                </a:lnTo>
                <a:lnTo>
                  <a:pt x="2653" y="6591"/>
                </a:lnTo>
                <a:lnTo>
                  <a:pt x="2670" y="6592"/>
                </a:lnTo>
                <a:lnTo>
                  <a:pt x="2686" y="6592"/>
                </a:lnTo>
                <a:lnTo>
                  <a:pt x="2702" y="6594"/>
                </a:lnTo>
                <a:lnTo>
                  <a:pt x="2718" y="6596"/>
                </a:lnTo>
                <a:lnTo>
                  <a:pt x="2735" y="6599"/>
                </a:lnTo>
                <a:lnTo>
                  <a:pt x="2750" y="6602"/>
                </a:lnTo>
                <a:lnTo>
                  <a:pt x="2767" y="6606"/>
                </a:lnTo>
                <a:lnTo>
                  <a:pt x="2784" y="6610"/>
                </a:lnTo>
                <a:lnTo>
                  <a:pt x="2799" y="6616"/>
                </a:lnTo>
                <a:lnTo>
                  <a:pt x="2816" y="6621"/>
                </a:lnTo>
                <a:lnTo>
                  <a:pt x="2833" y="6628"/>
                </a:lnTo>
                <a:lnTo>
                  <a:pt x="2848" y="6634"/>
                </a:lnTo>
                <a:lnTo>
                  <a:pt x="2880" y="6650"/>
                </a:lnTo>
                <a:lnTo>
                  <a:pt x="2914" y="6668"/>
                </a:lnTo>
                <a:lnTo>
                  <a:pt x="2945" y="6687"/>
                </a:lnTo>
                <a:lnTo>
                  <a:pt x="2977" y="6710"/>
                </a:lnTo>
                <a:lnTo>
                  <a:pt x="3010" y="6734"/>
                </a:lnTo>
                <a:lnTo>
                  <a:pt x="3041" y="6762"/>
                </a:lnTo>
                <a:lnTo>
                  <a:pt x="3072" y="6791"/>
                </a:lnTo>
                <a:lnTo>
                  <a:pt x="3102" y="6821"/>
                </a:lnTo>
                <a:lnTo>
                  <a:pt x="3133" y="6854"/>
                </a:lnTo>
                <a:lnTo>
                  <a:pt x="3163" y="6890"/>
                </a:lnTo>
                <a:lnTo>
                  <a:pt x="3226" y="6968"/>
                </a:lnTo>
                <a:lnTo>
                  <a:pt x="3290" y="7046"/>
                </a:lnTo>
                <a:lnTo>
                  <a:pt x="3352" y="7125"/>
                </a:lnTo>
                <a:lnTo>
                  <a:pt x="3414" y="7206"/>
                </a:lnTo>
                <a:lnTo>
                  <a:pt x="3475" y="7287"/>
                </a:lnTo>
                <a:lnTo>
                  <a:pt x="3537" y="7368"/>
                </a:lnTo>
                <a:lnTo>
                  <a:pt x="3596" y="7450"/>
                </a:lnTo>
                <a:lnTo>
                  <a:pt x="3656" y="7532"/>
                </a:lnTo>
                <a:lnTo>
                  <a:pt x="3716" y="7615"/>
                </a:lnTo>
                <a:lnTo>
                  <a:pt x="3774" y="7699"/>
                </a:lnTo>
                <a:lnTo>
                  <a:pt x="3831" y="7783"/>
                </a:lnTo>
                <a:lnTo>
                  <a:pt x="3890" y="7868"/>
                </a:lnTo>
                <a:lnTo>
                  <a:pt x="3946" y="7953"/>
                </a:lnTo>
                <a:lnTo>
                  <a:pt x="4002" y="8039"/>
                </a:lnTo>
                <a:lnTo>
                  <a:pt x="4057" y="8125"/>
                </a:lnTo>
                <a:lnTo>
                  <a:pt x="4111" y="8212"/>
                </a:lnTo>
                <a:lnTo>
                  <a:pt x="4156" y="8141"/>
                </a:lnTo>
                <a:lnTo>
                  <a:pt x="4202" y="8070"/>
                </a:lnTo>
                <a:lnTo>
                  <a:pt x="4248" y="8000"/>
                </a:lnTo>
                <a:lnTo>
                  <a:pt x="4294" y="7929"/>
                </a:lnTo>
                <a:lnTo>
                  <a:pt x="4341" y="7859"/>
                </a:lnTo>
                <a:lnTo>
                  <a:pt x="4387" y="7791"/>
                </a:lnTo>
                <a:lnTo>
                  <a:pt x="4435" y="7721"/>
                </a:lnTo>
                <a:lnTo>
                  <a:pt x="4483" y="7652"/>
                </a:lnTo>
                <a:lnTo>
                  <a:pt x="4531" y="7583"/>
                </a:lnTo>
                <a:lnTo>
                  <a:pt x="4580" y="7514"/>
                </a:lnTo>
                <a:lnTo>
                  <a:pt x="4629" y="7447"/>
                </a:lnTo>
                <a:lnTo>
                  <a:pt x="4679" y="7379"/>
                </a:lnTo>
                <a:lnTo>
                  <a:pt x="4729" y="7312"/>
                </a:lnTo>
                <a:lnTo>
                  <a:pt x="4780" y="7245"/>
                </a:lnTo>
                <a:lnTo>
                  <a:pt x="4831" y="7179"/>
                </a:lnTo>
                <a:lnTo>
                  <a:pt x="4882" y="7112"/>
                </a:lnTo>
                <a:lnTo>
                  <a:pt x="4908" y="7080"/>
                </a:lnTo>
                <a:lnTo>
                  <a:pt x="4935" y="7049"/>
                </a:lnTo>
                <a:lnTo>
                  <a:pt x="4963" y="7021"/>
                </a:lnTo>
                <a:lnTo>
                  <a:pt x="4991" y="6995"/>
                </a:lnTo>
                <a:lnTo>
                  <a:pt x="5022" y="6971"/>
                </a:lnTo>
                <a:lnTo>
                  <a:pt x="5051" y="6949"/>
                </a:lnTo>
                <a:lnTo>
                  <a:pt x="5082" y="6928"/>
                </a:lnTo>
                <a:lnTo>
                  <a:pt x="5113" y="6911"/>
                </a:lnTo>
                <a:lnTo>
                  <a:pt x="5129" y="6902"/>
                </a:lnTo>
                <a:lnTo>
                  <a:pt x="5145" y="6895"/>
                </a:lnTo>
                <a:lnTo>
                  <a:pt x="5161" y="6888"/>
                </a:lnTo>
                <a:lnTo>
                  <a:pt x="5178" y="6880"/>
                </a:lnTo>
                <a:lnTo>
                  <a:pt x="5193" y="6874"/>
                </a:lnTo>
                <a:lnTo>
                  <a:pt x="5210" y="6869"/>
                </a:lnTo>
                <a:lnTo>
                  <a:pt x="5227" y="6864"/>
                </a:lnTo>
                <a:lnTo>
                  <a:pt x="5244" y="6860"/>
                </a:lnTo>
                <a:lnTo>
                  <a:pt x="5261" y="6855"/>
                </a:lnTo>
                <a:lnTo>
                  <a:pt x="5278" y="6851"/>
                </a:lnTo>
                <a:lnTo>
                  <a:pt x="5295" y="6848"/>
                </a:lnTo>
                <a:lnTo>
                  <a:pt x="5312" y="6846"/>
                </a:lnTo>
                <a:lnTo>
                  <a:pt x="5330" y="6844"/>
                </a:lnTo>
                <a:lnTo>
                  <a:pt x="5348" y="6843"/>
                </a:lnTo>
                <a:lnTo>
                  <a:pt x="5365" y="6842"/>
                </a:lnTo>
                <a:lnTo>
                  <a:pt x="5383" y="6842"/>
                </a:lnTo>
                <a:lnTo>
                  <a:pt x="5403" y="6842"/>
                </a:lnTo>
                <a:lnTo>
                  <a:pt x="5422" y="6843"/>
                </a:lnTo>
                <a:lnTo>
                  <a:pt x="5442" y="6845"/>
                </a:lnTo>
                <a:lnTo>
                  <a:pt x="5463" y="6847"/>
                </a:lnTo>
                <a:lnTo>
                  <a:pt x="5483" y="6851"/>
                </a:lnTo>
                <a:lnTo>
                  <a:pt x="5503" y="6854"/>
                </a:lnTo>
                <a:lnTo>
                  <a:pt x="5522" y="6860"/>
                </a:lnTo>
                <a:lnTo>
                  <a:pt x="5541" y="6865"/>
                </a:lnTo>
                <a:lnTo>
                  <a:pt x="5561" y="6871"/>
                </a:lnTo>
                <a:lnTo>
                  <a:pt x="5581" y="6877"/>
                </a:lnTo>
                <a:lnTo>
                  <a:pt x="5601" y="6885"/>
                </a:lnTo>
                <a:lnTo>
                  <a:pt x="5619" y="6893"/>
                </a:lnTo>
                <a:lnTo>
                  <a:pt x="5639" y="6901"/>
                </a:lnTo>
                <a:lnTo>
                  <a:pt x="5658" y="6911"/>
                </a:lnTo>
                <a:lnTo>
                  <a:pt x="5677" y="6921"/>
                </a:lnTo>
                <a:lnTo>
                  <a:pt x="5695" y="6931"/>
                </a:lnTo>
                <a:lnTo>
                  <a:pt x="5714" y="6942"/>
                </a:lnTo>
                <a:lnTo>
                  <a:pt x="5732" y="6954"/>
                </a:lnTo>
                <a:lnTo>
                  <a:pt x="5751" y="6967"/>
                </a:lnTo>
                <a:lnTo>
                  <a:pt x="5768" y="6979"/>
                </a:lnTo>
                <a:lnTo>
                  <a:pt x="5786" y="6994"/>
                </a:lnTo>
                <a:lnTo>
                  <a:pt x="5804" y="7008"/>
                </a:lnTo>
                <a:lnTo>
                  <a:pt x="5821" y="7023"/>
                </a:lnTo>
                <a:lnTo>
                  <a:pt x="5838" y="7039"/>
                </a:lnTo>
                <a:lnTo>
                  <a:pt x="5855" y="7054"/>
                </a:lnTo>
                <a:lnTo>
                  <a:pt x="5871" y="7071"/>
                </a:lnTo>
                <a:lnTo>
                  <a:pt x="5888" y="7089"/>
                </a:lnTo>
                <a:lnTo>
                  <a:pt x="5905" y="7107"/>
                </a:lnTo>
                <a:lnTo>
                  <a:pt x="5920" y="7125"/>
                </a:lnTo>
                <a:lnTo>
                  <a:pt x="5936" y="7144"/>
                </a:lnTo>
                <a:lnTo>
                  <a:pt x="5950" y="7164"/>
                </a:lnTo>
                <a:lnTo>
                  <a:pt x="5966" y="7184"/>
                </a:lnTo>
                <a:lnTo>
                  <a:pt x="6019" y="7257"/>
                </a:lnTo>
                <a:lnTo>
                  <a:pt x="6073" y="7328"/>
                </a:lnTo>
                <a:lnTo>
                  <a:pt x="6126" y="7396"/>
                </a:lnTo>
                <a:lnTo>
                  <a:pt x="6181" y="7462"/>
                </a:lnTo>
                <a:lnTo>
                  <a:pt x="6233" y="7525"/>
                </a:lnTo>
                <a:lnTo>
                  <a:pt x="6285" y="7585"/>
                </a:lnTo>
                <a:lnTo>
                  <a:pt x="6336" y="7643"/>
                </a:lnTo>
                <a:lnTo>
                  <a:pt x="6386" y="7696"/>
                </a:lnTo>
                <a:lnTo>
                  <a:pt x="6434" y="7745"/>
                </a:lnTo>
                <a:lnTo>
                  <a:pt x="6481" y="7790"/>
                </a:lnTo>
                <a:lnTo>
                  <a:pt x="6524" y="7830"/>
                </a:lnTo>
                <a:lnTo>
                  <a:pt x="6567" y="7867"/>
                </a:lnTo>
                <a:lnTo>
                  <a:pt x="6587" y="7882"/>
                </a:lnTo>
                <a:lnTo>
                  <a:pt x="6605" y="7898"/>
                </a:lnTo>
                <a:lnTo>
                  <a:pt x="6624" y="7912"/>
                </a:lnTo>
                <a:lnTo>
                  <a:pt x="6643" y="7923"/>
                </a:lnTo>
                <a:lnTo>
                  <a:pt x="6660" y="7934"/>
                </a:lnTo>
                <a:lnTo>
                  <a:pt x="6676" y="7944"/>
                </a:lnTo>
                <a:lnTo>
                  <a:pt x="6692" y="7952"/>
                </a:lnTo>
                <a:lnTo>
                  <a:pt x="6707" y="7958"/>
                </a:lnTo>
                <a:lnTo>
                  <a:pt x="6730" y="7968"/>
                </a:lnTo>
                <a:lnTo>
                  <a:pt x="6755" y="7976"/>
                </a:lnTo>
                <a:lnTo>
                  <a:pt x="6780" y="7982"/>
                </a:lnTo>
                <a:lnTo>
                  <a:pt x="6805" y="7989"/>
                </a:lnTo>
                <a:lnTo>
                  <a:pt x="6831" y="7993"/>
                </a:lnTo>
                <a:lnTo>
                  <a:pt x="6858" y="7996"/>
                </a:lnTo>
                <a:lnTo>
                  <a:pt x="6885" y="7998"/>
                </a:lnTo>
                <a:lnTo>
                  <a:pt x="6911" y="7998"/>
                </a:lnTo>
                <a:lnTo>
                  <a:pt x="6941" y="7998"/>
                </a:lnTo>
                <a:lnTo>
                  <a:pt x="6970" y="7995"/>
                </a:lnTo>
                <a:lnTo>
                  <a:pt x="7000" y="7992"/>
                </a:lnTo>
                <a:lnTo>
                  <a:pt x="7029" y="7987"/>
                </a:lnTo>
                <a:lnTo>
                  <a:pt x="7060" y="7979"/>
                </a:lnTo>
                <a:lnTo>
                  <a:pt x="7089" y="7972"/>
                </a:lnTo>
                <a:lnTo>
                  <a:pt x="7118" y="7962"/>
                </a:lnTo>
                <a:lnTo>
                  <a:pt x="7147" y="7951"/>
                </a:lnTo>
                <a:lnTo>
                  <a:pt x="7176" y="7939"/>
                </a:lnTo>
                <a:lnTo>
                  <a:pt x="7205" y="7925"/>
                </a:lnTo>
                <a:lnTo>
                  <a:pt x="7233" y="7910"/>
                </a:lnTo>
                <a:lnTo>
                  <a:pt x="7263" y="7895"/>
                </a:lnTo>
                <a:lnTo>
                  <a:pt x="7290" y="7878"/>
                </a:lnTo>
                <a:lnTo>
                  <a:pt x="7318" y="7859"/>
                </a:lnTo>
                <a:lnTo>
                  <a:pt x="7345" y="7840"/>
                </a:lnTo>
                <a:lnTo>
                  <a:pt x="7372" y="7819"/>
                </a:lnTo>
                <a:lnTo>
                  <a:pt x="7398" y="7797"/>
                </a:lnTo>
                <a:lnTo>
                  <a:pt x="7423" y="7774"/>
                </a:lnTo>
                <a:lnTo>
                  <a:pt x="7449" y="7751"/>
                </a:lnTo>
                <a:lnTo>
                  <a:pt x="7473" y="7726"/>
                </a:lnTo>
                <a:lnTo>
                  <a:pt x="7497" y="7700"/>
                </a:lnTo>
                <a:lnTo>
                  <a:pt x="7521" y="7673"/>
                </a:lnTo>
                <a:lnTo>
                  <a:pt x="7544" y="7645"/>
                </a:lnTo>
                <a:lnTo>
                  <a:pt x="7566" y="7616"/>
                </a:lnTo>
                <a:lnTo>
                  <a:pt x="7586" y="7586"/>
                </a:lnTo>
                <a:lnTo>
                  <a:pt x="7607" y="7556"/>
                </a:lnTo>
                <a:lnTo>
                  <a:pt x="7627" y="7525"/>
                </a:lnTo>
                <a:lnTo>
                  <a:pt x="7646" y="7492"/>
                </a:lnTo>
                <a:lnTo>
                  <a:pt x="7664" y="7459"/>
                </a:lnTo>
                <a:lnTo>
                  <a:pt x="7680" y="7426"/>
                </a:lnTo>
                <a:lnTo>
                  <a:pt x="7697" y="7391"/>
                </a:lnTo>
                <a:lnTo>
                  <a:pt x="7711" y="7356"/>
                </a:lnTo>
                <a:lnTo>
                  <a:pt x="7729" y="7311"/>
                </a:lnTo>
                <a:lnTo>
                  <a:pt x="7745" y="7266"/>
                </a:lnTo>
                <a:lnTo>
                  <a:pt x="7758" y="7221"/>
                </a:lnTo>
                <a:lnTo>
                  <a:pt x="7770" y="7175"/>
                </a:lnTo>
                <a:lnTo>
                  <a:pt x="7780" y="7131"/>
                </a:lnTo>
                <a:lnTo>
                  <a:pt x="7788" y="7086"/>
                </a:lnTo>
                <a:lnTo>
                  <a:pt x="7795" y="7041"/>
                </a:lnTo>
                <a:lnTo>
                  <a:pt x="7799" y="6997"/>
                </a:lnTo>
                <a:lnTo>
                  <a:pt x="7802" y="6953"/>
                </a:lnTo>
                <a:lnTo>
                  <a:pt x="7803" y="6910"/>
                </a:lnTo>
                <a:lnTo>
                  <a:pt x="7802" y="6867"/>
                </a:lnTo>
                <a:lnTo>
                  <a:pt x="7800" y="6825"/>
                </a:lnTo>
                <a:lnTo>
                  <a:pt x="7796" y="6783"/>
                </a:lnTo>
                <a:lnTo>
                  <a:pt x="7791" y="6743"/>
                </a:lnTo>
                <a:lnTo>
                  <a:pt x="7782" y="6702"/>
                </a:lnTo>
                <a:lnTo>
                  <a:pt x="7774" y="6664"/>
                </a:lnTo>
                <a:lnTo>
                  <a:pt x="7762" y="6625"/>
                </a:lnTo>
                <a:lnTo>
                  <a:pt x="7751" y="6588"/>
                </a:lnTo>
                <a:lnTo>
                  <a:pt x="7736" y="6553"/>
                </a:lnTo>
                <a:lnTo>
                  <a:pt x="7722" y="6518"/>
                </a:lnTo>
                <a:lnTo>
                  <a:pt x="7704" y="6484"/>
                </a:lnTo>
                <a:lnTo>
                  <a:pt x="7685" y="6452"/>
                </a:lnTo>
                <a:lnTo>
                  <a:pt x="7666" y="6422"/>
                </a:lnTo>
                <a:lnTo>
                  <a:pt x="7645" y="6392"/>
                </a:lnTo>
                <a:lnTo>
                  <a:pt x="7621" y="6364"/>
                </a:lnTo>
                <a:lnTo>
                  <a:pt x="7597" y="6338"/>
                </a:lnTo>
                <a:lnTo>
                  <a:pt x="7571" y="6314"/>
                </a:lnTo>
                <a:lnTo>
                  <a:pt x="7544" y="6291"/>
                </a:lnTo>
                <a:lnTo>
                  <a:pt x="7515" y="6270"/>
                </a:lnTo>
                <a:lnTo>
                  <a:pt x="7484" y="6252"/>
                </a:lnTo>
                <a:lnTo>
                  <a:pt x="7453" y="6235"/>
                </a:lnTo>
                <a:lnTo>
                  <a:pt x="7421" y="6220"/>
                </a:lnTo>
                <a:lnTo>
                  <a:pt x="7402" y="6212"/>
                </a:lnTo>
                <a:lnTo>
                  <a:pt x="7383" y="6204"/>
                </a:lnTo>
                <a:lnTo>
                  <a:pt x="7363" y="6195"/>
                </a:lnTo>
                <a:lnTo>
                  <a:pt x="7340" y="6186"/>
                </a:lnTo>
                <a:lnTo>
                  <a:pt x="7317" y="6176"/>
                </a:lnTo>
                <a:lnTo>
                  <a:pt x="7292" y="6165"/>
                </a:lnTo>
                <a:lnTo>
                  <a:pt x="7267" y="6154"/>
                </a:lnTo>
                <a:lnTo>
                  <a:pt x="7240" y="6142"/>
                </a:lnTo>
                <a:lnTo>
                  <a:pt x="7198" y="6123"/>
                </a:lnTo>
                <a:lnTo>
                  <a:pt x="7153" y="6104"/>
                </a:lnTo>
                <a:lnTo>
                  <a:pt x="7106" y="6084"/>
                </a:lnTo>
                <a:lnTo>
                  <a:pt x="7057" y="6063"/>
                </a:lnTo>
                <a:lnTo>
                  <a:pt x="7007" y="6041"/>
                </a:lnTo>
                <a:lnTo>
                  <a:pt x="6954" y="6019"/>
                </a:lnTo>
                <a:lnTo>
                  <a:pt x="6901" y="5996"/>
                </a:lnTo>
                <a:lnTo>
                  <a:pt x="6846" y="5974"/>
                </a:lnTo>
                <a:lnTo>
                  <a:pt x="6817" y="5961"/>
                </a:lnTo>
                <a:lnTo>
                  <a:pt x="6790" y="5947"/>
                </a:lnTo>
                <a:lnTo>
                  <a:pt x="6764" y="5933"/>
                </a:lnTo>
                <a:lnTo>
                  <a:pt x="6739" y="5916"/>
                </a:lnTo>
                <a:lnTo>
                  <a:pt x="6716" y="5899"/>
                </a:lnTo>
                <a:lnTo>
                  <a:pt x="6695" y="5882"/>
                </a:lnTo>
                <a:lnTo>
                  <a:pt x="6674" y="5863"/>
                </a:lnTo>
                <a:lnTo>
                  <a:pt x="6657" y="5842"/>
                </a:lnTo>
                <a:lnTo>
                  <a:pt x="6639" y="5821"/>
                </a:lnTo>
                <a:lnTo>
                  <a:pt x="6624" y="5800"/>
                </a:lnTo>
                <a:lnTo>
                  <a:pt x="6611" y="5777"/>
                </a:lnTo>
                <a:lnTo>
                  <a:pt x="6598" y="5754"/>
                </a:lnTo>
                <a:lnTo>
                  <a:pt x="6589" y="5729"/>
                </a:lnTo>
                <a:lnTo>
                  <a:pt x="6581" y="5704"/>
                </a:lnTo>
                <a:lnTo>
                  <a:pt x="6573" y="5679"/>
                </a:lnTo>
                <a:lnTo>
                  <a:pt x="6568" y="5653"/>
                </a:lnTo>
                <a:lnTo>
                  <a:pt x="6566" y="5635"/>
                </a:lnTo>
                <a:lnTo>
                  <a:pt x="6565" y="5618"/>
                </a:lnTo>
                <a:lnTo>
                  <a:pt x="6564" y="5600"/>
                </a:lnTo>
                <a:lnTo>
                  <a:pt x="6564" y="5582"/>
                </a:lnTo>
                <a:lnTo>
                  <a:pt x="6565" y="5565"/>
                </a:lnTo>
                <a:lnTo>
                  <a:pt x="6567" y="5547"/>
                </a:lnTo>
                <a:lnTo>
                  <a:pt x="6569" y="5529"/>
                </a:lnTo>
                <a:lnTo>
                  <a:pt x="6572" y="5511"/>
                </a:lnTo>
                <a:lnTo>
                  <a:pt x="6576" y="5493"/>
                </a:lnTo>
                <a:lnTo>
                  <a:pt x="6582" y="5475"/>
                </a:lnTo>
                <a:lnTo>
                  <a:pt x="6587" y="5456"/>
                </a:lnTo>
                <a:lnTo>
                  <a:pt x="6593" y="5438"/>
                </a:lnTo>
                <a:lnTo>
                  <a:pt x="6599" y="5421"/>
                </a:lnTo>
                <a:lnTo>
                  <a:pt x="6608" y="5402"/>
                </a:lnTo>
                <a:lnTo>
                  <a:pt x="6616" y="5384"/>
                </a:lnTo>
                <a:lnTo>
                  <a:pt x="6624" y="5365"/>
                </a:lnTo>
                <a:lnTo>
                  <a:pt x="6635" y="5348"/>
                </a:lnTo>
                <a:lnTo>
                  <a:pt x="6645" y="5329"/>
                </a:lnTo>
                <a:lnTo>
                  <a:pt x="6655" y="5311"/>
                </a:lnTo>
                <a:lnTo>
                  <a:pt x="6668" y="5293"/>
                </a:lnTo>
                <a:lnTo>
                  <a:pt x="6680" y="5276"/>
                </a:lnTo>
                <a:lnTo>
                  <a:pt x="6693" y="5257"/>
                </a:lnTo>
                <a:lnTo>
                  <a:pt x="6708" y="5239"/>
                </a:lnTo>
                <a:lnTo>
                  <a:pt x="6722" y="5222"/>
                </a:lnTo>
                <a:lnTo>
                  <a:pt x="6737" y="5205"/>
                </a:lnTo>
                <a:lnTo>
                  <a:pt x="6753" y="5187"/>
                </a:lnTo>
                <a:lnTo>
                  <a:pt x="6769" y="5169"/>
                </a:lnTo>
                <a:lnTo>
                  <a:pt x="6787" y="5153"/>
                </a:lnTo>
                <a:lnTo>
                  <a:pt x="6804" y="5135"/>
                </a:lnTo>
                <a:lnTo>
                  <a:pt x="6823" y="5118"/>
                </a:lnTo>
                <a:lnTo>
                  <a:pt x="6842" y="5102"/>
                </a:lnTo>
                <a:lnTo>
                  <a:pt x="6862" y="5085"/>
                </a:lnTo>
                <a:lnTo>
                  <a:pt x="6943" y="5019"/>
                </a:lnTo>
                <a:lnTo>
                  <a:pt x="7025" y="4954"/>
                </a:lnTo>
                <a:lnTo>
                  <a:pt x="7107" y="4889"/>
                </a:lnTo>
                <a:lnTo>
                  <a:pt x="7190" y="4824"/>
                </a:lnTo>
                <a:lnTo>
                  <a:pt x="7274" y="4761"/>
                </a:lnTo>
                <a:lnTo>
                  <a:pt x="7358" y="4698"/>
                </a:lnTo>
                <a:lnTo>
                  <a:pt x="7443" y="4636"/>
                </a:lnTo>
                <a:lnTo>
                  <a:pt x="7528" y="4574"/>
                </a:lnTo>
                <a:lnTo>
                  <a:pt x="7614" y="4514"/>
                </a:lnTo>
                <a:lnTo>
                  <a:pt x="7700" y="4453"/>
                </a:lnTo>
                <a:lnTo>
                  <a:pt x="7787" y="4394"/>
                </a:lnTo>
                <a:lnTo>
                  <a:pt x="7875" y="4334"/>
                </a:lnTo>
                <a:lnTo>
                  <a:pt x="7962" y="4277"/>
                </a:lnTo>
                <a:lnTo>
                  <a:pt x="8051" y="4220"/>
                </a:lnTo>
                <a:lnTo>
                  <a:pt x="8139" y="4162"/>
                </a:lnTo>
                <a:lnTo>
                  <a:pt x="8229" y="4107"/>
                </a:lnTo>
                <a:lnTo>
                  <a:pt x="8175" y="4019"/>
                </a:lnTo>
                <a:lnTo>
                  <a:pt x="8120" y="3933"/>
                </a:lnTo>
                <a:lnTo>
                  <a:pt x="8063" y="3846"/>
                </a:lnTo>
                <a:lnTo>
                  <a:pt x="8006" y="3760"/>
                </a:lnTo>
                <a:lnTo>
                  <a:pt x="7949" y="3674"/>
                </a:lnTo>
                <a:lnTo>
                  <a:pt x="7891" y="3589"/>
                </a:lnTo>
                <a:lnTo>
                  <a:pt x="7831" y="3504"/>
                </a:lnTo>
                <a:lnTo>
                  <a:pt x="7771" y="3420"/>
                </a:lnTo>
                <a:lnTo>
                  <a:pt x="7710" y="3336"/>
                </a:lnTo>
                <a:lnTo>
                  <a:pt x="7649" y="3252"/>
                </a:lnTo>
                <a:lnTo>
                  <a:pt x="7588" y="3170"/>
                </a:lnTo>
                <a:lnTo>
                  <a:pt x="7525" y="3087"/>
                </a:lnTo>
                <a:lnTo>
                  <a:pt x="7462" y="3005"/>
                </a:lnTo>
                <a:lnTo>
                  <a:pt x="7398" y="2924"/>
                </a:lnTo>
                <a:lnTo>
                  <a:pt x="7333" y="2842"/>
                </a:lnTo>
                <a:lnTo>
                  <a:pt x="7268" y="2762"/>
                </a:lnTo>
                <a:lnTo>
                  <a:pt x="7244" y="2734"/>
                </a:lnTo>
                <a:lnTo>
                  <a:pt x="7220" y="2707"/>
                </a:lnTo>
                <a:lnTo>
                  <a:pt x="7195" y="2682"/>
                </a:lnTo>
                <a:lnTo>
                  <a:pt x="7170" y="2659"/>
                </a:lnTo>
                <a:lnTo>
                  <a:pt x="7145" y="2637"/>
                </a:lnTo>
                <a:lnTo>
                  <a:pt x="7120" y="2617"/>
                </a:lnTo>
                <a:lnTo>
                  <a:pt x="7095" y="2598"/>
                </a:lnTo>
                <a:lnTo>
                  <a:pt x="7070" y="2582"/>
                </a:lnTo>
                <a:lnTo>
                  <a:pt x="7045" y="2567"/>
                </a:lnTo>
                <a:lnTo>
                  <a:pt x="7020" y="2555"/>
                </a:lnTo>
                <a:lnTo>
                  <a:pt x="6995" y="2544"/>
                </a:lnTo>
                <a:lnTo>
                  <a:pt x="6971" y="2535"/>
                </a:lnTo>
                <a:lnTo>
                  <a:pt x="6946" y="2527"/>
                </a:lnTo>
                <a:lnTo>
                  <a:pt x="6922" y="2522"/>
                </a:lnTo>
                <a:lnTo>
                  <a:pt x="6898" y="2519"/>
                </a:lnTo>
                <a:lnTo>
                  <a:pt x="6875" y="2518"/>
                </a:lnTo>
                <a:lnTo>
                  <a:pt x="6863" y="2519"/>
                </a:lnTo>
                <a:lnTo>
                  <a:pt x="6851" y="2519"/>
                </a:lnTo>
                <a:lnTo>
                  <a:pt x="6839" y="2521"/>
                </a:lnTo>
                <a:lnTo>
                  <a:pt x="6828" y="2523"/>
                </a:lnTo>
                <a:lnTo>
                  <a:pt x="6817" y="2525"/>
                </a:lnTo>
                <a:lnTo>
                  <a:pt x="6806" y="2528"/>
                </a:lnTo>
                <a:lnTo>
                  <a:pt x="6796" y="2532"/>
                </a:lnTo>
                <a:lnTo>
                  <a:pt x="6787" y="2536"/>
                </a:lnTo>
                <a:lnTo>
                  <a:pt x="6768" y="2545"/>
                </a:lnTo>
                <a:lnTo>
                  <a:pt x="6750" y="2556"/>
                </a:lnTo>
                <a:lnTo>
                  <a:pt x="6734" y="2567"/>
                </a:lnTo>
                <a:lnTo>
                  <a:pt x="6719" y="2581"/>
                </a:lnTo>
                <a:lnTo>
                  <a:pt x="6704" y="2594"/>
                </a:lnTo>
                <a:lnTo>
                  <a:pt x="6692" y="2610"/>
                </a:lnTo>
                <a:lnTo>
                  <a:pt x="6680" y="2625"/>
                </a:lnTo>
                <a:lnTo>
                  <a:pt x="6670" y="2641"/>
                </a:lnTo>
                <a:lnTo>
                  <a:pt x="6660" y="2658"/>
                </a:lnTo>
                <a:lnTo>
                  <a:pt x="6651" y="2674"/>
                </a:lnTo>
                <a:lnTo>
                  <a:pt x="6643" y="2691"/>
                </a:lnTo>
                <a:lnTo>
                  <a:pt x="6637" y="2707"/>
                </a:lnTo>
                <a:lnTo>
                  <a:pt x="6614" y="2762"/>
                </a:lnTo>
                <a:lnTo>
                  <a:pt x="6592" y="2815"/>
                </a:lnTo>
                <a:lnTo>
                  <a:pt x="6569" y="2867"/>
                </a:lnTo>
                <a:lnTo>
                  <a:pt x="6548" y="2917"/>
                </a:lnTo>
                <a:lnTo>
                  <a:pt x="6527" y="2965"/>
                </a:lnTo>
                <a:lnTo>
                  <a:pt x="6508" y="3012"/>
                </a:lnTo>
                <a:lnTo>
                  <a:pt x="6488" y="3056"/>
                </a:lnTo>
                <a:lnTo>
                  <a:pt x="6470" y="3099"/>
                </a:lnTo>
                <a:lnTo>
                  <a:pt x="6458" y="3126"/>
                </a:lnTo>
                <a:lnTo>
                  <a:pt x="6446" y="3152"/>
                </a:lnTo>
                <a:lnTo>
                  <a:pt x="6436" y="3177"/>
                </a:lnTo>
                <a:lnTo>
                  <a:pt x="6425" y="3201"/>
                </a:lnTo>
                <a:lnTo>
                  <a:pt x="6416" y="3224"/>
                </a:lnTo>
                <a:lnTo>
                  <a:pt x="6407" y="3245"/>
                </a:lnTo>
                <a:lnTo>
                  <a:pt x="6398" y="3265"/>
                </a:lnTo>
                <a:lnTo>
                  <a:pt x="6391" y="3282"/>
                </a:lnTo>
                <a:lnTo>
                  <a:pt x="6378" y="3309"/>
                </a:lnTo>
                <a:lnTo>
                  <a:pt x="6366" y="3336"/>
                </a:lnTo>
                <a:lnTo>
                  <a:pt x="6351" y="3363"/>
                </a:lnTo>
                <a:lnTo>
                  <a:pt x="6337" y="3388"/>
                </a:lnTo>
                <a:lnTo>
                  <a:pt x="6320" y="3412"/>
                </a:lnTo>
                <a:lnTo>
                  <a:pt x="6302" y="3436"/>
                </a:lnTo>
                <a:lnTo>
                  <a:pt x="6285" y="3458"/>
                </a:lnTo>
                <a:lnTo>
                  <a:pt x="6265" y="3481"/>
                </a:lnTo>
                <a:lnTo>
                  <a:pt x="6245" y="3502"/>
                </a:lnTo>
                <a:lnTo>
                  <a:pt x="6224" y="3523"/>
                </a:lnTo>
                <a:lnTo>
                  <a:pt x="6201" y="3543"/>
                </a:lnTo>
                <a:lnTo>
                  <a:pt x="6179" y="3563"/>
                </a:lnTo>
                <a:lnTo>
                  <a:pt x="6155" y="3580"/>
                </a:lnTo>
                <a:lnTo>
                  <a:pt x="6131" y="3598"/>
                </a:lnTo>
                <a:lnTo>
                  <a:pt x="6105" y="3615"/>
                </a:lnTo>
                <a:lnTo>
                  <a:pt x="6079" y="3630"/>
                </a:lnTo>
                <a:lnTo>
                  <a:pt x="6051" y="3646"/>
                </a:lnTo>
                <a:lnTo>
                  <a:pt x="6023" y="3660"/>
                </a:lnTo>
                <a:lnTo>
                  <a:pt x="5995" y="3673"/>
                </a:lnTo>
                <a:lnTo>
                  <a:pt x="5965" y="3686"/>
                </a:lnTo>
                <a:lnTo>
                  <a:pt x="5935" y="3697"/>
                </a:lnTo>
                <a:lnTo>
                  <a:pt x="5905" y="3708"/>
                </a:lnTo>
                <a:lnTo>
                  <a:pt x="5873" y="3717"/>
                </a:lnTo>
                <a:lnTo>
                  <a:pt x="5841" y="3725"/>
                </a:lnTo>
                <a:lnTo>
                  <a:pt x="5809" y="3734"/>
                </a:lnTo>
                <a:lnTo>
                  <a:pt x="5776" y="3740"/>
                </a:lnTo>
                <a:lnTo>
                  <a:pt x="5742" y="3745"/>
                </a:lnTo>
                <a:lnTo>
                  <a:pt x="5708" y="3750"/>
                </a:lnTo>
                <a:lnTo>
                  <a:pt x="5673" y="3754"/>
                </a:lnTo>
                <a:lnTo>
                  <a:pt x="5638" y="3757"/>
                </a:lnTo>
                <a:lnTo>
                  <a:pt x="5602" y="3758"/>
                </a:lnTo>
                <a:lnTo>
                  <a:pt x="5566" y="3759"/>
                </a:lnTo>
                <a:lnTo>
                  <a:pt x="5566" y="3759"/>
                </a:lnTo>
                <a:lnTo>
                  <a:pt x="5566" y="3759"/>
                </a:lnTo>
                <a:lnTo>
                  <a:pt x="5566" y="3759"/>
                </a:lnTo>
                <a:lnTo>
                  <a:pt x="5566" y="3759"/>
                </a:lnTo>
                <a:lnTo>
                  <a:pt x="5534" y="3759"/>
                </a:lnTo>
                <a:lnTo>
                  <a:pt x="5503" y="3757"/>
                </a:lnTo>
                <a:lnTo>
                  <a:pt x="5470" y="3755"/>
                </a:lnTo>
                <a:lnTo>
                  <a:pt x="5439" y="3752"/>
                </a:lnTo>
                <a:lnTo>
                  <a:pt x="5407" y="3748"/>
                </a:lnTo>
                <a:lnTo>
                  <a:pt x="5375" y="3744"/>
                </a:lnTo>
                <a:lnTo>
                  <a:pt x="5343" y="3739"/>
                </a:lnTo>
                <a:lnTo>
                  <a:pt x="5311" y="3733"/>
                </a:lnTo>
                <a:lnTo>
                  <a:pt x="5279" y="3725"/>
                </a:lnTo>
                <a:lnTo>
                  <a:pt x="5247" y="3718"/>
                </a:lnTo>
                <a:lnTo>
                  <a:pt x="5215" y="3710"/>
                </a:lnTo>
                <a:lnTo>
                  <a:pt x="5184" y="3700"/>
                </a:lnTo>
                <a:lnTo>
                  <a:pt x="5152" y="3690"/>
                </a:lnTo>
                <a:lnTo>
                  <a:pt x="5120" y="3679"/>
                </a:lnTo>
                <a:lnTo>
                  <a:pt x="5090" y="3668"/>
                </a:lnTo>
                <a:lnTo>
                  <a:pt x="5059" y="3656"/>
                </a:lnTo>
                <a:lnTo>
                  <a:pt x="5008" y="3634"/>
                </a:lnTo>
                <a:lnTo>
                  <a:pt x="4958" y="3610"/>
                </a:lnTo>
                <a:lnTo>
                  <a:pt x="4909" y="3584"/>
                </a:lnTo>
                <a:lnTo>
                  <a:pt x="4863" y="3556"/>
                </a:lnTo>
                <a:lnTo>
                  <a:pt x="4817" y="3527"/>
                </a:lnTo>
                <a:lnTo>
                  <a:pt x="4775" y="3497"/>
                </a:lnTo>
                <a:lnTo>
                  <a:pt x="4733" y="3466"/>
                </a:lnTo>
                <a:lnTo>
                  <a:pt x="4692" y="3432"/>
                </a:lnTo>
                <a:lnTo>
                  <a:pt x="4655" y="3398"/>
                </a:lnTo>
                <a:lnTo>
                  <a:pt x="4619" y="3363"/>
                </a:lnTo>
                <a:lnTo>
                  <a:pt x="4584" y="3327"/>
                </a:lnTo>
                <a:lnTo>
                  <a:pt x="4552" y="3290"/>
                </a:lnTo>
                <a:lnTo>
                  <a:pt x="4521" y="3251"/>
                </a:lnTo>
                <a:lnTo>
                  <a:pt x="4493" y="3211"/>
                </a:lnTo>
                <a:lnTo>
                  <a:pt x="4467" y="3172"/>
                </a:lnTo>
                <a:lnTo>
                  <a:pt x="4442" y="3131"/>
                </a:lnTo>
                <a:lnTo>
                  <a:pt x="4420" y="3090"/>
                </a:lnTo>
                <a:lnTo>
                  <a:pt x="4400" y="3049"/>
                </a:lnTo>
                <a:lnTo>
                  <a:pt x="4382" y="3006"/>
                </a:lnTo>
                <a:lnTo>
                  <a:pt x="4367" y="2964"/>
                </a:lnTo>
                <a:lnTo>
                  <a:pt x="4354" y="2922"/>
                </a:lnTo>
                <a:lnTo>
                  <a:pt x="4343" y="2878"/>
                </a:lnTo>
                <a:lnTo>
                  <a:pt x="4334" y="2835"/>
                </a:lnTo>
                <a:lnTo>
                  <a:pt x="4329" y="2791"/>
                </a:lnTo>
                <a:lnTo>
                  <a:pt x="4325" y="2748"/>
                </a:lnTo>
                <a:lnTo>
                  <a:pt x="4325" y="2706"/>
                </a:lnTo>
                <a:lnTo>
                  <a:pt x="4326" y="2662"/>
                </a:lnTo>
                <a:lnTo>
                  <a:pt x="4330" y="2619"/>
                </a:lnTo>
                <a:lnTo>
                  <a:pt x="4337" y="2577"/>
                </a:lnTo>
                <a:lnTo>
                  <a:pt x="4348" y="2535"/>
                </a:lnTo>
                <a:lnTo>
                  <a:pt x="4360" y="2493"/>
                </a:lnTo>
                <a:lnTo>
                  <a:pt x="4375" y="2452"/>
                </a:lnTo>
                <a:lnTo>
                  <a:pt x="4384" y="2431"/>
                </a:lnTo>
                <a:lnTo>
                  <a:pt x="4396" y="2410"/>
                </a:lnTo>
                <a:lnTo>
                  <a:pt x="4408" y="2388"/>
                </a:lnTo>
                <a:lnTo>
                  <a:pt x="4423" y="2365"/>
                </a:lnTo>
                <a:lnTo>
                  <a:pt x="4438" y="2341"/>
                </a:lnTo>
                <a:lnTo>
                  <a:pt x="4456" y="2317"/>
                </a:lnTo>
                <a:lnTo>
                  <a:pt x="4475" y="2293"/>
                </a:lnTo>
                <a:lnTo>
                  <a:pt x="4496" y="2268"/>
                </a:lnTo>
                <a:lnTo>
                  <a:pt x="4518" y="2242"/>
                </a:lnTo>
                <a:lnTo>
                  <a:pt x="4540" y="2217"/>
                </a:lnTo>
                <a:lnTo>
                  <a:pt x="4564" y="2190"/>
                </a:lnTo>
                <a:lnTo>
                  <a:pt x="4589" y="2164"/>
                </a:lnTo>
                <a:lnTo>
                  <a:pt x="4643" y="2110"/>
                </a:lnTo>
                <a:lnTo>
                  <a:pt x="4699" y="2056"/>
                </a:lnTo>
                <a:lnTo>
                  <a:pt x="4758" y="2002"/>
                </a:lnTo>
                <a:lnTo>
                  <a:pt x="4820" y="1948"/>
                </a:lnTo>
                <a:lnTo>
                  <a:pt x="4882" y="1893"/>
                </a:lnTo>
                <a:lnTo>
                  <a:pt x="4947" y="1841"/>
                </a:lnTo>
                <a:lnTo>
                  <a:pt x="5010" y="1790"/>
                </a:lnTo>
                <a:lnTo>
                  <a:pt x="5075" y="1740"/>
                </a:lnTo>
                <a:lnTo>
                  <a:pt x="5138" y="1692"/>
                </a:lnTo>
                <a:lnTo>
                  <a:pt x="5200" y="1646"/>
                </a:lnTo>
                <a:lnTo>
                  <a:pt x="5232" y="1622"/>
                </a:lnTo>
                <a:lnTo>
                  <a:pt x="5262" y="1597"/>
                </a:lnTo>
                <a:lnTo>
                  <a:pt x="5290" y="1571"/>
                </a:lnTo>
                <a:lnTo>
                  <a:pt x="5316" y="1545"/>
                </a:lnTo>
                <a:lnTo>
                  <a:pt x="5341" y="1518"/>
                </a:lnTo>
                <a:lnTo>
                  <a:pt x="5364" y="1490"/>
                </a:lnTo>
                <a:lnTo>
                  <a:pt x="5385" y="1462"/>
                </a:lnTo>
                <a:lnTo>
                  <a:pt x="5404" y="1433"/>
                </a:lnTo>
                <a:lnTo>
                  <a:pt x="5420" y="1403"/>
                </a:lnTo>
                <a:lnTo>
                  <a:pt x="5436" y="1373"/>
                </a:lnTo>
                <a:lnTo>
                  <a:pt x="5449" y="1344"/>
                </a:lnTo>
                <a:lnTo>
                  <a:pt x="5459" y="1314"/>
                </a:lnTo>
                <a:lnTo>
                  <a:pt x="5463" y="1298"/>
                </a:lnTo>
                <a:lnTo>
                  <a:pt x="5467" y="1284"/>
                </a:lnTo>
                <a:lnTo>
                  <a:pt x="5470" y="1268"/>
                </a:lnTo>
                <a:lnTo>
                  <a:pt x="5474" y="1253"/>
                </a:lnTo>
                <a:lnTo>
                  <a:pt x="5476" y="1238"/>
                </a:lnTo>
                <a:lnTo>
                  <a:pt x="5478" y="1222"/>
                </a:lnTo>
                <a:lnTo>
                  <a:pt x="5479" y="1207"/>
                </a:lnTo>
                <a:lnTo>
                  <a:pt x="5479" y="1192"/>
                </a:lnTo>
                <a:lnTo>
                  <a:pt x="5479" y="1165"/>
                </a:lnTo>
                <a:lnTo>
                  <a:pt x="5477" y="1139"/>
                </a:lnTo>
                <a:lnTo>
                  <a:pt x="5472" y="1113"/>
                </a:lnTo>
                <a:lnTo>
                  <a:pt x="5467" y="1085"/>
                </a:lnTo>
                <a:lnTo>
                  <a:pt x="5460" y="1060"/>
                </a:lnTo>
                <a:lnTo>
                  <a:pt x="5451" y="1034"/>
                </a:lnTo>
                <a:lnTo>
                  <a:pt x="5439" y="1009"/>
                </a:lnTo>
                <a:lnTo>
                  <a:pt x="5427" y="984"/>
                </a:lnTo>
                <a:lnTo>
                  <a:pt x="5413" y="960"/>
                </a:lnTo>
                <a:lnTo>
                  <a:pt x="5396" y="936"/>
                </a:lnTo>
                <a:lnTo>
                  <a:pt x="5379" y="913"/>
                </a:lnTo>
                <a:lnTo>
                  <a:pt x="5360" y="889"/>
                </a:lnTo>
                <a:lnTo>
                  <a:pt x="5339" y="868"/>
                </a:lnTo>
                <a:lnTo>
                  <a:pt x="5316" y="846"/>
                </a:lnTo>
                <a:lnTo>
                  <a:pt x="5292" y="824"/>
                </a:lnTo>
                <a:lnTo>
                  <a:pt x="5266" y="803"/>
                </a:lnTo>
                <a:lnTo>
                  <a:pt x="5199" y="750"/>
                </a:lnTo>
                <a:lnTo>
                  <a:pt x="5129" y="697"/>
                </a:lnTo>
                <a:lnTo>
                  <a:pt x="5060" y="643"/>
                </a:lnTo>
                <a:lnTo>
                  <a:pt x="4990" y="591"/>
                </a:lnTo>
                <a:lnTo>
                  <a:pt x="4920" y="540"/>
                </a:lnTo>
                <a:lnTo>
                  <a:pt x="4849" y="489"/>
                </a:lnTo>
                <a:lnTo>
                  <a:pt x="4777" y="438"/>
                </a:lnTo>
                <a:lnTo>
                  <a:pt x="4705" y="387"/>
                </a:lnTo>
                <a:lnTo>
                  <a:pt x="4633" y="337"/>
                </a:lnTo>
                <a:lnTo>
                  <a:pt x="4560" y="288"/>
                </a:lnTo>
                <a:lnTo>
                  <a:pt x="4487" y="239"/>
                </a:lnTo>
                <a:lnTo>
                  <a:pt x="4414" y="190"/>
                </a:lnTo>
                <a:lnTo>
                  <a:pt x="4341" y="142"/>
                </a:lnTo>
                <a:lnTo>
                  <a:pt x="4267" y="94"/>
                </a:lnTo>
                <a:lnTo>
                  <a:pt x="4192" y="47"/>
                </a:lnTo>
                <a:lnTo>
                  <a:pt x="4117" y="0"/>
                </a:lnTo>
                <a:lnTo>
                  <a:pt x="4028" y="55"/>
                </a:lnTo>
                <a:lnTo>
                  <a:pt x="3939" y="112"/>
                </a:lnTo>
                <a:lnTo>
                  <a:pt x="3850" y="169"/>
                </a:lnTo>
                <a:lnTo>
                  <a:pt x="3763" y="227"/>
                </a:lnTo>
                <a:lnTo>
                  <a:pt x="3675" y="287"/>
                </a:lnTo>
                <a:lnTo>
                  <a:pt x="3588" y="346"/>
                </a:lnTo>
                <a:lnTo>
                  <a:pt x="3501" y="407"/>
                </a:lnTo>
                <a:lnTo>
                  <a:pt x="3415" y="467"/>
                </a:lnTo>
                <a:lnTo>
                  <a:pt x="3328" y="530"/>
                </a:lnTo>
                <a:lnTo>
                  <a:pt x="3243" y="592"/>
                </a:lnTo>
                <a:lnTo>
                  <a:pt x="3159" y="656"/>
                </a:lnTo>
                <a:lnTo>
                  <a:pt x="3074" y="719"/>
                </a:lnTo>
                <a:lnTo>
                  <a:pt x="2991" y="784"/>
                </a:lnTo>
                <a:lnTo>
                  <a:pt x="2908" y="850"/>
                </a:lnTo>
                <a:lnTo>
                  <a:pt x="2825" y="915"/>
                </a:lnTo>
                <a:lnTo>
                  <a:pt x="2743" y="982"/>
                </a:lnTo>
                <a:lnTo>
                  <a:pt x="2712" y="1008"/>
                </a:lnTo>
                <a:lnTo>
                  <a:pt x="2683" y="1035"/>
                </a:lnTo>
                <a:lnTo>
                  <a:pt x="2656" y="1062"/>
                </a:lnTo>
                <a:lnTo>
                  <a:pt x="2631" y="1090"/>
                </a:lnTo>
                <a:lnTo>
                  <a:pt x="2608" y="1118"/>
                </a:lnTo>
                <a:lnTo>
                  <a:pt x="2587" y="1145"/>
                </a:lnTo>
                <a:lnTo>
                  <a:pt x="2568" y="1173"/>
                </a:lnTo>
                <a:lnTo>
                  <a:pt x="2551" y="1200"/>
                </a:lnTo>
                <a:lnTo>
                  <a:pt x="2537" y="1228"/>
                </a:lnTo>
                <a:lnTo>
                  <a:pt x="2525" y="1255"/>
                </a:lnTo>
                <a:lnTo>
                  <a:pt x="2520" y="1269"/>
                </a:lnTo>
                <a:lnTo>
                  <a:pt x="2515" y="1282"/>
                </a:lnTo>
                <a:lnTo>
                  <a:pt x="2511" y="1296"/>
                </a:lnTo>
                <a:lnTo>
                  <a:pt x="2508" y="1309"/>
                </a:lnTo>
                <a:lnTo>
                  <a:pt x="2505" y="1322"/>
                </a:lnTo>
                <a:lnTo>
                  <a:pt x="2502" y="1336"/>
                </a:lnTo>
                <a:lnTo>
                  <a:pt x="2501" y="1348"/>
                </a:lnTo>
                <a:lnTo>
                  <a:pt x="2500" y="1361"/>
                </a:lnTo>
                <a:lnTo>
                  <a:pt x="2499" y="1373"/>
                </a:lnTo>
                <a:lnTo>
                  <a:pt x="2499" y="1386"/>
                </a:lnTo>
                <a:lnTo>
                  <a:pt x="2500" y="1398"/>
                </a:lnTo>
                <a:lnTo>
                  <a:pt x="2502" y="1411"/>
                </a:lnTo>
                <a:lnTo>
                  <a:pt x="2507" y="1432"/>
                </a:lnTo>
                <a:lnTo>
                  <a:pt x="2512" y="1450"/>
                </a:lnTo>
                <a:lnTo>
                  <a:pt x="2519" y="1468"/>
                </a:lnTo>
                <a:lnTo>
                  <a:pt x="2527" y="1486"/>
                </a:lnTo>
                <a:lnTo>
                  <a:pt x="2538" y="1501"/>
                </a:lnTo>
                <a:lnTo>
                  <a:pt x="2548" y="1516"/>
                </a:lnTo>
                <a:lnTo>
                  <a:pt x="2561" y="1530"/>
                </a:lnTo>
                <a:lnTo>
                  <a:pt x="2573" y="1543"/>
                </a:lnTo>
                <a:lnTo>
                  <a:pt x="2587" y="1555"/>
                </a:lnTo>
                <a:lnTo>
                  <a:pt x="2600" y="1566"/>
                </a:lnTo>
                <a:lnTo>
                  <a:pt x="2615" y="1575"/>
                </a:lnTo>
                <a:lnTo>
                  <a:pt x="2630" y="1585"/>
                </a:lnTo>
                <a:lnTo>
                  <a:pt x="2644" y="1593"/>
                </a:lnTo>
                <a:lnTo>
                  <a:pt x="2659" y="1602"/>
                </a:lnTo>
                <a:lnTo>
                  <a:pt x="2673" y="1608"/>
                </a:lnTo>
                <a:lnTo>
                  <a:pt x="2688" y="1614"/>
                </a:lnTo>
                <a:lnTo>
                  <a:pt x="2744" y="1637"/>
                </a:lnTo>
                <a:lnTo>
                  <a:pt x="2798" y="1660"/>
                </a:lnTo>
                <a:lnTo>
                  <a:pt x="2851" y="1682"/>
                </a:lnTo>
                <a:lnTo>
                  <a:pt x="2902" y="1704"/>
                </a:lnTo>
                <a:lnTo>
                  <a:pt x="2952" y="1726"/>
                </a:lnTo>
                <a:lnTo>
                  <a:pt x="2999" y="1746"/>
                </a:lnTo>
                <a:lnTo>
                  <a:pt x="3044" y="1765"/>
                </a:lnTo>
                <a:lnTo>
                  <a:pt x="3087" y="1784"/>
                </a:lnTo>
                <a:lnTo>
                  <a:pt x="3113" y="1795"/>
                </a:lnTo>
                <a:lnTo>
                  <a:pt x="3138" y="1807"/>
                </a:lnTo>
                <a:lnTo>
                  <a:pt x="3162" y="1817"/>
                </a:lnTo>
                <a:lnTo>
                  <a:pt x="3185" y="1827"/>
                </a:lnTo>
                <a:lnTo>
                  <a:pt x="3206" y="1836"/>
                </a:lnTo>
                <a:lnTo>
                  <a:pt x="3226" y="1844"/>
                </a:lnTo>
                <a:lnTo>
                  <a:pt x="3245" y="1853"/>
                </a:lnTo>
                <a:lnTo>
                  <a:pt x="3263" y="1860"/>
                </a:lnTo>
                <a:lnTo>
                  <a:pt x="3303" y="1878"/>
                </a:lnTo>
                <a:lnTo>
                  <a:pt x="3341" y="1899"/>
                </a:lnTo>
                <a:lnTo>
                  <a:pt x="3377" y="1922"/>
                </a:lnTo>
                <a:lnTo>
                  <a:pt x="3413" y="1946"/>
                </a:lnTo>
                <a:lnTo>
                  <a:pt x="3446" y="1973"/>
                </a:lnTo>
                <a:lnTo>
                  <a:pt x="3478" y="2002"/>
                </a:lnTo>
                <a:lnTo>
                  <a:pt x="3507" y="2033"/>
                </a:lnTo>
                <a:lnTo>
                  <a:pt x="3537" y="2066"/>
                </a:lnTo>
                <a:lnTo>
                  <a:pt x="3563" y="2100"/>
                </a:lnTo>
                <a:lnTo>
                  <a:pt x="3588" y="2136"/>
                </a:lnTo>
                <a:lnTo>
                  <a:pt x="3611" y="2175"/>
                </a:lnTo>
                <a:lnTo>
                  <a:pt x="3631" y="2214"/>
                </a:lnTo>
                <a:lnTo>
                  <a:pt x="3651" y="2255"/>
                </a:lnTo>
                <a:lnTo>
                  <a:pt x="3668" y="2297"/>
                </a:lnTo>
                <a:lnTo>
                  <a:pt x="3683" y="2341"/>
                </a:lnTo>
                <a:lnTo>
                  <a:pt x="3698" y="2386"/>
                </a:lnTo>
                <a:lnTo>
                  <a:pt x="3709" y="2431"/>
                </a:lnTo>
                <a:lnTo>
                  <a:pt x="3719" y="2478"/>
                </a:lnTo>
                <a:lnTo>
                  <a:pt x="3727" y="2525"/>
                </a:lnTo>
                <a:lnTo>
                  <a:pt x="3732" y="2574"/>
                </a:lnTo>
                <a:lnTo>
                  <a:pt x="3737" y="2623"/>
                </a:lnTo>
                <a:lnTo>
                  <a:pt x="3738" y="2673"/>
                </a:lnTo>
                <a:lnTo>
                  <a:pt x="3738" y="2724"/>
                </a:lnTo>
                <a:lnTo>
                  <a:pt x="3734" y="2776"/>
                </a:lnTo>
                <a:lnTo>
                  <a:pt x="3730" y="2828"/>
                </a:lnTo>
                <a:lnTo>
                  <a:pt x="3723" y="2879"/>
                </a:lnTo>
                <a:lnTo>
                  <a:pt x="3715" y="2931"/>
                </a:lnTo>
                <a:lnTo>
                  <a:pt x="3703" y="2984"/>
                </a:lnTo>
                <a:lnTo>
                  <a:pt x="3690" y="3036"/>
                </a:lnTo>
                <a:lnTo>
                  <a:pt x="3674" y="3088"/>
                </a:lnTo>
                <a:lnTo>
                  <a:pt x="3656" y="3142"/>
                </a:lnTo>
                <a:lnTo>
                  <a:pt x="3635" y="3194"/>
                </a:lnTo>
                <a:lnTo>
                  <a:pt x="3619" y="3234"/>
                </a:lnTo>
                <a:lnTo>
                  <a:pt x="3600" y="3274"/>
                </a:lnTo>
                <a:lnTo>
                  <a:pt x="3580" y="3314"/>
                </a:lnTo>
                <a:lnTo>
                  <a:pt x="3559" y="3351"/>
                </a:lnTo>
                <a:lnTo>
                  <a:pt x="3538" y="3389"/>
                </a:lnTo>
                <a:lnTo>
                  <a:pt x="3515" y="3425"/>
                </a:lnTo>
                <a:lnTo>
                  <a:pt x="3491" y="3460"/>
                </a:lnTo>
                <a:lnTo>
                  <a:pt x="3467" y="3494"/>
                </a:lnTo>
                <a:lnTo>
                  <a:pt x="3441" y="3527"/>
                </a:lnTo>
                <a:lnTo>
                  <a:pt x="3415" y="3560"/>
                </a:lnTo>
                <a:lnTo>
                  <a:pt x="3388" y="3590"/>
                </a:lnTo>
                <a:lnTo>
                  <a:pt x="3360" y="3620"/>
                </a:lnTo>
                <a:lnTo>
                  <a:pt x="3330" y="3648"/>
                </a:lnTo>
                <a:lnTo>
                  <a:pt x="3301" y="3675"/>
                </a:lnTo>
                <a:lnTo>
                  <a:pt x="3271" y="3701"/>
                </a:lnTo>
                <a:lnTo>
                  <a:pt x="3241" y="3726"/>
                </a:lnTo>
                <a:lnTo>
                  <a:pt x="3210" y="3750"/>
                </a:lnTo>
                <a:lnTo>
                  <a:pt x="3178" y="3772"/>
                </a:lnTo>
                <a:lnTo>
                  <a:pt x="3146" y="3793"/>
                </a:lnTo>
                <a:lnTo>
                  <a:pt x="3113" y="3813"/>
                </a:lnTo>
                <a:lnTo>
                  <a:pt x="3079" y="3831"/>
                </a:lnTo>
                <a:lnTo>
                  <a:pt x="3046" y="3847"/>
                </a:lnTo>
                <a:lnTo>
                  <a:pt x="3013" y="3862"/>
                </a:lnTo>
                <a:lnTo>
                  <a:pt x="2978" y="3877"/>
                </a:lnTo>
                <a:lnTo>
                  <a:pt x="2943" y="3888"/>
                </a:lnTo>
                <a:lnTo>
                  <a:pt x="2909" y="3899"/>
                </a:lnTo>
                <a:lnTo>
                  <a:pt x="2873" y="3908"/>
                </a:lnTo>
                <a:lnTo>
                  <a:pt x="2838" y="3916"/>
                </a:lnTo>
                <a:lnTo>
                  <a:pt x="2802" y="3921"/>
                </a:lnTo>
                <a:lnTo>
                  <a:pt x="2767" y="3926"/>
                </a:lnTo>
                <a:lnTo>
                  <a:pt x="2732" y="3929"/>
                </a:lnTo>
                <a:lnTo>
                  <a:pt x="2695" y="3930"/>
                </a:lnTo>
                <a:lnTo>
                  <a:pt x="2662" y="3929"/>
                </a:lnTo>
                <a:lnTo>
                  <a:pt x="2627" y="3926"/>
                </a:lnTo>
                <a:lnTo>
                  <a:pt x="2594" y="3922"/>
                </a:lnTo>
                <a:lnTo>
                  <a:pt x="2562" y="3916"/>
                </a:lnTo>
                <a:lnTo>
                  <a:pt x="2529" y="3909"/>
                </a:lnTo>
                <a:lnTo>
                  <a:pt x="2496" y="3901"/>
                </a:lnTo>
                <a:lnTo>
                  <a:pt x="2465" y="3890"/>
                </a:lnTo>
                <a:lnTo>
                  <a:pt x="2434" y="3878"/>
                </a:lnTo>
                <a:lnTo>
                  <a:pt x="2413" y="3868"/>
                </a:lnTo>
                <a:lnTo>
                  <a:pt x="2391" y="3858"/>
                </a:lnTo>
                <a:lnTo>
                  <a:pt x="2368" y="3844"/>
                </a:lnTo>
                <a:lnTo>
                  <a:pt x="2345" y="3830"/>
                </a:lnTo>
                <a:lnTo>
                  <a:pt x="2322" y="3814"/>
                </a:lnTo>
                <a:lnTo>
                  <a:pt x="2298" y="3796"/>
                </a:lnTo>
                <a:lnTo>
                  <a:pt x="2273" y="3776"/>
                </a:lnTo>
                <a:lnTo>
                  <a:pt x="2248" y="3757"/>
                </a:lnTo>
                <a:lnTo>
                  <a:pt x="2222" y="3735"/>
                </a:lnTo>
                <a:lnTo>
                  <a:pt x="2196" y="3712"/>
                </a:lnTo>
                <a:lnTo>
                  <a:pt x="2170" y="3688"/>
                </a:lnTo>
                <a:lnTo>
                  <a:pt x="2144" y="3663"/>
                </a:lnTo>
                <a:lnTo>
                  <a:pt x="2091" y="3610"/>
                </a:lnTo>
                <a:lnTo>
                  <a:pt x="2037" y="3552"/>
                </a:lnTo>
                <a:lnTo>
                  <a:pt x="1983" y="3494"/>
                </a:lnTo>
                <a:lnTo>
                  <a:pt x="1929" y="3432"/>
                </a:lnTo>
                <a:lnTo>
                  <a:pt x="1876" y="3369"/>
                </a:lnTo>
                <a:lnTo>
                  <a:pt x="1822" y="3305"/>
                </a:lnTo>
                <a:lnTo>
                  <a:pt x="1771" y="3242"/>
                </a:lnTo>
                <a:lnTo>
                  <a:pt x="1721" y="3177"/>
                </a:lnTo>
                <a:lnTo>
                  <a:pt x="1675" y="3114"/>
                </a:lnTo>
                <a:lnTo>
                  <a:pt x="1629" y="3053"/>
                </a:lnTo>
                <a:lnTo>
                  <a:pt x="1605" y="3020"/>
                </a:lnTo>
                <a:lnTo>
                  <a:pt x="1579" y="2989"/>
                </a:lnTo>
                <a:lnTo>
                  <a:pt x="1553" y="2960"/>
                </a:lnTo>
                <a:lnTo>
                  <a:pt x="1526" y="2934"/>
                </a:lnTo>
                <a:lnTo>
                  <a:pt x="1498" y="2909"/>
                </a:lnTo>
                <a:lnTo>
                  <a:pt x="1469" y="2886"/>
                </a:lnTo>
                <a:lnTo>
                  <a:pt x="1441" y="2865"/>
                </a:lnTo>
                <a:lnTo>
                  <a:pt x="1411" y="2845"/>
                </a:lnTo>
                <a:lnTo>
                  <a:pt x="1382" y="2829"/>
                </a:lnTo>
                <a:lnTo>
                  <a:pt x="1352" y="2814"/>
                </a:lnTo>
                <a:lnTo>
                  <a:pt x="1337" y="2808"/>
                </a:lnTo>
                <a:lnTo>
                  <a:pt x="1322" y="2802"/>
                </a:lnTo>
                <a:lnTo>
                  <a:pt x="1306" y="2796"/>
                </a:lnTo>
                <a:lnTo>
                  <a:pt x="1291" y="2791"/>
                </a:lnTo>
                <a:lnTo>
                  <a:pt x="1276" y="2787"/>
                </a:lnTo>
                <a:lnTo>
                  <a:pt x="1260" y="2783"/>
                </a:lnTo>
                <a:lnTo>
                  <a:pt x="1244" y="2780"/>
                </a:lnTo>
                <a:lnTo>
                  <a:pt x="1229" y="2778"/>
                </a:lnTo>
                <a:lnTo>
                  <a:pt x="1214" y="2776"/>
                </a:lnTo>
                <a:lnTo>
                  <a:pt x="1199" y="2773"/>
                </a:lnTo>
                <a:lnTo>
                  <a:pt x="1183" y="2772"/>
                </a:lnTo>
                <a:lnTo>
                  <a:pt x="1167" y="2772"/>
                </a:lnTo>
                <a:lnTo>
                  <a:pt x="1141" y="2773"/>
                </a:lnTo>
                <a:lnTo>
                  <a:pt x="1115" y="2776"/>
                </a:lnTo>
                <a:lnTo>
                  <a:pt x="1089" y="2780"/>
                </a:lnTo>
                <a:lnTo>
                  <a:pt x="1063" y="2786"/>
                </a:lnTo>
                <a:lnTo>
                  <a:pt x="1038" y="2794"/>
                </a:lnTo>
                <a:lnTo>
                  <a:pt x="1013" y="2803"/>
                </a:lnTo>
                <a:lnTo>
                  <a:pt x="988" y="2814"/>
                </a:lnTo>
                <a:lnTo>
                  <a:pt x="964" y="2827"/>
                </a:lnTo>
                <a:lnTo>
                  <a:pt x="940" y="2841"/>
                </a:lnTo>
                <a:lnTo>
                  <a:pt x="916" y="2857"/>
                </a:lnTo>
                <a:lnTo>
                  <a:pt x="894" y="2875"/>
                </a:lnTo>
                <a:lnTo>
                  <a:pt x="871" y="2893"/>
                </a:lnTo>
                <a:lnTo>
                  <a:pt x="849" y="2914"/>
                </a:lnTo>
                <a:lnTo>
                  <a:pt x="827" y="2936"/>
                </a:lnTo>
                <a:lnTo>
                  <a:pt x="806" y="2960"/>
                </a:lnTo>
                <a:lnTo>
                  <a:pt x="785" y="2985"/>
                </a:lnTo>
                <a:lnTo>
                  <a:pt x="733" y="3053"/>
                </a:lnTo>
                <a:lnTo>
                  <a:pt x="681" y="3121"/>
                </a:lnTo>
                <a:lnTo>
                  <a:pt x="630" y="3188"/>
                </a:lnTo>
                <a:lnTo>
                  <a:pt x="579" y="3257"/>
                </a:lnTo>
                <a:lnTo>
                  <a:pt x="528" y="3326"/>
                </a:lnTo>
                <a:lnTo>
                  <a:pt x="478" y="3396"/>
                </a:lnTo>
                <a:lnTo>
                  <a:pt x="428" y="3466"/>
                </a:lnTo>
                <a:lnTo>
                  <a:pt x="378" y="3537"/>
                </a:lnTo>
                <a:lnTo>
                  <a:pt x="329" y="3607"/>
                </a:lnTo>
                <a:lnTo>
                  <a:pt x="281" y="3677"/>
                </a:lnTo>
                <a:lnTo>
                  <a:pt x="233" y="3749"/>
                </a:lnTo>
                <a:lnTo>
                  <a:pt x="185" y="3821"/>
                </a:lnTo>
                <a:lnTo>
                  <a:pt x="139" y="3893"/>
                </a:lnTo>
                <a:lnTo>
                  <a:pt x="92" y="3965"/>
                </a:lnTo>
                <a:lnTo>
                  <a:pt x="46" y="4038"/>
                </a:lnTo>
                <a:lnTo>
                  <a:pt x="0" y="4110"/>
                </a:lnTo>
                <a:lnTo>
                  <a:pt x="74" y="4156"/>
                </a:lnTo>
                <a:lnTo>
                  <a:pt x="147" y="4203"/>
                </a:lnTo>
                <a:lnTo>
                  <a:pt x="220" y="4250"/>
                </a:lnTo>
                <a:lnTo>
                  <a:pt x="292" y="4298"/>
                </a:lnTo>
                <a:lnTo>
                  <a:pt x="365" y="4346"/>
                </a:lnTo>
                <a:lnTo>
                  <a:pt x="436" y="4395"/>
                </a:lnTo>
                <a:lnTo>
                  <a:pt x="508" y="4444"/>
                </a:lnTo>
                <a:lnTo>
                  <a:pt x="580" y="4493"/>
                </a:lnTo>
                <a:lnTo>
                  <a:pt x="651" y="4543"/>
                </a:lnTo>
                <a:lnTo>
                  <a:pt x="722" y="4594"/>
                </a:lnTo>
                <a:lnTo>
                  <a:pt x="793" y="4645"/>
                </a:lnTo>
                <a:lnTo>
                  <a:pt x="862" y="4696"/>
                </a:lnTo>
                <a:lnTo>
                  <a:pt x="932" y="4748"/>
                </a:lnTo>
                <a:lnTo>
                  <a:pt x="1001" y="4800"/>
                </a:lnTo>
                <a:lnTo>
                  <a:pt x="1070" y="4854"/>
                </a:lnTo>
                <a:lnTo>
                  <a:pt x="1138" y="4907"/>
                </a:lnTo>
                <a:lnTo>
                  <a:pt x="1171" y="4933"/>
                </a:lnTo>
                <a:lnTo>
                  <a:pt x="1201" y="4960"/>
                </a:lnTo>
                <a:lnTo>
                  <a:pt x="1230" y="4989"/>
                </a:lnTo>
                <a:lnTo>
                  <a:pt x="1256" y="5018"/>
                </a:lnTo>
                <a:lnTo>
                  <a:pt x="1280" y="5048"/>
                </a:lnTo>
                <a:lnTo>
                  <a:pt x="1303" y="5079"/>
                </a:lnTo>
                <a:lnTo>
                  <a:pt x="1313" y="5094"/>
                </a:lnTo>
                <a:lnTo>
                  <a:pt x="1323" y="5111"/>
                </a:lnTo>
                <a:lnTo>
                  <a:pt x="1332" y="5127"/>
                </a:lnTo>
                <a:lnTo>
                  <a:pt x="1341" y="5142"/>
                </a:lnTo>
                <a:lnTo>
                  <a:pt x="1350" y="5159"/>
                </a:lnTo>
                <a:lnTo>
                  <a:pt x="1357" y="5176"/>
                </a:lnTo>
                <a:lnTo>
                  <a:pt x="1364" y="5192"/>
                </a:lnTo>
                <a:lnTo>
                  <a:pt x="1372" y="5209"/>
                </a:lnTo>
                <a:lnTo>
                  <a:pt x="1378" y="5226"/>
                </a:lnTo>
                <a:lnTo>
                  <a:pt x="1383" y="5242"/>
                </a:lnTo>
                <a:lnTo>
                  <a:pt x="1388" y="5260"/>
                </a:lnTo>
                <a:lnTo>
                  <a:pt x="1392" y="5277"/>
                </a:lnTo>
                <a:lnTo>
                  <a:pt x="1397" y="5295"/>
                </a:lnTo>
                <a:lnTo>
                  <a:pt x="1400" y="5312"/>
                </a:lnTo>
                <a:lnTo>
                  <a:pt x="1403" y="5329"/>
                </a:lnTo>
                <a:lnTo>
                  <a:pt x="1405" y="5347"/>
                </a:lnTo>
                <a:lnTo>
                  <a:pt x="1407" y="5364"/>
                </a:lnTo>
                <a:lnTo>
                  <a:pt x="1408" y="5382"/>
                </a:lnTo>
                <a:lnTo>
                  <a:pt x="1408" y="5400"/>
                </a:lnTo>
                <a:lnTo>
                  <a:pt x="1408" y="5419"/>
                </a:lnTo>
                <a:lnTo>
                  <a:pt x="1408" y="5438"/>
                </a:lnTo>
                <a:lnTo>
                  <a:pt x="1406" y="5458"/>
                </a:lnTo>
                <a:lnTo>
                  <a:pt x="1404" y="5478"/>
                </a:lnTo>
                <a:lnTo>
                  <a:pt x="1402" y="5498"/>
                </a:lnTo>
                <a:lnTo>
                  <a:pt x="1398" y="5517"/>
                </a:lnTo>
                <a:lnTo>
                  <a:pt x="1394" y="5536"/>
                </a:lnTo>
                <a:lnTo>
                  <a:pt x="1389" y="5556"/>
                </a:lnTo>
                <a:lnTo>
                  <a:pt x="1384" y="5575"/>
                </a:lnTo>
                <a:lnTo>
                  <a:pt x="1378" y="5595"/>
                </a:lnTo>
                <a:lnTo>
                  <a:pt x="1372" y="5614"/>
                </a:lnTo>
                <a:lnTo>
                  <a:pt x="1363" y="5632"/>
                </a:lnTo>
                <a:lnTo>
                  <a:pt x="1356" y="5652"/>
                </a:lnTo>
                <a:lnTo>
                  <a:pt x="1348" y="5670"/>
                </a:lnTo>
                <a:lnTo>
                  <a:pt x="1338" y="5689"/>
                </a:lnTo>
                <a:lnTo>
                  <a:pt x="1328" y="5707"/>
                </a:lnTo>
                <a:lnTo>
                  <a:pt x="1317" y="5726"/>
                </a:lnTo>
                <a:lnTo>
                  <a:pt x="1306" y="5744"/>
                </a:lnTo>
                <a:lnTo>
                  <a:pt x="1294" y="5762"/>
                </a:lnTo>
                <a:lnTo>
                  <a:pt x="1282" y="5779"/>
                </a:lnTo>
                <a:lnTo>
                  <a:pt x="1269" y="5797"/>
                </a:lnTo>
                <a:lnTo>
                  <a:pt x="1256" y="5815"/>
                </a:lnTo>
                <a:lnTo>
                  <a:pt x="1241" y="5831"/>
                </a:lnTo>
                <a:lnTo>
                  <a:pt x="1227" y="5849"/>
                </a:lnTo>
                <a:lnTo>
                  <a:pt x="1211" y="5866"/>
                </a:lnTo>
                <a:lnTo>
                  <a:pt x="1196" y="5883"/>
                </a:lnTo>
                <a:lnTo>
                  <a:pt x="1179" y="5898"/>
                </a:lnTo>
                <a:lnTo>
                  <a:pt x="1161" y="5915"/>
                </a:lnTo>
                <a:lnTo>
                  <a:pt x="1143" y="5931"/>
                </a:lnTo>
                <a:lnTo>
                  <a:pt x="1126" y="5946"/>
                </a:lnTo>
                <a:lnTo>
                  <a:pt x="1106" y="5962"/>
                </a:lnTo>
                <a:lnTo>
                  <a:pt x="1087" y="5976"/>
                </a:lnTo>
                <a:lnTo>
                  <a:pt x="1067" y="5991"/>
                </a:lnTo>
                <a:lnTo>
                  <a:pt x="995" y="6045"/>
                </a:lnTo>
                <a:lnTo>
                  <a:pt x="924" y="6098"/>
                </a:lnTo>
                <a:lnTo>
                  <a:pt x="855" y="6153"/>
                </a:lnTo>
                <a:lnTo>
                  <a:pt x="789" y="6206"/>
                </a:lnTo>
                <a:lnTo>
                  <a:pt x="726" y="6259"/>
                </a:lnTo>
                <a:lnTo>
                  <a:pt x="665" y="6311"/>
                </a:lnTo>
                <a:lnTo>
                  <a:pt x="609" y="6362"/>
                </a:lnTo>
                <a:lnTo>
                  <a:pt x="556" y="6412"/>
                </a:lnTo>
                <a:lnTo>
                  <a:pt x="507" y="6460"/>
                </a:lnTo>
                <a:lnTo>
                  <a:pt x="461" y="6507"/>
                </a:lnTo>
                <a:lnTo>
                  <a:pt x="421" y="6551"/>
                </a:lnTo>
                <a:lnTo>
                  <a:pt x="385" y="6593"/>
                </a:lnTo>
                <a:lnTo>
                  <a:pt x="369" y="6613"/>
                </a:lnTo>
                <a:lnTo>
                  <a:pt x="354" y="6632"/>
                </a:lnTo>
                <a:lnTo>
                  <a:pt x="341" y="6651"/>
                </a:lnTo>
                <a:lnTo>
                  <a:pt x="328" y="6669"/>
                </a:lnTo>
                <a:lnTo>
                  <a:pt x="317" y="6686"/>
                </a:lnTo>
                <a:lnTo>
                  <a:pt x="307" y="6702"/>
                </a:lnTo>
                <a:lnTo>
                  <a:pt x="300" y="6718"/>
                </a:lnTo>
                <a:lnTo>
                  <a:pt x="293" y="6732"/>
                </a:lnTo>
                <a:lnTo>
                  <a:pt x="280" y="6767"/>
                </a:lnTo>
                <a:lnTo>
                  <a:pt x="270" y="6801"/>
                </a:lnTo>
                <a:lnTo>
                  <a:pt x="262" y="6836"/>
                </a:lnTo>
                <a:lnTo>
                  <a:pt x="257" y="6871"/>
                </a:lnTo>
                <a:lnTo>
                  <a:pt x="254" y="6906"/>
                </a:lnTo>
                <a:lnTo>
                  <a:pt x="253" y="6942"/>
                </a:lnTo>
                <a:lnTo>
                  <a:pt x="254" y="6977"/>
                </a:lnTo>
                <a:lnTo>
                  <a:pt x="257" y="7013"/>
                </a:lnTo>
                <a:lnTo>
                  <a:pt x="264" y="7049"/>
                </a:lnTo>
                <a:lnTo>
                  <a:pt x="271" y="7085"/>
                </a:lnTo>
                <a:lnTo>
                  <a:pt x="281" y="7121"/>
                </a:lnTo>
                <a:lnTo>
                  <a:pt x="293" y="7157"/>
                </a:lnTo>
                <a:lnTo>
                  <a:pt x="306" y="7192"/>
                </a:lnTo>
                <a:lnTo>
                  <a:pt x="322" y="7228"/>
                </a:lnTo>
                <a:lnTo>
                  <a:pt x="340" y="7262"/>
                </a:lnTo>
                <a:lnTo>
                  <a:pt x="359" y="7296"/>
                </a:lnTo>
                <a:lnTo>
                  <a:pt x="381" y="7331"/>
                </a:lnTo>
                <a:lnTo>
                  <a:pt x="404" y="7364"/>
                </a:lnTo>
                <a:lnTo>
                  <a:pt x="429" y="7396"/>
                </a:lnTo>
                <a:lnTo>
                  <a:pt x="455" y="7429"/>
                </a:lnTo>
                <a:lnTo>
                  <a:pt x="483" y="7460"/>
                </a:lnTo>
                <a:lnTo>
                  <a:pt x="513" y="7490"/>
                </a:lnTo>
                <a:lnTo>
                  <a:pt x="545" y="7521"/>
                </a:lnTo>
                <a:lnTo>
                  <a:pt x="578" y="7550"/>
                </a:lnTo>
                <a:lnTo>
                  <a:pt x="612" y="7577"/>
                </a:lnTo>
                <a:lnTo>
                  <a:pt x="649" y="7604"/>
                </a:lnTo>
                <a:lnTo>
                  <a:pt x="686" y="7630"/>
                </a:lnTo>
                <a:lnTo>
                  <a:pt x="726" y="7654"/>
                </a:lnTo>
                <a:lnTo>
                  <a:pt x="765" y="7678"/>
                </a:lnTo>
                <a:lnTo>
                  <a:pt x="807" y="7700"/>
                </a:lnTo>
                <a:lnTo>
                  <a:pt x="851" y="7721"/>
                </a:lnTo>
                <a:lnTo>
                  <a:pt x="895" y="7740"/>
                </a:lnTo>
                <a:close/>
              </a:path>
            </a:pathLst>
          </a:custGeom>
          <a:solidFill>
            <a:srgbClr val="94CE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4CD18ED0-C2A1-42E9-8BD7-0A49E86539CE}"/>
              </a:ext>
            </a:extLst>
          </p:cNvPr>
          <p:cNvSpPr>
            <a:spLocks/>
          </p:cNvSpPr>
          <p:nvPr/>
        </p:nvSpPr>
        <p:spPr bwMode="auto">
          <a:xfrm rot="18968595">
            <a:off x="4725637" y="3394983"/>
            <a:ext cx="1553269" cy="1374005"/>
          </a:xfrm>
          <a:custGeom>
            <a:avLst/>
            <a:gdLst>
              <a:gd name="T0" fmla="*/ 6938 w 8229"/>
              <a:gd name="T1" fmla="*/ 5421 h 8212"/>
              <a:gd name="T2" fmla="*/ 7241 w 8229"/>
              <a:gd name="T3" fmla="*/ 5398 h 8212"/>
              <a:gd name="T4" fmla="*/ 7751 w 8229"/>
              <a:gd name="T5" fmla="*/ 4816 h 8212"/>
              <a:gd name="T6" fmla="*/ 7864 w 8229"/>
              <a:gd name="T7" fmla="*/ 3866 h 8212"/>
              <a:gd name="T8" fmla="*/ 6973 w 8229"/>
              <a:gd name="T9" fmla="*/ 3194 h 8212"/>
              <a:gd name="T10" fmla="*/ 6832 w 8229"/>
              <a:gd name="T11" fmla="*/ 2918 h 8212"/>
              <a:gd name="T12" fmla="*/ 6845 w 8229"/>
              <a:gd name="T13" fmla="*/ 2636 h 8212"/>
              <a:gd name="T14" fmla="*/ 7002 w 8229"/>
              <a:gd name="T15" fmla="*/ 2363 h 8212"/>
              <a:gd name="T16" fmla="*/ 7564 w 8229"/>
              <a:gd name="T17" fmla="*/ 1901 h 8212"/>
              <a:gd name="T18" fmla="*/ 7949 w 8229"/>
              <a:gd name="T19" fmla="*/ 1445 h 8212"/>
              <a:gd name="T20" fmla="*/ 7870 w 8229"/>
              <a:gd name="T21" fmla="*/ 916 h 8212"/>
              <a:gd name="T22" fmla="*/ 7378 w 8229"/>
              <a:gd name="T23" fmla="*/ 491 h 8212"/>
              <a:gd name="T24" fmla="*/ 6941 w 8229"/>
              <a:gd name="T25" fmla="*/ 382 h 8212"/>
              <a:gd name="T26" fmla="*/ 6526 w 8229"/>
              <a:gd name="T27" fmla="*/ 450 h 8212"/>
              <a:gd name="T28" fmla="*/ 6243 w 8229"/>
              <a:gd name="T29" fmla="*/ 679 h 8212"/>
              <a:gd name="T30" fmla="*/ 6064 w 8229"/>
              <a:gd name="T31" fmla="*/ 1077 h 8212"/>
              <a:gd name="T32" fmla="*/ 5867 w 8229"/>
              <a:gd name="T33" fmla="*/ 1484 h 8212"/>
              <a:gd name="T34" fmla="*/ 5680 w 8229"/>
              <a:gd name="T35" fmla="*/ 1607 h 8212"/>
              <a:gd name="T36" fmla="*/ 5445 w 8229"/>
              <a:gd name="T37" fmla="*/ 1602 h 8212"/>
              <a:gd name="T38" fmla="*/ 5003 w 8229"/>
              <a:gd name="T39" fmla="*/ 1244 h 8212"/>
              <a:gd name="T40" fmla="*/ 4117 w 8229"/>
              <a:gd name="T41" fmla="*/ 0 h 8212"/>
              <a:gd name="T42" fmla="*/ 3398 w 8229"/>
              <a:gd name="T43" fmla="*/ 1034 h 8212"/>
              <a:gd name="T44" fmla="*/ 3019 w 8229"/>
              <a:gd name="T45" fmla="*/ 1343 h 8212"/>
              <a:gd name="T46" fmla="*/ 2746 w 8229"/>
              <a:gd name="T47" fmla="*/ 1361 h 8212"/>
              <a:gd name="T48" fmla="*/ 2461 w 8229"/>
              <a:gd name="T49" fmla="*/ 1232 h 8212"/>
              <a:gd name="T50" fmla="*/ 2103 w 8229"/>
              <a:gd name="T51" fmla="*/ 816 h 8212"/>
              <a:gd name="T52" fmla="*/ 1553 w 8229"/>
              <a:gd name="T53" fmla="*/ 268 h 8212"/>
              <a:gd name="T54" fmla="*/ 1169 w 8229"/>
              <a:gd name="T55" fmla="*/ 232 h 8212"/>
              <a:gd name="T56" fmla="*/ 756 w 8229"/>
              <a:gd name="T57" fmla="*/ 486 h 8212"/>
              <a:gd name="T58" fmla="*/ 471 w 8229"/>
              <a:gd name="T59" fmla="*/ 991 h 8212"/>
              <a:gd name="T60" fmla="*/ 478 w 8229"/>
              <a:gd name="T61" fmla="*/ 1624 h 8212"/>
              <a:gd name="T62" fmla="*/ 827 w 8229"/>
              <a:gd name="T63" fmla="*/ 1999 h 8212"/>
              <a:gd name="T64" fmla="*/ 1383 w 8229"/>
              <a:gd name="T65" fmla="*/ 2238 h 8212"/>
              <a:gd name="T66" fmla="*/ 1656 w 8229"/>
              <a:gd name="T67" fmla="*/ 2533 h 8212"/>
              <a:gd name="T68" fmla="*/ 1621 w 8229"/>
              <a:gd name="T69" fmla="*/ 2810 h 8212"/>
              <a:gd name="T70" fmla="*/ 1425 w 8229"/>
              <a:gd name="T71" fmla="*/ 3076 h 8212"/>
              <a:gd name="T72" fmla="*/ 354 w 8229"/>
              <a:gd name="T73" fmla="*/ 3877 h 8212"/>
              <a:gd name="T74" fmla="*/ 641 w 8229"/>
              <a:gd name="T75" fmla="*/ 5042 h 8212"/>
              <a:gd name="T76" fmla="*/ 1209 w 8229"/>
              <a:gd name="T77" fmla="*/ 5658 h 8212"/>
              <a:gd name="T78" fmla="*/ 1461 w 8229"/>
              <a:gd name="T79" fmla="*/ 5667 h 8212"/>
              <a:gd name="T80" fmla="*/ 1682 w 8229"/>
              <a:gd name="T81" fmla="*/ 5293 h 8212"/>
              <a:gd name="T82" fmla="*/ 1878 w 8229"/>
              <a:gd name="T83" fmla="*/ 4850 h 8212"/>
              <a:gd name="T84" fmla="*/ 2206 w 8229"/>
              <a:gd name="T85" fmla="*/ 4552 h 8212"/>
              <a:gd name="T86" fmla="*/ 2695 w 8229"/>
              <a:gd name="T87" fmla="*/ 4453 h 8212"/>
              <a:gd name="T88" fmla="*/ 3170 w 8229"/>
              <a:gd name="T89" fmla="*/ 4556 h 8212"/>
              <a:gd name="T90" fmla="*/ 3762 w 8229"/>
              <a:gd name="T91" fmla="*/ 5040 h 8212"/>
              <a:gd name="T92" fmla="*/ 3881 w 8229"/>
              <a:gd name="T93" fmla="*/ 5677 h 8212"/>
              <a:gd name="T94" fmla="*/ 3586 w 8229"/>
              <a:gd name="T95" fmla="*/ 6102 h 8212"/>
              <a:gd name="T96" fmla="*/ 2865 w 8229"/>
              <a:gd name="T97" fmla="*/ 6722 h 8212"/>
              <a:gd name="T98" fmla="*/ 2750 w 8229"/>
              <a:gd name="T99" fmla="*/ 7046 h 8212"/>
              <a:gd name="T100" fmla="*/ 2963 w 8229"/>
              <a:gd name="T101" fmla="*/ 7409 h 8212"/>
              <a:gd name="T102" fmla="*/ 4037 w 8229"/>
              <a:gd name="T103" fmla="*/ 8165 h 8212"/>
              <a:gd name="T104" fmla="*/ 5321 w 8229"/>
              <a:gd name="T105" fmla="*/ 7362 h 8212"/>
              <a:gd name="T106" fmla="*/ 5718 w 8229"/>
              <a:gd name="T107" fmla="*/ 6916 h 8212"/>
              <a:gd name="T108" fmla="*/ 5681 w 8229"/>
              <a:gd name="T109" fmla="*/ 6696 h 8212"/>
              <a:gd name="T110" fmla="*/ 5278 w 8229"/>
              <a:gd name="T111" fmla="*/ 6486 h 8212"/>
              <a:gd name="T112" fmla="*/ 4816 w 8229"/>
              <a:gd name="T113" fmla="*/ 6265 h 8212"/>
              <a:gd name="T114" fmla="*/ 4502 w 8229"/>
              <a:gd name="T115" fmla="*/ 5686 h 8212"/>
              <a:gd name="T116" fmla="*/ 4629 w 8229"/>
              <a:gd name="T117" fmla="*/ 4937 h 8212"/>
              <a:gd name="T118" fmla="*/ 5019 w 8229"/>
              <a:gd name="T119" fmla="*/ 4462 h 8212"/>
              <a:gd name="T120" fmla="*/ 5534 w 8229"/>
              <a:gd name="T121" fmla="*/ 4282 h 8212"/>
              <a:gd name="T122" fmla="*/ 5956 w 8229"/>
              <a:gd name="T123" fmla="*/ 4435 h 8212"/>
              <a:gd name="T124" fmla="*/ 6600 w 8229"/>
              <a:gd name="T125" fmla="*/ 5159 h 8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29" h="8212">
                <a:moveTo>
                  <a:pt x="6600" y="5159"/>
                </a:moveTo>
                <a:lnTo>
                  <a:pt x="6624" y="5192"/>
                </a:lnTo>
                <a:lnTo>
                  <a:pt x="6650" y="5223"/>
                </a:lnTo>
                <a:lnTo>
                  <a:pt x="6676" y="5251"/>
                </a:lnTo>
                <a:lnTo>
                  <a:pt x="6703" y="5278"/>
                </a:lnTo>
                <a:lnTo>
                  <a:pt x="6731" y="5303"/>
                </a:lnTo>
                <a:lnTo>
                  <a:pt x="6760" y="5326"/>
                </a:lnTo>
                <a:lnTo>
                  <a:pt x="6788" y="5347"/>
                </a:lnTo>
                <a:lnTo>
                  <a:pt x="6818" y="5366"/>
                </a:lnTo>
                <a:lnTo>
                  <a:pt x="6847" y="5383"/>
                </a:lnTo>
                <a:lnTo>
                  <a:pt x="6877" y="5398"/>
                </a:lnTo>
                <a:lnTo>
                  <a:pt x="6892" y="5404"/>
                </a:lnTo>
                <a:lnTo>
                  <a:pt x="6907" y="5410"/>
                </a:lnTo>
                <a:lnTo>
                  <a:pt x="6923" y="5416"/>
                </a:lnTo>
                <a:lnTo>
                  <a:pt x="6938" y="5421"/>
                </a:lnTo>
                <a:lnTo>
                  <a:pt x="6953" y="5425"/>
                </a:lnTo>
                <a:lnTo>
                  <a:pt x="6969" y="5429"/>
                </a:lnTo>
                <a:lnTo>
                  <a:pt x="6985" y="5432"/>
                </a:lnTo>
                <a:lnTo>
                  <a:pt x="7000" y="5434"/>
                </a:lnTo>
                <a:lnTo>
                  <a:pt x="7015" y="5437"/>
                </a:lnTo>
                <a:lnTo>
                  <a:pt x="7030" y="5439"/>
                </a:lnTo>
                <a:lnTo>
                  <a:pt x="7046" y="5439"/>
                </a:lnTo>
                <a:lnTo>
                  <a:pt x="7062" y="5440"/>
                </a:lnTo>
                <a:lnTo>
                  <a:pt x="7088" y="5439"/>
                </a:lnTo>
                <a:lnTo>
                  <a:pt x="7114" y="5436"/>
                </a:lnTo>
                <a:lnTo>
                  <a:pt x="7140" y="5431"/>
                </a:lnTo>
                <a:lnTo>
                  <a:pt x="7166" y="5426"/>
                </a:lnTo>
                <a:lnTo>
                  <a:pt x="7191" y="5418"/>
                </a:lnTo>
                <a:lnTo>
                  <a:pt x="7216" y="5408"/>
                </a:lnTo>
                <a:lnTo>
                  <a:pt x="7241" y="5398"/>
                </a:lnTo>
                <a:lnTo>
                  <a:pt x="7265" y="5385"/>
                </a:lnTo>
                <a:lnTo>
                  <a:pt x="7289" y="5371"/>
                </a:lnTo>
                <a:lnTo>
                  <a:pt x="7313" y="5355"/>
                </a:lnTo>
                <a:lnTo>
                  <a:pt x="7335" y="5337"/>
                </a:lnTo>
                <a:lnTo>
                  <a:pt x="7358" y="5319"/>
                </a:lnTo>
                <a:lnTo>
                  <a:pt x="7380" y="5298"/>
                </a:lnTo>
                <a:lnTo>
                  <a:pt x="7402" y="5276"/>
                </a:lnTo>
                <a:lnTo>
                  <a:pt x="7423" y="5252"/>
                </a:lnTo>
                <a:lnTo>
                  <a:pt x="7444" y="5227"/>
                </a:lnTo>
                <a:lnTo>
                  <a:pt x="7496" y="5159"/>
                </a:lnTo>
                <a:lnTo>
                  <a:pt x="7548" y="5091"/>
                </a:lnTo>
                <a:lnTo>
                  <a:pt x="7599" y="5024"/>
                </a:lnTo>
                <a:lnTo>
                  <a:pt x="7650" y="4955"/>
                </a:lnTo>
                <a:lnTo>
                  <a:pt x="7701" y="4886"/>
                </a:lnTo>
                <a:lnTo>
                  <a:pt x="7751" y="4816"/>
                </a:lnTo>
                <a:lnTo>
                  <a:pt x="7801" y="4746"/>
                </a:lnTo>
                <a:lnTo>
                  <a:pt x="7850" y="4675"/>
                </a:lnTo>
                <a:lnTo>
                  <a:pt x="7899" y="4606"/>
                </a:lnTo>
                <a:lnTo>
                  <a:pt x="7948" y="4535"/>
                </a:lnTo>
                <a:lnTo>
                  <a:pt x="7996" y="4463"/>
                </a:lnTo>
                <a:lnTo>
                  <a:pt x="8044" y="4391"/>
                </a:lnTo>
                <a:lnTo>
                  <a:pt x="8090" y="4319"/>
                </a:lnTo>
                <a:lnTo>
                  <a:pt x="8137" y="4247"/>
                </a:lnTo>
                <a:lnTo>
                  <a:pt x="8183" y="4174"/>
                </a:lnTo>
                <a:lnTo>
                  <a:pt x="8229" y="4101"/>
                </a:lnTo>
                <a:lnTo>
                  <a:pt x="8155" y="4055"/>
                </a:lnTo>
                <a:lnTo>
                  <a:pt x="8082" y="4009"/>
                </a:lnTo>
                <a:lnTo>
                  <a:pt x="8009" y="3961"/>
                </a:lnTo>
                <a:lnTo>
                  <a:pt x="7936" y="3914"/>
                </a:lnTo>
                <a:lnTo>
                  <a:pt x="7864" y="3866"/>
                </a:lnTo>
                <a:lnTo>
                  <a:pt x="7793" y="3817"/>
                </a:lnTo>
                <a:lnTo>
                  <a:pt x="7721" y="3768"/>
                </a:lnTo>
                <a:lnTo>
                  <a:pt x="7649" y="3718"/>
                </a:lnTo>
                <a:lnTo>
                  <a:pt x="7578" y="3668"/>
                </a:lnTo>
                <a:lnTo>
                  <a:pt x="7507" y="3618"/>
                </a:lnTo>
                <a:lnTo>
                  <a:pt x="7436" y="3567"/>
                </a:lnTo>
                <a:lnTo>
                  <a:pt x="7367" y="3516"/>
                </a:lnTo>
                <a:lnTo>
                  <a:pt x="7297" y="3464"/>
                </a:lnTo>
                <a:lnTo>
                  <a:pt x="7228" y="3412"/>
                </a:lnTo>
                <a:lnTo>
                  <a:pt x="7159" y="3359"/>
                </a:lnTo>
                <a:lnTo>
                  <a:pt x="7091" y="3305"/>
                </a:lnTo>
                <a:lnTo>
                  <a:pt x="7058" y="3279"/>
                </a:lnTo>
                <a:lnTo>
                  <a:pt x="7028" y="3251"/>
                </a:lnTo>
                <a:lnTo>
                  <a:pt x="6999" y="3223"/>
                </a:lnTo>
                <a:lnTo>
                  <a:pt x="6973" y="3194"/>
                </a:lnTo>
                <a:lnTo>
                  <a:pt x="6949" y="3164"/>
                </a:lnTo>
                <a:lnTo>
                  <a:pt x="6926" y="3132"/>
                </a:lnTo>
                <a:lnTo>
                  <a:pt x="6916" y="3117"/>
                </a:lnTo>
                <a:lnTo>
                  <a:pt x="6906" y="3101"/>
                </a:lnTo>
                <a:lnTo>
                  <a:pt x="6897" y="3085"/>
                </a:lnTo>
                <a:lnTo>
                  <a:pt x="6888" y="3069"/>
                </a:lnTo>
                <a:lnTo>
                  <a:pt x="6879" y="3053"/>
                </a:lnTo>
                <a:lnTo>
                  <a:pt x="6872" y="3036"/>
                </a:lnTo>
                <a:lnTo>
                  <a:pt x="6865" y="3020"/>
                </a:lnTo>
                <a:lnTo>
                  <a:pt x="6857" y="3003"/>
                </a:lnTo>
                <a:lnTo>
                  <a:pt x="6851" y="2986"/>
                </a:lnTo>
                <a:lnTo>
                  <a:pt x="6846" y="2969"/>
                </a:lnTo>
                <a:lnTo>
                  <a:pt x="6841" y="2952"/>
                </a:lnTo>
                <a:lnTo>
                  <a:pt x="6837" y="2934"/>
                </a:lnTo>
                <a:lnTo>
                  <a:pt x="6832" y="2918"/>
                </a:lnTo>
                <a:lnTo>
                  <a:pt x="6829" y="2900"/>
                </a:lnTo>
                <a:lnTo>
                  <a:pt x="6826" y="2882"/>
                </a:lnTo>
                <a:lnTo>
                  <a:pt x="6824" y="2864"/>
                </a:lnTo>
                <a:lnTo>
                  <a:pt x="6822" y="2848"/>
                </a:lnTo>
                <a:lnTo>
                  <a:pt x="6821" y="2829"/>
                </a:lnTo>
                <a:lnTo>
                  <a:pt x="6821" y="2811"/>
                </a:lnTo>
                <a:lnTo>
                  <a:pt x="6821" y="2793"/>
                </a:lnTo>
                <a:lnTo>
                  <a:pt x="6821" y="2774"/>
                </a:lnTo>
                <a:lnTo>
                  <a:pt x="6823" y="2754"/>
                </a:lnTo>
                <a:lnTo>
                  <a:pt x="6825" y="2734"/>
                </a:lnTo>
                <a:lnTo>
                  <a:pt x="6827" y="2714"/>
                </a:lnTo>
                <a:lnTo>
                  <a:pt x="6830" y="2694"/>
                </a:lnTo>
                <a:lnTo>
                  <a:pt x="6835" y="2676"/>
                </a:lnTo>
                <a:lnTo>
                  <a:pt x="6840" y="2656"/>
                </a:lnTo>
                <a:lnTo>
                  <a:pt x="6845" y="2636"/>
                </a:lnTo>
                <a:lnTo>
                  <a:pt x="6851" y="2617"/>
                </a:lnTo>
                <a:lnTo>
                  <a:pt x="6857" y="2599"/>
                </a:lnTo>
                <a:lnTo>
                  <a:pt x="6865" y="2579"/>
                </a:lnTo>
                <a:lnTo>
                  <a:pt x="6873" y="2560"/>
                </a:lnTo>
                <a:lnTo>
                  <a:pt x="6881" y="2541"/>
                </a:lnTo>
                <a:lnTo>
                  <a:pt x="6891" y="2522"/>
                </a:lnTo>
                <a:lnTo>
                  <a:pt x="6901" y="2505"/>
                </a:lnTo>
                <a:lnTo>
                  <a:pt x="6912" y="2486"/>
                </a:lnTo>
                <a:lnTo>
                  <a:pt x="6923" y="2468"/>
                </a:lnTo>
                <a:lnTo>
                  <a:pt x="6935" y="2450"/>
                </a:lnTo>
                <a:lnTo>
                  <a:pt x="6947" y="2433"/>
                </a:lnTo>
                <a:lnTo>
                  <a:pt x="6960" y="2415"/>
                </a:lnTo>
                <a:lnTo>
                  <a:pt x="6973" y="2397"/>
                </a:lnTo>
                <a:lnTo>
                  <a:pt x="6988" y="2380"/>
                </a:lnTo>
                <a:lnTo>
                  <a:pt x="7002" y="2363"/>
                </a:lnTo>
                <a:lnTo>
                  <a:pt x="7018" y="2346"/>
                </a:lnTo>
                <a:lnTo>
                  <a:pt x="7033" y="2330"/>
                </a:lnTo>
                <a:lnTo>
                  <a:pt x="7050" y="2313"/>
                </a:lnTo>
                <a:lnTo>
                  <a:pt x="7068" y="2297"/>
                </a:lnTo>
                <a:lnTo>
                  <a:pt x="7086" y="2282"/>
                </a:lnTo>
                <a:lnTo>
                  <a:pt x="7103" y="2266"/>
                </a:lnTo>
                <a:lnTo>
                  <a:pt x="7123" y="2250"/>
                </a:lnTo>
                <a:lnTo>
                  <a:pt x="7142" y="2236"/>
                </a:lnTo>
                <a:lnTo>
                  <a:pt x="7162" y="2220"/>
                </a:lnTo>
                <a:lnTo>
                  <a:pt x="7234" y="2167"/>
                </a:lnTo>
                <a:lnTo>
                  <a:pt x="7305" y="2113"/>
                </a:lnTo>
                <a:lnTo>
                  <a:pt x="7374" y="2059"/>
                </a:lnTo>
                <a:lnTo>
                  <a:pt x="7440" y="2006"/>
                </a:lnTo>
                <a:lnTo>
                  <a:pt x="7503" y="1953"/>
                </a:lnTo>
                <a:lnTo>
                  <a:pt x="7564" y="1901"/>
                </a:lnTo>
                <a:lnTo>
                  <a:pt x="7620" y="1850"/>
                </a:lnTo>
                <a:lnTo>
                  <a:pt x="7673" y="1800"/>
                </a:lnTo>
                <a:lnTo>
                  <a:pt x="7722" y="1752"/>
                </a:lnTo>
                <a:lnTo>
                  <a:pt x="7768" y="1705"/>
                </a:lnTo>
                <a:lnTo>
                  <a:pt x="7808" y="1661"/>
                </a:lnTo>
                <a:lnTo>
                  <a:pt x="7844" y="1618"/>
                </a:lnTo>
                <a:lnTo>
                  <a:pt x="7860" y="1599"/>
                </a:lnTo>
                <a:lnTo>
                  <a:pt x="7875" y="1580"/>
                </a:lnTo>
                <a:lnTo>
                  <a:pt x="7888" y="1561"/>
                </a:lnTo>
                <a:lnTo>
                  <a:pt x="7901" y="1542"/>
                </a:lnTo>
                <a:lnTo>
                  <a:pt x="7911" y="1526"/>
                </a:lnTo>
                <a:lnTo>
                  <a:pt x="7922" y="1509"/>
                </a:lnTo>
                <a:lnTo>
                  <a:pt x="7929" y="1493"/>
                </a:lnTo>
                <a:lnTo>
                  <a:pt x="7936" y="1479"/>
                </a:lnTo>
                <a:lnTo>
                  <a:pt x="7949" y="1445"/>
                </a:lnTo>
                <a:lnTo>
                  <a:pt x="7959" y="1411"/>
                </a:lnTo>
                <a:lnTo>
                  <a:pt x="7967" y="1377"/>
                </a:lnTo>
                <a:lnTo>
                  <a:pt x="7972" y="1341"/>
                </a:lnTo>
                <a:lnTo>
                  <a:pt x="7975" y="1306"/>
                </a:lnTo>
                <a:lnTo>
                  <a:pt x="7976" y="1270"/>
                </a:lnTo>
                <a:lnTo>
                  <a:pt x="7975" y="1235"/>
                </a:lnTo>
                <a:lnTo>
                  <a:pt x="7971" y="1198"/>
                </a:lnTo>
                <a:lnTo>
                  <a:pt x="7965" y="1163"/>
                </a:lnTo>
                <a:lnTo>
                  <a:pt x="7958" y="1126"/>
                </a:lnTo>
                <a:lnTo>
                  <a:pt x="7948" y="1091"/>
                </a:lnTo>
                <a:lnTo>
                  <a:pt x="7936" y="1055"/>
                </a:lnTo>
                <a:lnTo>
                  <a:pt x="7923" y="1020"/>
                </a:lnTo>
                <a:lnTo>
                  <a:pt x="7907" y="985"/>
                </a:lnTo>
                <a:lnTo>
                  <a:pt x="7889" y="950"/>
                </a:lnTo>
                <a:lnTo>
                  <a:pt x="7870" y="916"/>
                </a:lnTo>
                <a:lnTo>
                  <a:pt x="7848" y="881"/>
                </a:lnTo>
                <a:lnTo>
                  <a:pt x="7825" y="848"/>
                </a:lnTo>
                <a:lnTo>
                  <a:pt x="7800" y="816"/>
                </a:lnTo>
                <a:lnTo>
                  <a:pt x="7774" y="783"/>
                </a:lnTo>
                <a:lnTo>
                  <a:pt x="7746" y="752"/>
                </a:lnTo>
                <a:lnTo>
                  <a:pt x="7716" y="721"/>
                </a:lnTo>
                <a:lnTo>
                  <a:pt x="7684" y="692"/>
                </a:lnTo>
                <a:lnTo>
                  <a:pt x="7651" y="662"/>
                </a:lnTo>
                <a:lnTo>
                  <a:pt x="7617" y="634"/>
                </a:lnTo>
                <a:lnTo>
                  <a:pt x="7580" y="608"/>
                </a:lnTo>
                <a:lnTo>
                  <a:pt x="7543" y="582"/>
                </a:lnTo>
                <a:lnTo>
                  <a:pt x="7503" y="558"/>
                </a:lnTo>
                <a:lnTo>
                  <a:pt x="7464" y="534"/>
                </a:lnTo>
                <a:lnTo>
                  <a:pt x="7422" y="512"/>
                </a:lnTo>
                <a:lnTo>
                  <a:pt x="7378" y="491"/>
                </a:lnTo>
                <a:lnTo>
                  <a:pt x="7334" y="473"/>
                </a:lnTo>
                <a:lnTo>
                  <a:pt x="7307" y="461"/>
                </a:lnTo>
                <a:lnTo>
                  <a:pt x="7279" y="452"/>
                </a:lnTo>
                <a:lnTo>
                  <a:pt x="7251" y="441"/>
                </a:lnTo>
                <a:lnTo>
                  <a:pt x="7224" y="433"/>
                </a:lnTo>
                <a:lnTo>
                  <a:pt x="7196" y="425"/>
                </a:lnTo>
                <a:lnTo>
                  <a:pt x="7167" y="417"/>
                </a:lnTo>
                <a:lnTo>
                  <a:pt x="7139" y="410"/>
                </a:lnTo>
                <a:lnTo>
                  <a:pt x="7111" y="404"/>
                </a:lnTo>
                <a:lnTo>
                  <a:pt x="7082" y="399"/>
                </a:lnTo>
                <a:lnTo>
                  <a:pt x="7054" y="394"/>
                </a:lnTo>
                <a:lnTo>
                  <a:pt x="7025" y="390"/>
                </a:lnTo>
                <a:lnTo>
                  <a:pt x="6997" y="387"/>
                </a:lnTo>
                <a:lnTo>
                  <a:pt x="6969" y="384"/>
                </a:lnTo>
                <a:lnTo>
                  <a:pt x="6941" y="382"/>
                </a:lnTo>
                <a:lnTo>
                  <a:pt x="6913" y="381"/>
                </a:lnTo>
                <a:lnTo>
                  <a:pt x="6885" y="381"/>
                </a:lnTo>
                <a:lnTo>
                  <a:pt x="6854" y="381"/>
                </a:lnTo>
                <a:lnTo>
                  <a:pt x="6824" y="383"/>
                </a:lnTo>
                <a:lnTo>
                  <a:pt x="6795" y="385"/>
                </a:lnTo>
                <a:lnTo>
                  <a:pt x="6766" y="388"/>
                </a:lnTo>
                <a:lnTo>
                  <a:pt x="6737" y="391"/>
                </a:lnTo>
                <a:lnTo>
                  <a:pt x="6709" y="396"/>
                </a:lnTo>
                <a:lnTo>
                  <a:pt x="6681" y="402"/>
                </a:lnTo>
                <a:lnTo>
                  <a:pt x="6654" y="408"/>
                </a:lnTo>
                <a:lnTo>
                  <a:pt x="6627" y="414"/>
                </a:lnTo>
                <a:lnTo>
                  <a:pt x="6601" y="423"/>
                </a:lnTo>
                <a:lnTo>
                  <a:pt x="6575" y="431"/>
                </a:lnTo>
                <a:lnTo>
                  <a:pt x="6550" y="440"/>
                </a:lnTo>
                <a:lnTo>
                  <a:pt x="6526" y="450"/>
                </a:lnTo>
                <a:lnTo>
                  <a:pt x="6502" y="460"/>
                </a:lnTo>
                <a:lnTo>
                  <a:pt x="6478" y="472"/>
                </a:lnTo>
                <a:lnTo>
                  <a:pt x="6457" y="484"/>
                </a:lnTo>
                <a:lnTo>
                  <a:pt x="6435" y="497"/>
                </a:lnTo>
                <a:lnTo>
                  <a:pt x="6413" y="510"/>
                </a:lnTo>
                <a:lnTo>
                  <a:pt x="6393" y="524"/>
                </a:lnTo>
                <a:lnTo>
                  <a:pt x="6373" y="539"/>
                </a:lnTo>
                <a:lnTo>
                  <a:pt x="6354" y="554"/>
                </a:lnTo>
                <a:lnTo>
                  <a:pt x="6336" y="571"/>
                </a:lnTo>
                <a:lnTo>
                  <a:pt x="6318" y="587"/>
                </a:lnTo>
                <a:lnTo>
                  <a:pt x="6301" y="604"/>
                </a:lnTo>
                <a:lnTo>
                  <a:pt x="6286" y="622"/>
                </a:lnTo>
                <a:lnTo>
                  <a:pt x="6271" y="640"/>
                </a:lnTo>
                <a:lnTo>
                  <a:pt x="6257" y="660"/>
                </a:lnTo>
                <a:lnTo>
                  <a:pt x="6243" y="679"/>
                </a:lnTo>
                <a:lnTo>
                  <a:pt x="6231" y="700"/>
                </a:lnTo>
                <a:lnTo>
                  <a:pt x="6219" y="721"/>
                </a:lnTo>
                <a:lnTo>
                  <a:pt x="6209" y="742"/>
                </a:lnTo>
                <a:lnTo>
                  <a:pt x="6199" y="763"/>
                </a:lnTo>
                <a:lnTo>
                  <a:pt x="6192" y="782"/>
                </a:lnTo>
                <a:lnTo>
                  <a:pt x="6184" y="801"/>
                </a:lnTo>
                <a:lnTo>
                  <a:pt x="6174" y="822"/>
                </a:lnTo>
                <a:lnTo>
                  <a:pt x="6165" y="844"/>
                </a:lnTo>
                <a:lnTo>
                  <a:pt x="6156" y="868"/>
                </a:lnTo>
                <a:lnTo>
                  <a:pt x="6144" y="892"/>
                </a:lnTo>
                <a:lnTo>
                  <a:pt x="6134" y="917"/>
                </a:lnTo>
                <a:lnTo>
                  <a:pt x="6122" y="944"/>
                </a:lnTo>
                <a:lnTo>
                  <a:pt x="6103" y="986"/>
                </a:lnTo>
                <a:lnTo>
                  <a:pt x="6084" y="1030"/>
                </a:lnTo>
                <a:lnTo>
                  <a:pt x="6064" y="1077"/>
                </a:lnTo>
                <a:lnTo>
                  <a:pt x="6043" y="1126"/>
                </a:lnTo>
                <a:lnTo>
                  <a:pt x="6021" y="1177"/>
                </a:lnTo>
                <a:lnTo>
                  <a:pt x="5999" y="1230"/>
                </a:lnTo>
                <a:lnTo>
                  <a:pt x="5976" y="1284"/>
                </a:lnTo>
                <a:lnTo>
                  <a:pt x="5954" y="1339"/>
                </a:lnTo>
                <a:lnTo>
                  <a:pt x="5946" y="1356"/>
                </a:lnTo>
                <a:lnTo>
                  <a:pt x="5939" y="1371"/>
                </a:lnTo>
                <a:lnTo>
                  <a:pt x="5932" y="1387"/>
                </a:lnTo>
                <a:lnTo>
                  <a:pt x="5923" y="1403"/>
                </a:lnTo>
                <a:lnTo>
                  <a:pt x="5915" y="1417"/>
                </a:lnTo>
                <a:lnTo>
                  <a:pt x="5906" y="1432"/>
                </a:lnTo>
                <a:lnTo>
                  <a:pt x="5896" y="1445"/>
                </a:lnTo>
                <a:lnTo>
                  <a:pt x="5887" y="1459"/>
                </a:lnTo>
                <a:lnTo>
                  <a:pt x="5878" y="1471"/>
                </a:lnTo>
                <a:lnTo>
                  <a:pt x="5867" y="1484"/>
                </a:lnTo>
                <a:lnTo>
                  <a:pt x="5857" y="1495"/>
                </a:lnTo>
                <a:lnTo>
                  <a:pt x="5845" y="1507"/>
                </a:lnTo>
                <a:lnTo>
                  <a:pt x="5835" y="1518"/>
                </a:lnTo>
                <a:lnTo>
                  <a:pt x="5823" y="1528"/>
                </a:lnTo>
                <a:lnTo>
                  <a:pt x="5812" y="1538"/>
                </a:lnTo>
                <a:lnTo>
                  <a:pt x="5799" y="1548"/>
                </a:lnTo>
                <a:lnTo>
                  <a:pt x="5787" y="1556"/>
                </a:lnTo>
                <a:lnTo>
                  <a:pt x="5774" y="1564"/>
                </a:lnTo>
                <a:lnTo>
                  <a:pt x="5762" y="1572"/>
                </a:lnTo>
                <a:lnTo>
                  <a:pt x="5748" y="1579"/>
                </a:lnTo>
                <a:lnTo>
                  <a:pt x="5736" y="1586"/>
                </a:lnTo>
                <a:lnTo>
                  <a:pt x="5722" y="1591"/>
                </a:lnTo>
                <a:lnTo>
                  <a:pt x="5709" y="1598"/>
                </a:lnTo>
                <a:lnTo>
                  <a:pt x="5694" y="1602"/>
                </a:lnTo>
                <a:lnTo>
                  <a:pt x="5680" y="1607"/>
                </a:lnTo>
                <a:lnTo>
                  <a:pt x="5666" y="1610"/>
                </a:lnTo>
                <a:lnTo>
                  <a:pt x="5652" y="1613"/>
                </a:lnTo>
                <a:lnTo>
                  <a:pt x="5636" y="1616"/>
                </a:lnTo>
                <a:lnTo>
                  <a:pt x="5621" y="1618"/>
                </a:lnTo>
                <a:lnTo>
                  <a:pt x="5606" y="1619"/>
                </a:lnTo>
                <a:lnTo>
                  <a:pt x="5590" y="1621"/>
                </a:lnTo>
                <a:lnTo>
                  <a:pt x="5574" y="1622"/>
                </a:lnTo>
                <a:lnTo>
                  <a:pt x="5559" y="1621"/>
                </a:lnTo>
                <a:lnTo>
                  <a:pt x="5543" y="1619"/>
                </a:lnTo>
                <a:lnTo>
                  <a:pt x="5527" y="1618"/>
                </a:lnTo>
                <a:lnTo>
                  <a:pt x="5511" y="1616"/>
                </a:lnTo>
                <a:lnTo>
                  <a:pt x="5494" y="1613"/>
                </a:lnTo>
                <a:lnTo>
                  <a:pt x="5479" y="1610"/>
                </a:lnTo>
                <a:lnTo>
                  <a:pt x="5462" y="1606"/>
                </a:lnTo>
                <a:lnTo>
                  <a:pt x="5445" y="1602"/>
                </a:lnTo>
                <a:lnTo>
                  <a:pt x="5430" y="1597"/>
                </a:lnTo>
                <a:lnTo>
                  <a:pt x="5413" y="1590"/>
                </a:lnTo>
                <a:lnTo>
                  <a:pt x="5396" y="1584"/>
                </a:lnTo>
                <a:lnTo>
                  <a:pt x="5381" y="1578"/>
                </a:lnTo>
                <a:lnTo>
                  <a:pt x="5349" y="1562"/>
                </a:lnTo>
                <a:lnTo>
                  <a:pt x="5315" y="1544"/>
                </a:lnTo>
                <a:lnTo>
                  <a:pt x="5284" y="1524"/>
                </a:lnTo>
                <a:lnTo>
                  <a:pt x="5252" y="1502"/>
                </a:lnTo>
                <a:lnTo>
                  <a:pt x="5219" y="1477"/>
                </a:lnTo>
                <a:lnTo>
                  <a:pt x="5188" y="1451"/>
                </a:lnTo>
                <a:lnTo>
                  <a:pt x="5157" y="1421"/>
                </a:lnTo>
                <a:lnTo>
                  <a:pt x="5127" y="1390"/>
                </a:lnTo>
                <a:lnTo>
                  <a:pt x="5096" y="1358"/>
                </a:lnTo>
                <a:lnTo>
                  <a:pt x="5066" y="1322"/>
                </a:lnTo>
                <a:lnTo>
                  <a:pt x="5003" y="1244"/>
                </a:lnTo>
                <a:lnTo>
                  <a:pt x="4939" y="1166"/>
                </a:lnTo>
                <a:lnTo>
                  <a:pt x="4877" y="1086"/>
                </a:lnTo>
                <a:lnTo>
                  <a:pt x="4815" y="1006"/>
                </a:lnTo>
                <a:lnTo>
                  <a:pt x="4754" y="925"/>
                </a:lnTo>
                <a:lnTo>
                  <a:pt x="4692" y="844"/>
                </a:lnTo>
                <a:lnTo>
                  <a:pt x="4633" y="762"/>
                </a:lnTo>
                <a:lnTo>
                  <a:pt x="4573" y="679"/>
                </a:lnTo>
                <a:lnTo>
                  <a:pt x="4513" y="597"/>
                </a:lnTo>
                <a:lnTo>
                  <a:pt x="4455" y="513"/>
                </a:lnTo>
                <a:lnTo>
                  <a:pt x="4397" y="429"/>
                </a:lnTo>
                <a:lnTo>
                  <a:pt x="4339" y="344"/>
                </a:lnTo>
                <a:lnTo>
                  <a:pt x="4283" y="259"/>
                </a:lnTo>
                <a:lnTo>
                  <a:pt x="4227" y="173"/>
                </a:lnTo>
                <a:lnTo>
                  <a:pt x="4172" y="87"/>
                </a:lnTo>
                <a:lnTo>
                  <a:pt x="4117" y="0"/>
                </a:lnTo>
                <a:lnTo>
                  <a:pt x="4073" y="71"/>
                </a:lnTo>
                <a:lnTo>
                  <a:pt x="4027" y="141"/>
                </a:lnTo>
                <a:lnTo>
                  <a:pt x="3981" y="212"/>
                </a:lnTo>
                <a:lnTo>
                  <a:pt x="3935" y="282"/>
                </a:lnTo>
                <a:lnTo>
                  <a:pt x="3888" y="352"/>
                </a:lnTo>
                <a:lnTo>
                  <a:pt x="3842" y="421"/>
                </a:lnTo>
                <a:lnTo>
                  <a:pt x="3795" y="490"/>
                </a:lnTo>
                <a:lnTo>
                  <a:pt x="3746" y="560"/>
                </a:lnTo>
                <a:lnTo>
                  <a:pt x="3698" y="629"/>
                </a:lnTo>
                <a:lnTo>
                  <a:pt x="3649" y="697"/>
                </a:lnTo>
                <a:lnTo>
                  <a:pt x="3600" y="765"/>
                </a:lnTo>
                <a:lnTo>
                  <a:pt x="3550" y="832"/>
                </a:lnTo>
                <a:lnTo>
                  <a:pt x="3500" y="900"/>
                </a:lnTo>
                <a:lnTo>
                  <a:pt x="3449" y="967"/>
                </a:lnTo>
                <a:lnTo>
                  <a:pt x="3398" y="1034"/>
                </a:lnTo>
                <a:lnTo>
                  <a:pt x="3347" y="1099"/>
                </a:lnTo>
                <a:lnTo>
                  <a:pt x="3321" y="1132"/>
                </a:lnTo>
                <a:lnTo>
                  <a:pt x="3294" y="1162"/>
                </a:lnTo>
                <a:lnTo>
                  <a:pt x="3266" y="1190"/>
                </a:lnTo>
                <a:lnTo>
                  <a:pt x="3238" y="1217"/>
                </a:lnTo>
                <a:lnTo>
                  <a:pt x="3207" y="1241"/>
                </a:lnTo>
                <a:lnTo>
                  <a:pt x="3178" y="1263"/>
                </a:lnTo>
                <a:lnTo>
                  <a:pt x="3147" y="1283"/>
                </a:lnTo>
                <a:lnTo>
                  <a:pt x="3116" y="1301"/>
                </a:lnTo>
                <a:lnTo>
                  <a:pt x="3100" y="1310"/>
                </a:lnTo>
                <a:lnTo>
                  <a:pt x="3084" y="1317"/>
                </a:lnTo>
                <a:lnTo>
                  <a:pt x="3068" y="1324"/>
                </a:lnTo>
                <a:lnTo>
                  <a:pt x="3051" y="1332"/>
                </a:lnTo>
                <a:lnTo>
                  <a:pt x="3035" y="1337"/>
                </a:lnTo>
                <a:lnTo>
                  <a:pt x="3019" y="1343"/>
                </a:lnTo>
                <a:lnTo>
                  <a:pt x="3001" y="1348"/>
                </a:lnTo>
                <a:lnTo>
                  <a:pt x="2985" y="1353"/>
                </a:lnTo>
                <a:lnTo>
                  <a:pt x="2968" y="1357"/>
                </a:lnTo>
                <a:lnTo>
                  <a:pt x="2951" y="1360"/>
                </a:lnTo>
                <a:lnTo>
                  <a:pt x="2934" y="1363"/>
                </a:lnTo>
                <a:lnTo>
                  <a:pt x="2917" y="1366"/>
                </a:lnTo>
                <a:lnTo>
                  <a:pt x="2899" y="1368"/>
                </a:lnTo>
                <a:lnTo>
                  <a:pt x="2881" y="1369"/>
                </a:lnTo>
                <a:lnTo>
                  <a:pt x="2864" y="1370"/>
                </a:lnTo>
                <a:lnTo>
                  <a:pt x="2846" y="1370"/>
                </a:lnTo>
                <a:lnTo>
                  <a:pt x="2826" y="1370"/>
                </a:lnTo>
                <a:lnTo>
                  <a:pt x="2807" y="1368"/>
                </a:lnTo>
                <a:lnTo>
                  <a:pt x="2787" y="1367"/>
                </a:lnTo>
                <a:lnTo>
                  <a:pt x="2766" y="1364"/>
                </a:lnTo>
                <a:lnTo>
                  <a:pt x="2746" y="1361"/>
                </a:lnTo>
                <a:lnTo>
                  <a:pt x="2726" y="1357"/>
                </a:lnTo>
                <a:lnTo>
                  <a:pt x="2707" y="1353"/>
                </a:lnTo>
                <a:lnTo>
                  <a:pt x="2687" y="1347"/>
                </a:lnTo>
                <a:lnTo>
                  <a:pt x="2668" y="1341"/>
                </a:lnTo>
                <a:lnTo>
                  <a:pt x="2648" y="1335"/>
                </a:lnTo>
                <a:lnTo>
                  <a:pt x="2628" y="1328"/>
                </a:lnTo>
                <a:lnTo>
                  <a:pt x="2610" y="1319"/>
                </a:lnTo>
                <a:lnTo>
                  <a:pt x="2590" y="1311"/>
                </a:lnTo>
                <a:lnTo>
                  <a:pt x="2571" y="1301"/>
                </a:lnTo>
                <a:lnTo>
                  <a:pt x="2552" y="1291"/>
                </a:lnTo>
                <a:lnTo>
                  <a:pt x="2534" y="1281"/>
                </a:lnTo>
                <a:lnTo>
                  <a:pt x="2515" y="1269"/>
                </a:lnTo>
                <a:lnTo>
                  <a:pt x="2497" y="1258"/>
                </a:lnTo>
                <a:lnTo>
                  <a:pt x="2478" y="1245"/>
                </a:lnTo>
                <a:lnTo>
                  <a:pt x="2461" y="1232"/>
                </a:lnTo>
                <a:lnTo>
                  <a:pt x="2443" y="1218"/>
                </a:lnTo>
                <a:lnTo>
                  <a:pt x="2425" y="1203"/>
                </a:lnTo>
                <a:lnTo>
                  <a:pt x="2408" y="1189"/>
                </a:lnTo>
                <a:lnTo>
                  <a:pt x="2391" y="1173"/>
                </a:lnTo>
                <a:lnTo>
                  <a:pt x="2373" y="1158"/>
                </a:lnTo>
                <a:lnTo>
                  <a:pt x="2358" y="1141"/>
                </a:lnTo>
                <a:lnTo>
                  <a:pt x="2341" y="1123"/>
                </a:lnTo>
                <a:lnTo>
                  <a:pt x="2324" y="1105"/>
                </a:lnTo>
                <a:lnTo>
                  <a:pt x="2309" y="1087"/>
                </a:lnTo>
                <a:lnTo>
                  <a:pt x="2293" y="1068"/>
                </a:lnTo>
                <a:lnTo>
                  <a:pt x="2279" y="1048"/>
                </a:lnTo>
                <a:lnTo>
                  <a:pt x="2263" y="1028"/>
                </a:lnTo>
                <a:lnTo>
                  <a:pt x="2210" y="955"/>
                </a:lnTo>
                <a:lnTo>
                  <a:pt x="2156" y="884"/>
                </a:lnTo>
                <a:lnTo>
                  <a:pt x="2103" y="816"/>
                </a:lnTo>
                <a:lnTo>
                  <a:pt x="2048" y="750"/>
                </a:lnTo>
                <a:lnTo>
                  <a:pt x="1996" y="686"/>
                </a:lnTo>
                <a:lnTo>
                  <a:pt x="1944" y="627"/>
                </a:lnTo>
                <a:lnTo>
                  <a:pt x="1893" y="570"/>
                </a:lnTo>
                <a:lnTo>
                  <a:pt x="1843" y="516"/>
                </a:lnTo>
                <a:lnTo>
                  <a:pt x="1795" y="467"/>
                </a:lnTo>
                <a:lnTo>
                  <a:pt x="1748" y="423"/>
                </a:lnTo>
                <a:lnTo>
                  <a:pt x="1705" y="382"/>
                </a:lnTo>
                <a:lnTo>
                  <a:pt x="1662" y="345"/>
                </a:lnTo>
                <a:lnTo>
                  <a:pt x="1642" y="329"/>
                </a:lnTo>
                <a:lnTo>
                  <a:pt x="1624" y="314"/>
                </a:lnTo>
                <a:lnTo>
                  <a:pt x="1605" y="301"/>
                </a:lnTo>
                <a:lnTo>
                  <a:pt x="1586" y="288"/>
                </a:lnTo>
                <a:lnTo>
                  <a:pt x="1569" y="278"/>
                </a:lnTo>
                <a:lnTo>
                  <a:pt x="1553" y="268"/>
                </a:lnTo>
                <a:lnTo>
                  <a:pt x="1537" y="260"/>
                </a:lnTo>
                <a:lnTo>
                  <a:pt x="1522" y="254"/>
                </a:lnTo>
                <a:lnTo>
                  <a:pt x="1499" y="244"/>
                </a:lnTo>
                <a:lnTo>
                  <a:pt x="1474" y="236"/>
                </a:lnTo>
                <a:lnTo>
                  <a:pt x="1449" y="229"/>
                </a:lnTo>
                <a:lnTo>
                  <a:pt x="1424" y="223"/>
                </a:lnTo>
                <a:lnTo>
                  <a:pt x="1398" y="219"/>
                </a:lnTo>
                <a:lnTo>
                  <a:pt x="1371" y="216"/>
                </a:lnTo>
                <a:lnTo>
                  <a:pt x="1344" y="214"/>
                </a:lnTo>
                <a:lnTo>
                  <a:pt x="1318" y="213"/>
                </a:lnTo>
                <a:lnTo>
                  <a:pt x="1288" y="214"/>
                </a:lnTo>
                <a:lnTo>
                  <a:pt x="1259" y="216"/>
                </a:lnTo>
                <a:lnTo>
                  <a:pt x="1229" y="220"/>
                </a:lnTo>
                <a:lnTo>
                  <a:pt x="1200" y="225"/>
                </a:lnTo>
                <a:lnTo>
                  <a:pt x="1169" y="232"/>
                </a:lnTo>
                <a:lnTo>
                  <a:pt x="1140" y="240"/>
                </a:lnTo>
                <a:lnTo>
                  <a:pt x="1111" y="249"/>
                </a:lnTo>
                <a:lnTo>
                  <a:pt x="1082" y="261"/>
                </a:lnTo>
                <a:lnTo>
                  <a:pt x="1053" y="272"/>
                </a:lnTo>
                <a:lnTo>
                  <a:pt x="1024" y="286"/>
                </a:lnTo>
                <a:lnTo>
                  <a:pt x="996" y="301"/>
                </a:lnTo>
                <a:lnTo>
                  <a:pt x="966" y="317"/>
                </a:lnTo>
                <a:lnTo>
                  <a:pt x="939" y="334"/>
                </a:lnTo>
                <a:lnTo>
                  <a:pt x="911" y="353"/>
                </a:lnTo>
                <a:lnTo>
                  <a:pt x="884" y="372"/>
                </a:lnTo>
                <a:lnTo>
                  <a:pt x="857" y="392"/>
                </a:lnTo>
                <a:lnTo>
                  <a:pt x="831" y="414"/>
                </a:lnTo>
                <a:lnTo>
                  <a:pt x="806" y="437"/>
                </a:lnTo>
                <a:lnTo>
                  <a:pt x="780" y="461"/>
                </a:lnTo>
                <a:lnTo>
                  <a:pt x="756" y="486"/>
                </a:lnTo>
                <a:lnTo>
                  <a:pt x="732" y="512"/>
                </a:lnTo>
                <a:lnTo>
                  <a:pt x="708" y="539"/>
                </a:lnTo>
                <a:lnTo>
                  <a:pt x="685" y="567"/>
                </a:lnTo>
                <a:lnTo>
                  <a:pt x="663" y="596"/>
                </a:lnTo>
                <a:lnTo>
                  <a:pt x="643" y="626"/>
                </a:lnTo>
                <a:lnTo>
                  <a:pt x="622" y="656"/>
                </a:lnTo>
                <a:lnTo>
                  <a:pt x="602" y="687"/>
                </a:lnTo>
                <a:lnTo>
                  <a:pt x="583" y="720"/>
                </a:lnTo>
                <a:lnTo>
                  <a:pt x="565" y="752"/>
                </a:lnTo>
                <a:lnTo>
                  <a:pt x="549" y="786"/>
                </a:lnTo>
                <a:lnTo>
                  <a:pt x="532" y="821"/>
                </a:lnTo>
                <a:lnTo>
                  <a:pt x="518" y="855"/>
                </a:lnTo>
                <a:lnTo>
                  <a:pt x="500" y="901"/>
                </a:lnTo>
                <a:lnTo>
                  <a:pt x="484" y="946"/>
                </a:lnTo>
                <a:lnTo>
                  <a:pt x="471" y="991"/>
                </a:lnTo>
                <a:lnTo>
                  <a:pt x="459" y="1036"/>
                </a:lnTo>
                <a:lnTo>
                  <a:pt x="449" y="1081"/>
                </a:lnTo>
                <a:lnTo>
                  <a:pt x="441" y="1126"/>
                </a:lnTo>
                <a:lnTo>
                  <a:pt x="434" y="1170"/>
                </a:lnTo>
                <a:lnTo>
                  <a:pt x="430" y="1215"/>
                </a:lnTo>
                <a:lnTo>
                  <a:pt x="427" y="1259"/>
                </a:lnTo>
                <a:lnTo>
                  <a:pt x="426" y="1301"/>
                </a:lnTo>
                <a:lnTo>
                  <a:pt x="427" y="1345"/>
                </a:lnTo>
                <a:lnTo>
                  <a:pt x="429" y="1387"/>
                </a:lnTo>
                <a:lnTo>
                  <a:pt x="433" y="1429"/>
                </a:lnTo>
                <a:lnTo>
                  <a:pt x="438" y="1469"/>
                </a:lnTo>
                <a:lnTo>
                  <a:pt x="447" y="1509"/>
                </a:lnTo>
                <a:lnTo>
                  <a:pt x="455" y="1549"/>
                </a:lnTo>
                <a:lnTo>
                  <a:pt x="467" y="1586"/>
                </a:lnTo>
                <a:lnTo>
                  <a:pt x="478" y="1624"/>
                </a:lnTo>
                <a:lnTo>
                  <a:pt x="493" y="1659"/>
                </a:lnTo>
                <a:lnTo>
                  <a:pt x="507" y="1695"/>
                </a:lnTo>
                <a:lnTo>
                  <a:pt x="525" y="1728"/>
                </a:lnTo>
                <a:lnTo>
                  <a:pt x="544" y="1759"/>
                </a:lnTo>
                <a:lnTo>
                  <a:pt x="563" y="1790"/>
                </a:lnTo>
                <a:lnTo>
                  <a:pt x="584" y="1820"/>
                </a:lnTo>
                <a:lnTo>
                  <a:pt x="608" y="1848"/>
                </a:lnTo>
                <a:lnTo>
                  <a:pt x="632" y="1874"/>
                </a:lnTo>
                <a:lnTo>
                  <a:pt x="658" y="1898"/>
                </a:lnTo>
                <a:lnTo>
                  <a:pt x="685" y="1921"/>
                </a:lnTo>
                <a:lnTo>
                  <a:pt x="714" y="1942"/>
                </a:lnTo>
                <a:lnTo>
                  <a:pt x="744" y="1960"/>
                </a:lnTo>
                <a:lnTo>
                  <a:pt x="776" y="1977"/>
                </a:lnTo>
                <a:lnTo>
                  <a:pt x="808" y="1992"/>
                </a:lnTo>
                <a:lnTo>
                  <a:pt x="827" y="1999"/>
                </a:lnTo>
                <a:lnTo>
                  <a:pt x="846" y="2007"/>
                </a:lnTo>
                <a:lnTo>
                  <a:pt x="866" y="2017"/>
                </a:lnTo>
                <a:lnTo>
                  <a:pt x="888" y="2026"/>
                </a:lnTo>
                <a:lnTo>
                  <a:pt x="912" y="2037"/>
                </a:lnTo>
                <a:lnTo>
                  <a:pt x="936" y="2047"/>
                </a:lnTo>
                <a:lnTo>
                  <a:pt x="961" y="2057"/>
                </a:lnTo>
                <a:lnTo>
                  <a:pt x="988" y="2070"/>
                </a:lnTo>
                <a:lnTo>
                  <a:pt x="1030" y="2088"/>
                </a:lnTo>
                <a:lnTo>
                  <a:pt x="1075" y="2107"/>
                </a:lnTo>
                <a:lnTo>
                  <a:pt x="1122" y="2127"/>
                </a:lnTo>
                <a:lnTo>
                  <a:pt x="1171" y="2149"/>
                </a:lnTo>
                <a:lnTo>
                  <a:pt x="1222" y="2170"/>
                </a:lnTo>
                <a:lnTo>
                  <a:pt x="1274" y="2193"/>
                </a:lnTo>
                <a:lnTo>
                  <a:pt x="1328" y="2215"/>
                </a:lnTo>
                <a:lnTo>
                  <a:pt x="1383" y="2238"/>
                </a:lnTo>
                <a:lnTo>
                  <a:pt x="1412" y="2250"/>
                </a:lnTo>
                <a:lnTo>
                  <a:pt x="1439" y="2265"/>
                </a:lnTo>
                <a:lnTo>
                  <a:pt x="1465" y="2279"/>
                </a:lnTo>
                <a:lnTo>
                  <a:pt x="1490" y="2295"/>
                </a:lnTo>
                <a:lnTo>
                  <a:pt x="1513" y="2313"/>
                </a:lnTo>
                <a:lnTo>
                  <a:pt x="1534" y="2331"/>
                </a:lnTo>
                <a:lnTo>
                  <a:pt x="1555" y="2349"/>
                </a:lnTo>
                <a:lnTo>
                  <a:pt x="1572" y="2369"/>
                </a:lnTo>
                <a:lnTo>
                  <a:pt x="1589" y="2390"/>
                </a:lnTo>
                <a:lnTo>
                  <a:pt x="1605" y="2412"/>
                </a:lnTo>
                <a:lnTo>
                  <a:pt x="1618" y="2435"/>
                </a:lnTo>
                <a:lnTo>
                  <a:pt x="1631" y="2458"/>
                </a:lnTo>
                <a:lnTo>
                  <a:pt x="1640" y="2482"/>
                </a:lnTo>
                <a:lnTo>
                  <a:pt x="1648" y="2507"/>
                </a:lnTo>
                <a:lnTo>
                  <a:pt x="1656" y="2533"/>
                </a:lnTo>
                <a:lnTo>
                  <a:pt x="1661" y="2559"/>
                </a:lnTo>
                <a:lnTo>
                  <a:pt x="1663" y="2577"/>
                </a:lnTo>
                <a:lnTo>
                  <a:pt x="1664" y="2594"/>
                </a:lnTo>
                <a:lnTo>
                  <a:pt x="1665" y="2612"/>
                </a:lnTo>
                <a:lnTo>
                  <a:pt x="1665" y="2630"/>
                </a:lnTo>
                <a:lnTo>
                  <a:pt x="1664" y="2648"/>
                </a:lnTo>
                <a:lnTo>
                  <a:pt x="1662" y="2665"/>
                </a:lnTo>
                <a:lnTo>
                  <a:pt x="1660" y="2683"/>
                </a:lnTo>
                <a:lnTo>
                  <a:pt x="1657" y="2701"/>
                </a:lnTo>
                <a:lnTo>
                  <a:pt x="1653" y="2719"/>
                </a:lnTo>
                <a:lnTo>
                  <a:pt x="1647" y="2737"/>
                </a:lnTo>
                <a:lnTo>
                  <a:pt x="1642" y="2755"/>
                </a:lnTo>
                <a:lnTo>
                  <a:pt x="1636" y="2774"/>
                </a:lnTo>
                <a:lnTo>
                  <a:pt x="1630" y="2791"/>
                </a:lnTo>
                <a:lnTo>
                  <a:pt x="1621" y="2810"/>
                </a:lnTo>
                <a:lnTo>
                  <a:pt x="1613" y="2828"/>
                </a:lnTo>
                <a:lnTo>
                  <a:pt x="1605" y="2847"/>
                </a:lnTo>
                <a:lnTo>
                  <a:pt x="1594" y="2864"/>
                </a:lnTo>
                <a:lnTo>
                  <a:pt x="1584" y="2882"/>
                </a:lnTo>
                <a:lnTo>
                  <a:pt x="1574" y="2901"/>
                </a:lnTo>
                <a:lnTo>
                  <a:pt x="1561" y="2919"/>
                </a:lnTo>
                <a:lnTo>
                  <a:pt x="1549" y="2936"/>
                </a:lnTo>
                <a:lnTo>
                  <a:pt x="1536" y="2954"/>
                </a:lnTo>
                <a:lnTo>
                  <a:pt x="1521" y="2972"/>
                </a:lnTo>
                <a:lnTo>
                  <a:pt x="1507" y="2989"/>
                </a:lnTo>
                <a:lnTo>
                  <a:pt x="1492" y="3007"/>
                </a:lnTo>
                <a:lnTo>
                  <a:pt x="1476" y="3025"/>
                </a:lnTo>
                <a:lnTo>
                  <a:pt x="1460" y="3043"/>
                </a:lnTo>
                <a:lnTo>
                  <a:pt x="1442" y="3059"/>
                </a:lnTo>
                <a:lnTo>
                  <a:pt x="1425" y="3076"/>
                </a:lnTo>
                <a:lnTo>
                  <a:pt x="1406" y="3094"/>
                </a:lnTo>
                <a:lnTo>
                  <a:pt x="1387" y="3110"/>
                </a:lnTo>
                <a:lnTo>
                  <a:pt x="1367" y="3127"/>
                </a:lnTo>
                <a:lnTo>
                  <a:pt x="1286" y="3193"/>
                </a:lnTo>
                <a:lnTo>
                  <a:pt x="1204" y="3258"/>
                </a:lnTo>
                <a:lnTo>
                  <a:pt x="1122" y="3323"/>
                </a:lnTo>
                <a:lnTo>
                  <a:pt x="1039" y="3387"/>
                </a:lnTo>
                <a:lnTo>
                  <a:pt x="955" y="3450"/>
                </a:lnTo>
                <a:lnTo>
                  <a:pt x="871" y="3514"/>
                </a:lnTo>
                <a:lnTo>
                  <a:pt x="786" y="3575"/>
                </a:lnTo>
                <a:lnTo>
                  <a:pt x="701" y="3637"/>
                </a:lnTo>
                <a:lnTo>
                  <a:pt x="615" y="3698"/>
                </a:lnTo>
                <a:lnTo>
                  <a:pt x="529" y="3759"/>
                </a:lnTo>
                <a:lnTo>
                  <a:pt x="442" y="3818"/>
                </a:lnTo>
                <a:lnTo>
                  <a:pt x="354" y="3877"/>
                </a:lnTo>
                <a:lnTo>
                  <a:pt x="267" y="3935"/>
                </a:lnTo>
                <a:lnTo>
                  <a:pt x="178" y="3993"/>
                </a:lnTo>
                <a:lnTo>
                  <a:pt x="90" y="4050"/>
                </a:lnTo>
                <a:lnTo>
                  <a:pt x="0" y="4105"/>
                </a:lnTo>
                <a:lnTo>
                  <a:pt x="54" y="4193"/>
                </a:lnTo>
                <a:lnTo>
                  <a:pt x="110" y="4279"/>
                </a:lnTo>
                <a:lnTo>
                  <a:pt x="167" y="4366"/>
                </a:lnTo>
                <a:lnTo>
                  <a:pt x="223" y="4452"/>
                </a:lnTo>
                <a:lnTo>
                  <a:pt x="281" y="4538"/>
                </a:lnTo>
                <a:lnTo>
                  <a:pt x="339" y="4623"/>
                </a:lnTo>
                <a:lnTo>
                  <a:pt x="398" y="4708"/>
                </a:lnTo>
                <a:lnTo>
                  <a:pt x="458" y="4792"/>
                </a:lnTo>
                <a:lnTo>
                  <a:pt x="519" y="4877"/>
                </a:lnTo>
                <a:lnTo>
                  <a:pt x="580" y="4960"/>
                </a:lnTo>
                <a:lnTo>
                  <a:pt x="641" y="5042"/>
                </a:lnTo>
                <a:lnTo>
                  <a:pt x="705" y="5125"/>
                </a:lnTo>
                <a:lnTo>
                  <a:pt x="767" y="5207"/>
                </a:lnTo>
                <a:lnTo>
                  <a:pt x="832" y="5288"/>
                </a:lnTo>
                <a:lnTo>
                  <a:pt x="897" y="5370"/>
                </a:lnTo>
                <a:lnTo>
                  <a:pt x="961" y="5450"/>
                </a:lnTo>
                <a:lnTo>
                  <a:pt x="985" y="5478"/>
                </a:lnTo>
                <a:lnTo>
                  <a:pt x="1009" y="5504"/>
                </a:lnTo>
                <a:lnTo>
                  <a:pt x="1034" y="5529"/>
                </a:lnTo>
                <a:lnTo>
                  <a:pt x="1059" y="5553"/>
                </a:lnTo>
                <a:lnTo>
                  <a:pt x="1084" y="5575"/>
                </a:lnTo>
                <a:lnTo>
                  <a:pt x="1109" y="5595"/>
                </a:lnTo>
                <a:lnTo>
                  <a:pt x="1134" y="5614"/>
                </a:lnTo>
                <a:lnTo>
                  <a:pt x="1159" y="5629"/>
                </a:lnTo>
                <a:lnTo>
                  <a:pt x="1184" y="5644"/>
                </a:lnTo>
                <a:lnTo>
                  <a:pt x="1209" y="5658"/>
                </a:lnTo>
                <a:lnTo>
                  <a:pt x="1234" y="5668"/>
                </a:lnTo>
                <a:lnTo>
                  <a:pt x="1258" y="5677"/>
                </a:lnTo>
                <a:lnTo>
                  <a:pt x="1283" y="5685"/>
                </a:lnTo>
                <a:lnTo>
                  <a:pt x="1307" y="5690"/>
                </a:lnTo>
                <a:lnTo>
                  <a:pt x="1331" y="5692"/>
                </a:lnTo>
                <a:lnTo>
                  <a:pt x="1354" y="5693"/>
                </a:lnTo>
                <a:lnTo>
                  <a:pt x="1366" y="5693"/>
                </a:lnTo>
                <a:lnTo>
                  <a:pt x="1378" y="5692"/>
                </a:lnTo>
                <a:lnTo>
                  <a:pt x="1390" y="5691"/>
                </a:lnTo>
                <a:lnTo>
                  <a:pt x="1401" y="5689"/>
                </a:lnTo>
                <a:lnTo>
                  <a:pt x="1412" y="5687"/>
                </a:lnTo>
                <a:lnTo>
                  <a:pt x="1423" y="5684"/>
                </a:lnTo>
                <a:lnTo>
                  <a:pt x="1433" y="5681"/>
                </a:lnTo>
                <a:lnTo>
                  <a:pt x="1442" y="5676"/>
                </a:lnTo>
                <a:lnTo>
                  <a:pt x="1461" y="5667"/>
                </a:lnTo>
                <a:lnTo>
                  <a:pt x="1479" y="5657"/>
                </a:lnTo>
                <a:lnTo>
                  <a:pt x="1495" y="5645"/>
                </a:lnTo>
                <a:lnTo>
                  <a:pt x="1510" y="5632"/>
                </a:lnTo>
                <a:lnTo>
                  <a:pt x="1525" y="5617"/>
                </a:lnTo>
                <a:lnTo>
                  <a:pt x="1537" y="5602"/>
                </a:lnTo>
                <a:lnTo>
                  <a:pt x="1549" y="5587"/>
                </a:lnTo>
                <a:lnTo>
                  <a:pt x="1559" y="5571"/>
                </a:lnTo>
                <a:lnTo>
                  <a:pt x="1569" y="5554"/>
                </a:lnTo>
                <a:lnTo>
                  <a:pt x="1578" y="5538"/>
                </a:lnTo>
                <a:lnTo>
                  <a:pt x="1586" y="5521"/>
                </a:lnTo>
                <a:lnTo>
                  <a:pt x="1592" y="5505"/>
                </a:lnTo>
                <a:lnTo>
                  <a:pt x="1615" y="5450"/>
                </a:lnTo>
                <a:lnTo>
                  <a:pt x="1638" y="5396"/>
                </a:lnTo>
                <a:lnTo>
                  <a:pt x="1660" y="5344"/>
                </a:lnTo>
                <a:lnTo>
                  <a:pt x="1682" y="5293"/>
                </a:lnTo>
                <a:lnTo>
                  <a:pt x="1703" y="5244"/>
                </a:lnTo>
                <a:lnTo>
                  <a:pt x="1723" y="5197"/>
                </a:lnTo>
                <a:lnTo>
                  <a:pt x="1742" y="5152"/>
                </a:lnTo>
                <a:lnTo>
                  <a:pt x="1761" y="5110"/>
                </a:lnTo>
                <a:lnTo>
                  <a:pt x="1772" y="5083"/>
                </a:lnTo>
                <a:lnTo>
                  <a:pt x="1784" y="5057"/>
                </a:lnTo>
                <a:lnTo>
                  <a:pt x="1794" y="5033"/>
                </a:lnTo>
                <a:lnTo>
                  <a:pt x="1805" y="5009"/>
                </a:lnTo>
                <a:lnTo>
                  <a:pt x="1814" y="4987"/>
                </a:lnTo>
                <a:lnTo>
                  <a:pt x="1822" y="4966"/>
                </a:lnTo>
                <a:lnTo>
                  <a:pt x="1831" y="4948"/>
                </a:lnTo>
                <a:lnTo>
                  <a:pt x="1838" y="4929"/>
                </a:lnTo>
                <a:lnTo>
                  <a:pt x="1851" y="4902"/>
                </a:lnTo>
                <a:lnTo>
                  <a:pt x="1863" y="4876"/>
                </a:lnTo>
                <a:lnTo>
                  <a:pt x="1878" y="4850"/>
                </a:lnTo>
                <a:lnTo>
                  <a:pt x="1892" y="4825"/>
                </a:lnTo>
                <a:lnTo>
                  <a:pt x="1909" y="4800"/>
                </a:lnTo>
                <a:lnTo>
                  <a:pt x="1927" y="4777"/>
                </a:lnTo>
                <a:lnTo>
                  <a:pt x="1944" y="4754"/>
                </a:lnTo>
                <a:lnTo>
                  <a:pt x="1964" y="4731"/>
                </a:lnTo>
                <a:lnTo>
                  <a:pt x="1984" y="4710"/>
                </a:lnTo>
                <a:lnTo>
                  <a:pt x="2005" y="4689"/>
                </a:lnTo>
                <a:lnTo>
                  <a:pt x="2028" y="4669"/>
                </a:lnTo>
                <a:lnTo>
                  <a:pt x="2050" y="4649"/>
                </a:lnTo>
                <a:lnTo>
                  <a:pt x="2074" y="4632"/>
                </a:lnTo>
                <a:lnTo>
                  <a:pt x="2098" y="4614"/>
                </a:lnTo>
                <a:lnTo>
                  <a:pt x="2124" y="4597"/>
                </a:lnTo>
                <a:lnTo>
                  <a:pt x="2150" y="4581"/>
                </a:lnTo>
                <a:lnTo>
                  <a:pt x="2178" y="4566"/>
                </a:lnTo>
                <a:lnTo>
                  <a:pt x="2206" y="4552"/>
                </a:lnTo>
                <a:lnTo>
                  <a:pt x="2235" y="4539"/>
                </a:lnTo>
                <a:lnTo>
                  <a:pt x="2264" y="4526"/>
                </a:lnTo>
                <a:lnTo>
                  <a:pt x="2294" y="4515"/>
                </a:lnTo>
                <a:lnTo>
                  <a:pt x="2324" y="4504"/>
                </a:lnTo>
                <a:lnTo>
                  <a:pt x="2356" y="4495"/>
                </a:lnTo>
                <a:lnTo>
                  <a:pt x="2388" y="4486"/>
                </a:lnTo>
                <a:lnTo>
                  <a:pt x="2420" y="4478"/>
                </a:lnTo>
                <a:lnTo>
                  <a:pt x="2453" y="4472"/>
                </a:lnTo>
                <a:lnTo>
                  <a:pt x="2487" y="4466"/>
                </a:lnTo>
                <a:lnTo>
                  <a:pt x="2521" y="4462"/>
                </a:lnTo>
                <a:lnTo>
                  <a:pt x="2556" y="4458"/>
                </a:lnTo>
                <a:lnTo>
                  <a:pt x="2591" y="4455"/>
                </a:lnTo>
                <a:lnTo>
                  <a:pt x="2627" y="4453"/>
                </a:lnTo>
                <a:lnTo>
                  <a:pt x="2663" y="4453"/>
                </a:lnTo>
                <a:lnTo>
                  <a:pt x="2695" y="4453"/>
                </a:lnTo>
                <a:lnTo>
                  <a:pt x="2726" y="4454"/>
                </a:lnTo>
                <a:lnTo>
                  <a:pt x="2759" y="4456"/>
                </a:lnTo>
                <a:lnTo>
                  <a:pt x="2790" y="4460"/>
                </a:lnTo>
                <a:lnTo>
                  <a:pt x="2822" y="4464"/>
                </a:lnTo>
                <a:lnTo>
                  <a:pt x="2854" y="4468"/>
                </a:lnTo>
                <a:lnTo>
                  <a:pt x="2886" y="4473"/>
                </a:lnTo>
                <a:lnTo>
                  <a:pt x="2918" y="4479"/>
                </a:lnTo>
                <a:lnTo>
                  <a:pt x="2950" y="4486"/>
                </a:lnTo>
                <a:lnTo>
                  <a:pt x="2981" y="4494"/>
                </a:lnTo>
                <a:lnTo>
                  <a:pt x="3014" y="4502"/>
                </a:lnTo>
                <a:lnTo>
                  <a:pt x="3045" y="4512"/>
                </a:lnTo>
                <a:lnTo>
                  <a:pt x="3077" y="4521"/>
                </a:lnTo>
                <a:lnTo>
                  <a:pt x="3109" y="4533"/>
                </a:lnTo>
                <a:lnTo>
                  <a:pt x="3139" y="4544"/>
                </a:lnTo>
                <a:lnTo>
                  <a:pt x="3170" y="4556"/>
                </a:lnTo>
                <a:lnTo>
                  <a:pt x="3221" y="4578"/>
                </a:lnTo>
                <a:lnTo>
                  <a:pt x="3271" y="4602"/>
                </a:lnTo>
                <a:lnTo>
                  <a:pt x="3320" y="4629"/>
                </a:lnTo>
                <a:lnTo>
                  <a:pt x="3366" y="4656"/>
                </a:lnTo>
                <a:lnTo>
                  <a:pt x="3412" y="4685"/>
                </a:lnTo>
                <a:lnTo>
                  <a:pt x="3454" y="4715"/>
                </a:lnTo>
                <a:lnTo>
                  <a:pt x="3496" y="4746"/>
                </a:lnTo>
                <a:lnTo>
                  <a:pt x="3537" y="4780"/>
                </a:lnTo>
                <a:lnTo>
                  <a:pt x="3574" y="4813"/>
                </a:lnTo>
                <a:lnTo>
                  <a:pt x="3610" y="4849"/>
                </a:lnTo>
                <a:lnTo>
                  <a:pt x="3645" y="4885"/>
                </a:lnTo>
                <a:lnTo>
                  <a:pt x="3677" y="4923"/>
                </a:lnTo>
                <a:lnTo>
                  <a:pt x="3708" y="4961"/>
                </a:lnTo>
                <a:lnTo>
                  <a:pt x="3736" y="5000"/>
                </a:lnTo>
                <a:lnTo>
                  <a:pt x="3762" y="5040"/>
                </a:lnTo>
                <a:lnTo>
                  <a:pt x="3787" y="5080"/>
                </a:lnTo>
                <a:lnTo>
                  <a:pt x="3809" y="5122"/>
                </a:lnTo>
                <a:lnTo>
                  <a:pt x="3829" y="5163"/>
                </a:lnTo>
                <a:lnTo>
                  <a:pt x="3847" y="5205"/>
                </a:lnTo>
                <a:lnTo>
                  <a:pt x="3862" y="5248"/>
                </a:lnTo>
                <a:lnTo>
                  <a:pt x="3875" y="5291"/>
                </a:lnTo>
                <a:lnTo>
                  <a:pt x="3886" y="5333"/>
                </a:lnTo>
                <a:lnTo>
                  <a:pt x="3895" y="5377"/>
                </a:lnTo>
                <a:lnTo>
                  <a:pt x="3900" y="5420"/>
                </a:lnTo>
                <a:lnTo>
                  <a:pt x="3904" y="5464"/>
                </a:lnTo>
                <a:lnTo>
                  <a:pt x="3904" y="5506"/>
                </a:lnTo>
                <a:lnTo>
                  <a:pt x="3903" y="5550"/>
                </a:lnTo>
                <a:lnTo>
                  <a:pt x="3899" y="5593"/>
                </a:lnTo>
                <a:lnTo>
                  <a:pt x="3892" y="5635"/>
                </a:lnTo>
                <a:lnTo>
                  <a:pt x="3881" y="5677"/>
                </a:lnTo>
                <a:lnTo>
                  <a:pt x="3869" y="5718"/>
                </a:lnTo>
                <a:lnTo>
                  <a:pt x="3854" y="5760"/>
                </a:lnTo>
                <a:lnTo>
                  <a:pt x="3845" y="5781"/>
                </a:lnTo>
                <a:lnTo>
                  <a:pt x="3833" y="5803"/>
                </a:lnTo>
                <a:lnTo>
                  <a:pt x="3821" y="5824"/>
                </a:lnTo>
                <a:lnTo>
                  <a:pt x="3806" y="5847"/>
                </a:lnTo>
                <a:lnTo>
                  <a:pt x="3791" y="5870"/>
                </a:lnTo>
                <a:lnTo>
                  <a:pt x="3773" y="5894"/>
                </a:lnTo>
                <a:lnTo>
                  <a:pt x="3754" y="5919"/>
                </a:lnTo>
                <a:lnTo>
                  <a:pt x="3733" y="5944"/>
                </a:lnTo>
                <a:lnTo>
                  <a:pt x="3711" y="5969"/>
                </a:lnTo>
                <a:lnTo>
                  <a:pt x="3689" y="5995"/>
                </a:lnTo>
                <a:lnTo>
                  <a:pt x="3665" y="6021"/>
                </a:lnTo>
                <a:lnTo>
                  <a:pt x="3640" y="6049"/>
                </a:lnTo>
                <a:lnTo>
                  <a:pt x="3586" y="6102"/>
                </a:lnTo>
                <a:lnTo>
                  <a:pt x="3530" y="6156"/>
                </a:lnTo>
                <a:lnTo>
                  <a:pt x="3471" y="6210"/>
                </a:lnTo>
                <a:lnTo>
                  <a:pt x="3409" y="6264"/>
                </a:lnTo>
                <a:lnTo>
                  <a:pt x="3347" y="6318"/>
                </a:lnTo>
                <a:lnTo>
                  <a:pt x="3282" y="6371"/>
                </a:lnTo>
                <a:lnTo>
                  <a:pt x="3219" y="6422"/>
                </a:lnTo>
                <a:lnTo>
                  <a:pt x="3154" y="6472"/>
                </a:lnTo>
                <a:lnTo>
                  <a:pt x="3091" y="6520"/>
                </a:lnTo>
                <a:lnTo>
                  <a:pt x="3029" y="6565"/>
                </a:lnTo>
                <a:lnTo>
                  <a:pt x="2997" y="6590"/>
                </a:lnTo>
                <a:lnTo>
                  <a:pt x="2967" y="6615"/>
                </a:lnTo>
                <a:lnTo>
                  <a:pt x="2939" y="6641"/>
                </a:lnTo>
                <a:lnTo>
                  <a:pt x="2913" y="6667"/>
                </a:lnTo>
                <a:lnTo>
                  <a:pt x="2888" y="6694"/>
                </a:lnTo>
                <a:lnTo>
                  <a:pt x="2865" y="6722"/>
                </a:lnTo>
                <a:lnTo>
                  <a:pt x="2844" y="6750"/>
                </a:lnTo>
                <a:lnTo>
                  <a:pt x="2825" y="6779"/>
                </a:lnTo>
                <a:lnTo>
                  <a:pt x="2809" y="6809"/>
                </a:lnTo>
                <a:lnTo>
                  <a:pt x="2793" y="6838"/>
                </a:lnTo>
                <a:lnTo>
                  <a:pt x="2780" y="6868"/>
                </a:lnTo>
                <a:lnTo>
                  <a:pt x="2770" y="6898"/>
                </a:lnTo>
                <a:lnTo>
                  <a:pt x="2766" y="6913"/>
                </a:lnTo>
                <a:lnTo>
                  <a:pt x="2762" y="6929"/>
                </a:lnTo>
                <a:lnTo>
                  <a:pt x="2759" y="6943"/>
                </a:lnTo>
                <a:lnTo>
                  <a:pt x="2755" y="6959"/>
                </a:lnTo>
                <a:lnTo>
                  <a:pt x="2753" y="6974"/>
                </a:lnTo>
                <a:lnTo>
                  <a:pt x="2751" y="6989"/>
                </a:lnTo>
                <a:lnTo>
                  <a:pt x="2750" y="7005"/>
                </a:lnTo>
                <a:lnTo>
                  <a:pt x="2749" y="7019"/>
                </a:lnTo>
                <a:lnTo>
                  <a:pt x="2750" y="7046"/>
                </a:lnTo>
                <a:lnTo>
                  <a:pt x="2752" y="7073"/>
                </a:lnTo>
                <a:lnTo>
                  <a:pt x="2757" y="7100"/>
                </a:lnTo>
                <a:lnTo>
                  <a:pt x="2762" y="7126"/>
                </a:lnTo>
                <a:lnTo>
                  <a:pt x="2769" y="7152"/>
                </a:lnTo>
                <a:lnTo>
                  <a:pt x="2778" y="7177"/>
                </a:lnTo>
                <a:lnTo>
                  <a:pt x="2790" y="7203"/>
                </a:lnTo>
                <a:lnTo>
                  <a:pt x="2802" y="7227"/>
                </a:lnTo>
                <a:lnTo>
                  <a:pt x="2816" y="7252"/>
                </a:lnTo>
                <a:lnTo>
                  <a:pt x="2833" y="7276"/>
                </a:lnTo>
                <a:lnTo>
                  <a:pt x="2850" y="7299"/>
                </a:lnTo>
                <a:lnTo>
                  <a:pt x="2869" y="7322"/>
                </a:lnTo>
                <a:lnTo>
                  <a:pt x="2890" y="7345"/>
                </a:lnTo>
                <a:lnTo>
                  <a:pt x="2913" y="7366"/>
                </a:lnTo>
                <a:lnTo>
                  <a:pt x="2937" y="7388"/>
                </a:lnTo>
                <a:lnTo>
                  <a:pt x="2963" y="7409"/>
                </a:lnTo>
                <a:lnTo>
                  <a:pt x="3030" y="7462"/>
                </a:lnTo>
                <a:lnTo>
                  <a:pt x="3100" y="7516"/>
                </a:lnTo>
                <a:lnTo>
                  <a:pt x="3169" y="7568"/>
                </a:lnTo>
                <a:lnTo>
                  <a:pt x="3239" y="7620"/>
                </a:lnTo>
                <a:lnTo>
                  <a:pt x="3309" y="7672"/>
                </a:lnTo>
                <a:lnTo>
                  <a:pt x="3380" y="7723"/>
                </a:lnTo>
                <a:lnTo>
                  <a:pt x="3451" y="7774"/>
                </a:lnTo>
                <a:lnTo>
                  <a:pt x="3523" y="7824"/>
                </a:lnTo>
                <a:lnTo>
                  <a:pt x="3596" y="7874"/>
                </a:lnTo>
                <a:lnTo>
                  <a:pt x="3669" y="7924"/>
                </a:lnTo>
                <a:lnTo>
                  <a:pt x="3742" y="7973"/>
                </a:lnTo>
                <a:lnTo>
                  <a:pt x="3815" y="8022"/>
                </a:lnTo>
                <a:lnTo>
                  <a:pt x="3888" y="8070"/>
                </a:lnTo>
                <a:lnTo>
                  <a:pt x="3962" y="8118"/>
                </a:lnTo>
                <a:lnTo>
                  <a:pt x="4037" y="8165"/>
                </a:lnTo>
                <a:lnTo>
                  <a:pt x="4112" y="8212"/>
                </a:lnTo>
                <a:lnTo>
                  <a:pt x="4201" y="8156"/>
                </a:lnTo>
                <a:lnTo>
                  <a:pt x="4290" y="8099"/>
                </a:lnTo>
                <a:lnTo>
                  <a:pt x="4378" y="8042"/>
                </a:lnTo>
                <a:lnTo>
                  <a:pt x="4466" y="7985"/>
                </a:lnTo>
                <a:lnTo>
                  <a:pt x="4554" y="7925"/>
                </a:lnTo>
                <a:lnTo>
                  <a:pt x="4641" y="7866"/>
                </a:lnTo>
                <a:lnTo>
                  <a:pt x="4728" y="7805"/>
                </a:lnTo>
                <a:lnTo>
                  <a:pt x="4814" y="7744"/>
                </a:lnTo>
                <a:lnTo>
                  <a:pt x="4901" y="7682"/>
                </a:lnTo>
                <a:lnTo>
                  <a:pt x="4985" y="7620"/>
                </a:lnTo>
                <a:lnTo>
                  <a:pt x="5070" y="7556"/>
                </a:lnTo>
                <a:lnTo>
                  <a:pt x="5155" y="7493"/>
                </a:lnTo>
                <a:lnTo>
                  <a:pt x="5238" y="7428"/>
                </a:lnTo>
                <a:lnTo>
                  <a:pt x="5321" y="7362"/>
                </a:lnTo>
                <a:lnTo>
                  <a:pt x="5404" y="7297"/>
                </a:lnTo>
                <a:lnTo>
                  <a:pt x="5486" y="7230"/>
                </a:lnTo>
                <a:lnTo>
                  <a:pt x="5517" y="7204"/>
                </a:lnTo>
                <a:lnTo>
                  <a:pt x="5546" y="7177"/>
                </a:lnTo>
                <a:lnTo>
                  <a:pt x="5573" y="7150"/>
                </a:lnTo>
                <a:lnTo>
                  <a:pt x="5598" y="7122"/>
                </a:lnTo>
                <a:lnTo>
                  <a:pt x="5621" y="7094"/>
                </a:lnTo>
                <a:lnTo>
                  <a:pt x="5642" y="7067"/>
                </a:lnTo>
                <a:lnTo>
                  <a:pt x="5661" y="7039"/>
                </a:lnTo>
                <a:lnTo>
                  <a:pt x="5678" y="7012"/>
                </a:lnTo>
                <a:lnTo>
                  <a:pt x="5692" y="6984"/>
                </a:lnTo>
                <a:lnTo>
                  <a:pt x="5704" y="6957"/>
                </a:lnTo>
                <a:lnTo>
                  <a:pt x="5709" y="6943"/>
                </a:lnTo>
                <a:lnTo>
                  <a:pt x="5714" y="6930"/>
                </a:lnTo>
                <a:lnTo>
                  <a:pt x="5718" y="6916"/>
                </a:lnTo>
                <a:lnTo>
                  <a:pt x="5721" y="6902"/>
                </a:lnTo>
                <a:lnTo>
                  <a:pt x="5724" y="6890"/>
                </a:lnTo>
                <a:lnTo>
                  <a:pt x="5727" y="6876"/>
                </a:lnTo>
                <a:lnTo>
                  <a:pt x="5728" y="6864"/>
                </a:lnTo>
                <a:lnTo>
                  <a:pt x="5729" y="6850"/>
                </a:lnTo>
                <a:lnTo>
                  <a:pt x="5730" y="6838"/>
                </a:lnTo>
                <a:lnTo>
                  <a:pt x="5729" y="6825"/>
                </a:lnTo>
                <a:lnTo>
                  <a:pt x="5729" y="6813"/>
                </a:lnTo>
                <a:lnTo>
                  <a:pt x="5727" y="6801"/>
                </a:lnTo>
                <a:lnTo>
                  <a:pt x="5722" y="6780"/>
                </a:lnTo>
                <a:lnTo>
                  <a:pt x="5717" y="6762"/>
                </a:lnTo>
                <a:lnTo>
                  <a:pt x="5710" y="6743"/>
                </a:lnTo>
                <a:lnTo>
                  <a:pt x="5702" y="6726"/>
                </a:lnTo>
                <a:lnTo>
                  <a:pt x="5691" y="6711"/>
                </a:lnTo>
                <a:lnTo>
                  <a:pt x="5681" y="6696"/>
                </a:lnTo>
                <a:lnTo>
                  <a:pt x="5668" y="6681"/>
                </a:lnTo>
                <a:lnTo>
                  <a:pt x="5656" y="6669"/>
                </a:lnTo>
                <a:lnTo>
                  <a:pt x="5642" y="6657"/>
                </a:lnTo>
                <a:lnTo>
                  <a:pt x="5629" y="6646"/>
                </a:lnTo>
                <a:lnTo>
                  <a:pt x="5614" y="6636"/>
                </a:lnTo>
                <a:lnTo>
                  <a:pt x="5599" y="6627"/>
                </a:lnTo>
                <a:lnTo>
                  <a:pt x="5585" y="6619"/>
                </a:lnTo>
                <a:lnTo>
                  <a:pt x="5570" y="6611"/>
                </a:lnTo>
                <a:lnTo>
                  <a:pt x="5556" y="6604"/>
                </a:lnTo>
                <a:lnTo>
                  <a:pt x="5541" y="6598"/>
                </a:lnTo>
                <a:lnTo>
                  <a:pt x="5485" y="6575"/>
                </a:lnTo>
                <a:lnTo>
                  <a:pt x="5431" y="6552"/>
                </a:lnTo>
                <a:lnTo>
                  <a:pt x="5379" y="6530"/>
                </a:lnTo>
                <a:lnTo>
                  <a:pt x="5328" y="6508"/>
                </a:lnTo>
                <a:lnTo>
                  <a:pt x="5278" y="6486"/>
                </a:lnTo>
                <a:lnTo>
                  <a:pt x="5231" y="6467"/>
                </a:lnTo>
                <a:lnTo>
                  <a:pt x="5186" y="6447"/>
                </a:lnTo>
                <a:lnTo>
                  <a:pt x="5143" y="6428"/>
                </a:lnTo>
                <a:lnTo>
                  <a:pt x="5117" y="6417"/>
                </a:lnTo>
                <a:lnTo>
                  <a:pt x="5092" y="6405"/>
                </a:lnTo>
                <a:lnTo>
                  <a:pt x="5068" y="6395"/>
                </a:lnTo>
                <a:lnTo>
                  <a:pt x="5045" y="6385"/>
                </a:lnTo>
                <a:lnTo>
                  <a:pt x="5024" y="6376"/>
                </a:lnTo>
                <a:lnTo>
                  <a:pt x="5003" y="6367"/>
                </a:lnTo>
                <a:lnTo>
                  <a:pt x="4984" y="6359"/>
                </a:lnTo>
                <a:lnTo>
                  <a:pt x="4966" y="6352"/>
                </a:lnTo>
                <a:lnTo>
                  <a:pt x="4926" y="6333"/>
                </a:lnTo>
                <a:lnTo>
                  <a:pt x="4888" y="6313"/>
                </a:lnTo>
                <a:lnTo>
                  <a:pt x="4851" y="6290"/>
                </a:lnTo>
                <a:lnTo>
                  <a:pt x="4816" y="6265"/>
                </a:lnTo>
                <a:lnTo>
                  <a:pt x="4783" y="6238"/>
                </a:lnTo>
                <a:lnTo>
                  <a:pt x="4751" y="6210"/>
                </a:lnTo>
                <a:lnTo>
                  <a:pt x="4721" y="6179"/>
                </a:lnTo>
                <a:lnTo>
                  <a:pt x="4692" y="6146"/>
                </a:lnTo>
                <a:lnTo>
                  <a:pt x="4666" y="6111"/>
                </a:lnTo>
                <a:lnTo>
                  <a:pt x="4641" y="6075"/>
                </a:lnTo>
                <a:lnTo>
                  <a:pt x="4618" y="6037"/>
                </a:lnTo>
                <a:lnTo>
                  <a:pt x="4598" y="5997"/>
                </a:lnTo>
                <a:lnTo>
                  <a:pt x="4578" y="5957"/>
                </a:lnTo>
                <a:lnTo>
                  <a:pt x="4560" y="5915"/>
                </a:lnTo>
                <a:lnTo>
                  <a:pt x="4546" y="5871"/>
                </a:lnTo>
                <a:lnTo>
                  <a:pt x="4531" y="5826"/>
                </a:lnTo>
                <a:lnTo>
                  <a:pt x="4520" y="5781"/>
                </a:lnTo>
                <a:lnTo>
                  <a:pt x="4510" y="5734"/>
                </a:lnTo>
                <a:lnTo>
                  <a:pt x="4502" y="5686"/>
                </a:lnTo>
                <a:lnTo>
                  <a:pt x="4497" y="5638"/>
                </a:lnTo>
                <a:lnTo>
                  <a:pt x="4492" y="5588"/>
                </a:lnTo>
                <a:lnTo>
                  <a:pt x="4491" y="5538"/>
                </a:lnTo>
                <a:lnTo>
                  <a:pt x="4491" y="5488"/>
                </a:lnTo>
                <a:lnTo>
                  <a:pt x="4495" y="5437"/>
                </a:lnTo>
                <a:lnTo>
                  <a:pt x="4499" y="5384"/>
                </a:lnTo>
                <a:lnTo>
                  <a:pt x="4506" y="5332"/>
                </a:lnTo>
                <a:lnTo>
                  <a:pt x="4514" y="5280"/>
                </a:lnTo>
                <a:lnTo>
                  <a:pt x="4526" y="5228"/>
                </a:lnTo>
                <a:lnTo>
                  <a:pt x="4539" y="5176"/>
                </a:lnTo>
                <a:lnTo>
                  <a:pt x="4555" y="5123"/>
                </a:lnTo>
                <a:lnTo>
                  <a:pt x="4573" y="5071"/>
                </a:lnTo>
                <a:lnTo>
                  <a:pt x="4592" y="5018"/>
                </a:lnTo>
                <a:lnTo>
                  <a:pt x="4610" y="4978"/>
                </a:lnTo>
                <a:lnTo>
                  <a:pt x="4629" y="4937"/>
                </a:lnTo>
                <a:lnTo>
                  <a:pt x="4649" y="4899"/>
                </a:lnTo>
                <a:lnTo>
                  <a:pt x="4670" y="4860"/>
                </a:lnTo>
                <a:lnTo>
                  <a:pt x="4691" y="4823"/>
                </a:lnTo>
                <a:lnTo>
                  <a:pt x="4714" y="4787"/>
                </a:lnTo>
                <a:lnTo>
                  <a:pt x="4738" y="4752"/>
                </a:lnTo>
                <a:lnTo>
                  <a:pt x="4762" y="4718"/>
                </a:lnTo>
                <a:lnTo>
                  <a:pt x="4788" y="4685"/>
                </a:lnTo>
                <a:lnTo>
                  <a:pt x="4814" y="4652"/>
                </a:lnTo>
                <a:lnTo>
                  <a:pt x="4841" y="4622"/>
                </a:lnTo>
                <a:lnTo>
                  <a:pt x="4869" y="4592"/>
                </a:lnTo>
                <a:lnTo>
                  <a:pt x="4899" y="4564"/>
                </a:lnTo>
                <a:lnTo>
                  <a:pt x="4928" y="4537"/>
                </a:lnTo>
                <a:lnTo>
                  <a:pt x="4957" y="4511"/>
                </a:lnTo>
                <a:lnTo>
                  <a:pt x="4988" y="4486"/>
                </a:lnTo>
                <a:lnTo>
                  <a:pt x="5019" y="4462"/>
                </a:lnTo>
                <a:lnTo>
                  <a:pt x="5051" y="4440"/>
                </a:lnTo>
                <a:lnTo>
                  <a:pt x="5083" y="4419"/>
                </a:lnTo>
                <a:lnTo>
                  <a:pt x="5116" y="4399"/>
                </a:lnTo>
                <a:lnTo>
                  <a:pt x="5150" y="4381"/>
                </a:lnTo>
                <a:lnTo>
                  <a:pt x="5183" y="4365"/>
                </a:lnTo>
                <a:lnTo>
                  <a:pt x="5216" y="4349"/>
                </a:lnTo>
                <a:lnTo>
                  <a:pt x="5251" y="4336"/>
                </a:lnTo>
                <a:lnTo>
                  <a:pt x="5286" y="4323"/>
                </a:lnTo>
                <a:lnTo>
                  <a:pt x="5320" y="4313"/>
                </a:lnTo>
                <a:lnTo>
                  <a:pt x="5356" y="4303"/>
                </a:lnTo>
                <a:lnTo>
                  <a:pt x="5391" y="4296"/>
                </a:lnTo>
                <a:lnTo>
                  <a:pt x="5427" y="4291"/>
                </a:lnTo>
                <a:lnTo>
                  <a:pt x="5462" y="4287"/>
                </a:lnTo>
                <a:lnTo>
                  <a:pt x="5497" y="4283"/>
                </a:lnTo>
                <a:lnTo>
                  <a:pt x="5534" y="4282"/>
                </a:lnTo>
                <a:lnTo>
                  <a:pt x="5567" y="4283"/>
                </a:lnTo>
                <a:lnTo>
                  <a:pt x="5602" y="4285"/>
                </a:lnTo>
                <a:lnTo>
                  <a:pt x="5635" y="4290"/>
                </a:lnTo>
                <a:lnTo>
                  <a:pt x="5667" y="4296"/>
                </a:lnTo>
                <a:lnTo>
                  <a:pt x="5700" y="4302"/>
                </a:lnTo>
                <a:lnTo>
                  <a:pt x="5733" y="4312"/>
                </a:lnTo>
                <a:lnTo>
                  <a:pt x="5764" y="4322"/>
                </a:lnTo>
                <a:lnTo>
                  <a:pt x="5795" y="4333"/>
                </a:lnTo>
                <a:lnTo>
                  <a:pt x="5816" y="4343"/>
                </a:lnTo>
                <a:lnTo>
                  <a:pt x="5838" y="4354"/>
                </a:lnTo>
                <a:lnTo>
                  <a:pt x="5860" y="4368"/>
                </a:lnTo>
                <a:lnTo>
                  <a:pt x="5884" y="4382"/>
                </a:lnTo>
                <a:lnTo>
                  <a:pt x="5907" y="4398"/>
                </a:lnTo>
                <a:lnTo>
                  <a:pt x="5931" y="4416"/>
                </a:lnTo>
                <a:lnTo>
                  <a:pt x="5956" y="4435"/>
                </a:lnTo>
                <a:lnTo>
                  <a:pt x="5981" y="4455"/>
                </a:lnTo>
                <a:lnTo>
                  <a:pt x="6007" y="4477"/>
                </a:lnTo>
                <a:lnTo>
                  <a:pt x="6032" y="4500"/>
                </a:lnTo>
                <a:lnTo>
                  <a:pt x="6059" y="4524"/>
                </a:lnTo>
                <a:lnTo>
                  <a:pt x="6085" y="4549"/>
                </a:lnTo>
                <a:lnTo>
                  <a:pt x="6138" y="4602"/>
                </a:lnTo>
                <a:lnTo>
                  <a:pt x="6192" y="4659"/>
                </a:lnTo>
                <a:lnTo>
                  <a:pt x="6246" y="4718"/>
                </a:lnTo>
                <a:lnTo>
                  <a:pt x="6300" y="4780"/>
                </a:lnTo>
                <a:lnTo>
                  <a:pt x="6353" y="4842"/>
                </a:lnTo>
                <a:lnTo>
                  <a:pt x="6407" y="4907"/>
                </a:lnTo>
                <a:lnTo>
                  <a:pt x="6458" y="4970"/>
                </a:lnTo>
                <a:lnTo>
                  <a:pt x="6508" y="5034"/>
                </a:lnTo>
                <a:lnTo>
                  <a:pt x="6554" y="5098"/>
                </a:lnTo>
                <a:lnTo>
                  <a:pt x="6600" y="5159"/>
                </a:lnTo>
                <a:close/>
              </a:path>
            </a:pathLst>
          </a:custGeom>
          <a:solidFill>
            <a:srgbClr val="63AA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043DA61F-1B59-400E-9497-8649D02307E6}"/>
              </a:ext>
            </a:extLst>
          </p:cNvPr>
          <p:cNvSpPr>
            <a:spLocks/>
          </p:cNvSpPr>
          <p:nvPr/>
        </p:nvSpPr>
        <p:spPr bwMode="auto">
          <a:xfrm rot="18968595">
            <a:off x="4809715" y="2341310"/>
            <a:ext cx="1548737" cy="1378020"/>
          </a:xfrm>
          <a:custGeom>
            <a:avLst/>
            <a:gdLst>
              <a:gd name="T0" fmla="*/ 3960 w 8202"/>
              <a:gd name="T1" fmla="*/ 8147 h 8239"/>
              <a:gd name="T2" fmla="*/ 4742 w 8202"/>
              <a:gd name="T3" fmla="*/ 7306 h 8239"/>
              <a:gd name="T4" fmla="*/ 5196 w 8202"/>
              <a:gd name="T5" fmla="*/ 6868 h 8239"/>
              <a:gd name="T6" fmla="*/ 5461 w 8202"/>
              <a:gd name="T7" fmla="*/ 6832 h 8239"/>
              <a:gd name="T8" fmla="*/ 5750 w 8202"/>
              <a:gd name="T9" fmla="*/ 6941 h 8239"/>
              <a:gd name="T10" fmla="*/ 6038 w 8202"/>
              <a:gd name="T11" fmla="*/ 7243 h 8239"/>
              <a:gd name="T12" fmla="*/ 6661 w 8202"/>
              <a:gd name="T13" fmla="*/ 7910 h 8239"/>
              <a:gd name="T14" fmla="*/ 7019 w 8202"/>
              <a:gd name="T15" fmla="*/ 7978 h 8239"/>
              <a:gd name="T16" fmla="*/ 7442 w 8202"/>
              <a:gd name="T17" fmla="*/ 7761 h 8239"/>
              <a:gd name="T18" fmla="*/ 7748 w 8202"/>
              <a:gd name="T19" fmla="*/ 7298 h 8239"/>
              <a:gd name="T20" fmla="*/ 7793 w 8202"/>
              <a:gd name="T21" fmla="*/ 6650 h 8239"/>
              <a:gd name="T22" fmla="*/ 7472 w 8202"/>
              <a:gd name="T23" fmla="*/ 6221 h 8239"/>
              <a:gd name="T24" fmla="*/ 6973 w 8202"/>
              <a:gd name="T25" fmla="*/ 6006 h 8239"/>
              <a:gd name="T26" fmla="*/ 6608 w 8202"/>
              <a:gd name="T27" fmla="*/ 5717 h 8239"/>
              <a:gd name="T28" fmla="*/ 6612 w 8202"/>
              <a:gd name="T29" fmla="*/ 5425 h 8239"/>
              <a:gd name="T30" fmla="*/ 6789 w 8202"/>
              <a:gd name="T31" fmla="*/ 5157 h 8239"/>
              <a:gd name="T32" fmla="*/ 7690 w 8202"/>
              <a:gd name="T33" fmla="*/ 4460 h 8239"/>
              <a:gd name="T34" fmla="*/ 7574 w 8202"/>
              <a:gd name="T35" fmla="*/ 3702 h 8239"/>
              <a:gd name="T36" fmla="*/ 6919 w 8202"/>
              <a:gd name="T37" fmla="*/ 3147 h 8239"/>
              <a:gd name="T38" fmla="*/ 6836 w 8202"/>
              <a:gd name="T39" fmla="*/ 2892 h 8239"/>
              <a:gd name="T40" fmla="*/ 6887 w 8202"/>
              <a:gd name="T41" fmla="*/ 2606 h 8239"/>
              <a:gd name="T42" fmla="*/ 7080 w 8202"/>
              <a:gd name="T43" fmla="*/ 2343 h 8239"/>
              <a:gd name="T44" fmla="*/ 7780 w 8202"/>
              <a:gd name="T45" fmla="*/ 1751 h 8239"/>
              <a:gd name="T46" fmla="*/ 7988 w 8202"/>
              <a:gd name="T47" fmla="*/ 1351 h 8239"/>
              <a:gd name="T48" fmla="*/ 7786 w 8202"/>
              <a:gd name="T49" fmla="*/ 829 h 8239"/>
              <a:gd name="T50" fmla="*/ 7265 w 8202"/>
              <a:gd name="T51" fmla="*/ 487 h 8239"/>
              <a:gd name="T52" fmla="*/ 6838 w 8202"/>
              <a:gd name="T53" fmla="*/ 429 h 8239"/>
              <a:gd name="T54" fmla="*/ 6448 w 8202"/>
              <a:gd name="T55" fmla="*/ 542 h 8239"/>
              <a:gd name="T56" fmla="*/ 6213 w 8202"/>
              <a:gd name="T57" fmla="*/ 809 h 8239"/>
              <a:gd name="T58" fmla="*/ 5990 w 8202"/>
              <a:gd name="T59" fmla="*/ 1329 h 8239"/>
              <a:gd name="T60" fmla="*/ 5836 w 8202"/>
              <a:gd name="T61" fmla="*/ 1574 h 8239"/>
              <a:gd name="T62" fmla="*/ 5634 w 8202"/>
              <a:gd name="T63" fmla="*/ 1664 h 8239"/>
              <a:gd name="T64" fmla="*/ 5393 w 8202"/>
              <a:gd name="T65" fmla="*/ 1623 h 8239"/>
              <a:gd name="T66" fmla="*/ 4756 w 8202"/>
              <a:gd name="T67" fmla="*/ 956 h 8239"/>
              <a:gd name="T68" fmla="*/ 3756 w 8202"/>
              <a:gd name="T69" fmla="*/ 223 h 8239"/>
              <a:gd name="T70" fmla="*/ 2672 w 8202"/>
              <a:gd name="T71" fmla="*/ 1043 h 8239"/>
              <a:gd name="T72" fmla="*/ 2516 w 8202"/>
              <a:gd name="T73" fmla="*/ 1342 h 8239"/>
              <a:gd name="T74" fmla="*/ 2631 w 8202"/>
              <a:gd name="T75" fmla="*/ 1557 h 8239"/>
              <a:gd name="T76" fmla="*/ 3146 w 8202"/>
              <a:gd name="T77" fmla="*/ 1784 h 8239"/>
              <a:gd name="T78" fmla="*/ 3578 w 8202"/>
              <a:gd name="T79" fmla="*/ 2081 h 8239"/>
              <a:gd name="T80" fmla="*/ 3750 w 8202"/>
              <a:gd name="T81" fmla="*/ 2756 h 8239"/>
              <a:gd name="T82" fmla="*/ 3506 w 8202"/>
              <a:gd name="T83" fmla="*/ 3441 h 8239"/>
              <a:gd name="T84" fmla="*/ 3062 w 8202"/>
              <a:gd name="T85" fmla="*/ 3827 h 8239"/>
              <a:gd name="T86" fmla="*/ 2610 w 8202"/>
              <a:gd name="T87" fmla="*/ 3903 h 8239"/>
              <a:gd name="T88" fmla="*/ 2214 w 8202"/>
              <a:gd name="T89" fmla="*/ 3693 h 8239"/>
              <a:gd name="T90" fmla="*/ 1568 w 8202"/>
              <a:gd name="T91" fmla="*/ 2941 h 8239"/>
              <a:gd name="T92" fmla="*/ 1245 w 8202"/>
              <a:gd name="T93" fmla="*/ 2758 h 8239"/>
              <a:gd name="T94" fmla="*/ 910 w 8202"/>
              <a:gd name="T95" fmla="*/ 2855 h 8239"/>
              <a:gd name="T96" fmla="*/ 287 w 8202"/>
              <a:gd name="T97" fmla="*/ 3672 h 8239"/>
              <a:gd name="T98" fmla="*/ 529 w 8202"/>
              <a:gd name="T99" fmla="*/ 4907 h 8239"/>
              <a:gd name="T100" fmla="*/ 1179 w 8202"/>
              <a:gd name="T101" fmla="*/ 5673 h 8239"/>
              <a:gd name="T102" fmla="*/ 1453 w 8202"/>
              <a:gd name="T103" fmla="*/ 5723 h 8239"/>
              <a:gd name="T104" fmla="*/ 1658 w 8202"/>
              <a:gd name="T105" fmla="*/ 5437 h 8239"/>
              <a:gd name="T106" fmla="*/ 1870 w 8202"/>
              <a:gd name="T107" fmla="*/ 4945 h 8239"/>
              <a:gd name="T108" fmla="*/ 2170 w 8202"/>
              <a:gd name="T109" fmla="*/ 4624 h 8239"/>
              <a:gd name="T110" fmla="*/ 2646 w 8202"/>
              <a:gd name="T111" fmla="*/ 4496 h 8239"/>
              <a:gd name="T112" fmla="*/ 3127 w 8202"/>
              <a:gd name="T113" fmla="*/ 4575 h 8239"/>
              <a:gd name="T114" fmla="*/ 3727 w 8202"/>
              <a:gd name="T115" fmla="*/ 5004 h 8239"/>
              <a:gd name="T116" fmla="*/ 3918 w 8202"/>
              <a:gd name="T117" fmla="*/ 5635 h 8239"/>
              <a:gd name="T118" fmla="*/ 3683 w 8202"/>
              <a:gd name="T119" fmla="*/ 6066 h 8239"/>
              <a:gd name="T120" fmla="*/ 2931 w 8202"/>
              <a:gd name="T121" fmla="*/ 6709 h 8239"/>
              <a:gd name="T122" fmla="*/ 2770 w 8202"/>
              <a:gd name="T123" fmla="*/ 7047 h 8239"/>
              <a:gd name="T124" fmla="*/ 2931 w 8202"/>
              <a:gd name="T125" fmla="*/ 7410 h 8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02" h="8239">
                <a:moveTo>
                  <a:pt x="2981" y="7453"/>
                </a:moveTo>
                <a:lnTo>
                  <a:pt x="3049" y="7505"/>
                </a:lnTo>
                <a:lnTo>
                  <a:pt x="3117" y="7557"/>
                </a:lnTo>
                <a:lnTo>
                  <a:pt x="3185" y="7608"/>
                </a:lnTo>
                <a:lnTo>
                  <a:pt x="3253" y="7659"/>
                </a:lnTo>
                <a:lnTo>
                  <a:pt x="3322" y="7710"/>
                </a:lnTo>
                <a:lnTo>
                  <a:pt x="3392" y="7760"/>
                </a:lnTo>
                <a:lnTo>
                  <a:pt x="3462" y="7810"/>
                </a:lnTo>
                <a:lnTo>
                  <a:pt x="3532" y="7859"/>
                </a:lnTo>
                <a:lnTo>
                  <a:pt x="3602" y="7908"/>
                </a:lnTo>
                <a:lnTo>
                  <a:pt x="3674" y="7957"/>
                </a:lnTo>
                <a:lnTo>
                  <a:pt x="3745" y="8005"/>
                </a:lnTo>
                <a:lnTo>
                  <a:pt x="3817" y="8053"/>
                </a:lnTo>
                <a:lnTo>
                  <a:pt x="3888" y="8100"/>
                </a:lnTo>
                <a:lnTo>
                  <a:pt x="3960" y="8147"/>
                </a:lnTo>
                <a:lnTo>
                  <a:pt x="4033" y="8193"/>
                </a:lnTo>
                <a:lnTo>
                  <a:pt x="4106" y="8239"/>
                </a:lnTo>
                <a:lnTo>
                  <a:pt x="4152" y="8165"/>
                </a:lnTo>
                <a:lnTo>
                  <a:pt x="4198" y="8092"/>
                </a:lnTo>
                <a:lnTo>
                  <a:pt x="4245" y="8019"/>
                </a:lnTo>
                <a:lnTo>
                  <a:pt x="4293" y="7946"/>
                </a:lnTo>
                <a:lnTo>
                  <a:pt x="4340" y="7874"/>
                </a:lnTo>
                <a:lnTo>
                  <a:pt x="4389" y="7802"/>
                </a:lnTo>
                <a:lnTo>
                  <a:pt x="4438" y="7730"/>
                </a:lnTo>
                <a:lnTo>
                  <a:pt x="4487" y="7658"/>
                </a:lnTo>
                <a:lnTo>
                  <a:pt x="4537" y="7587"/>
                </a:lnTo>
                <a:lnTo>
                  <a:pt x="4588" y="7516"/>
                </a:lnTo>
                <a:lnTo>
                  <a:pt x="4639" y="7445"/>
                </a:lnTo>
                <a:lnTo>
                  <a:pt x="4690" y="7376"/>
                </a:lnTo>
                <a:lnTo>
                  <a:pt x="4742" y="7306"/>
                </a:lnTo>
                <a:lnTo>
                  <a:pt x="4794" y="7237"/>
                </a:lnTo>
                <a:lnTo>
                  <a:pt x="4848" y="7168"/>
                </a:lnTo>
                <a:lnTo>
                  <a:pt x="4901" y="7099"/>
                </a:lnTo>
                <a:lnTo>
                  <a:pt x="4927" y="7067"/>
                </a:lnTo>
                <a:lnTo>
                  <a:pt x="4954" y="7037"/>
                </a:lnTo>
                <a:lnTo>
                  <a:pt x="4982" y="7009"/>
                </a:lnTo>
                <a:lnTo>
                  <a:pt x="5010" y="6982"/>
                </a:lnTo>
                <a:lnTo>
                  <a:pt x="5039" y="6957"/>
                </a:lnTo>
                <a:lnTo>
                  <a:pt x="5069" y="6936"/>
                </a:lnTo>
                <a:lnTo>
                  <a:pt x="5101" y="6916"/>
                </a:lnTo>
                <a:lnTo>
                  <a:pt x="5132" y="6897"/>
                </a:lnTo>
                <a:lnTo>
                  <a:pt x="5148" y="6890"/>
                </a:lnTo>
                <a:lnTo>
                  <a:pt x="5163" y="6881"/>
                </a:lnTo>
                <a:lnTo>
                  <a:pt x="5180" y="6874"/>
                </a:lnTo>
                <a:lnTo>
                  <a:pt x="5196" y="6868"/>
                </a:lnTo>
                <a:lnTo>
                  <a:pt x="5212" y="6862"/>
                </a:lnTo>
                <a:lnTo>
                  <a:pt x="5229" y="6855"/>
                </a:lnTo>
                <a:lnTo>
                  <a:pt x="5245" y="6850"/>
                </a:lnTo>
                <a:lnTo>
                  <a:pt x="5263" y="6846"/>
                </a:lnTo>
                <a:lnTo>
                  <a:pt x="5280" y="6842"/>
                </a:lnTo>
                <a:lnTo>
                  <a:pt x="5296" y="6839"/>
                </a:lnTo>
                <a:lnTo>
                  <a:pt x="5314" y="6835"/>
                </a:lnTo>
                <a:lnTo>
                  <a:pt x="5331" y="6833"/>
                </a:lnTo>
                <a:lnTo>
                  <a:pt x="5348" y="6831"/>
                </a:lnTo>
                <a:lnTo>
                  <a:pt x="5366" y="6829"/>
                </a:lnTo>
                <a:lnTo>
                  <a:pt x="5384" y="6829"/>
                </a:lnTo>
                <a:lnTo>
                  <a:pt x="5402" y="6828"/>
                </a:lnTo>
                <a:lnTo>
                  <a:pt x="5421" y="6829"/>
                </a:lnTo>
                <a:lnTo>
                  <a:pt x="5441" y="6830"/>
                </a:lnTo>
                <a:lnTo>
                  <a:pt x="5461" y="6832"/>
                </a:lnTo>
                <a:lnTo>
                  <a:pt x="5481" y="6834"/>
                </a:lnTo>
                <a:lnTo>
                  <a:pt x="5502" y="6838"/>
                </a:lnTo>
                <a:lnTo>
                  <a:pt x="5521" y="6842"/>
                </a:lnTo>
                <a:lnTo>
                  <a:pt x="5541" y="6846"/>
                </a:lnTo>
                <a:lnTo>
                  <a:pt x="5560" y="6851"/>
                </a:lnTo>
                <a:lnTo>
                  <a:pt x="5580" y="6857"/>
                </a:lnTo>
                <a:lnTo>
                  <a:pt x="5599" y="6864"/>
                </a:lnTo>
                <a:lnTo>
                  <a:pt x="5619" y="6871"/>
                </a:lnTo>
                <a:lnTo>
                  <a:pt x="5638" y="6879"/>
                </a:lnTo>
                <a:lnTo>
                  <a:pt x="5657" y="6888"/>
                </a:lnTo>
                <a:lnTo>
                  <a:pt x="5677" y="6897"/>
                </a:lnTo>
                <a:lnTo>
                  <a:pt x="5695" y="6907"/>
                </a:lnTo>
                <a:lnTo>
                  <a:pt x="5714" y="6918"/>
                </a:lnTo>
                <a:lnTo>
                  <a:pt x="5733" y="6929"/>
                </a:lnTo>
                <a:lnTo>
                  <a:pt x="5750" y="6941"/>
                </a:lnTo>
                <a:lnTo>
                  <a:pt x="5769" y="6953"/>
                </a:lnTo>
                <a:lnTo>
                  <a:pt x="5787" y="6967"/>
                </a:lnTo>
                <a:lnTo>
                  <a:pt x="5805" y="6980"/>
                </a:lnTo>
                <a:lnTo>
                  <a:pt x="5822" y="6995"/>
                </a:lnTo>
                <a:lnTo>
                  <a:pt x="5840" y="7010"/>
                </a:lnTo>
                <a:lnTo>
                  <a:pt x="5857" y="7025"/>
                </a:lnTo>
                <a:lnTo>
                  <a:pt x="5873" y="7042"/>
                </a:lnTo>
                <a:lnTo>
                  <a:pt x="5890" y="7059"/>
                </a:lnTo>
                <a:lnTo>
                  <a:pt x="5907" y="7075"/>
                </a:lnTo>
                <a:lnTo>
                  <a:pt x="5923" y="7093"/>
                </a:lnTo>
                <a:lnTo>
                  <a:pt x="5939" y="7112"/>
                </a:lnTo>
                <a:lnTo>
                  <a:pt x="5955" y="7131"/>
                </a:lnTo>
                <a:lnTo>
                  <a:pt x="5969" y="7150"/>
                </a:lnTo>
                <a:lnTo>
                  <a:pt x="5985" y="7170"/>
                </a:lnTo>
                <a:lnTo>
                  <a:pt x="6038" y="7243"/>
                </a:lnTo>
                <a:lnTo>
                  <a:pt x="6092" y="7314"/>
                </a:lnTo>
                <a:lnTo>
                  <a:pt x="6145" y="7383"/>
                </a:lnTo>
                <a:lnTo>
                  <a:pt x="6198" y="7449"/>
                </a:lnTo>
                <a:lnTo>
                  <a:pt x="6251" y="7512"/>
                </a:lnTo>
                <a:lnTo>
                  <a:pt x="6303" y="7572"/>
                </a:lnTo>
                <a:lnTo>
                  <a:pt x="6354" y="7629"/>
                </a:lnTo>
                <a:lnTo>
                  <a:pt x="6404" y="7682"/>
                </a:lnTo>
                <a:lnTo>
                  <a:pt x="6452" y="7731"/>
                </a:lnTo>
                <a:lnTo>
                  <a:pt x="6499" y="7776"/>
                </a:lnTo>
                <a:lnTo>
                  <a:pt x="6543" y="7818"/>
                </a:lnTo>
                <a:lnTo>
                  <a:pt x="6585" y="7853"/>
                </a:lnTo>
                <a:lnTo>
                  <a:pt x="6605" y="7870"/>
                </a:lnTo>
                <a:lnTo>
                  <a:pt x="6624" y="7884"/>
                </a:lnTo>
                <a:lnTo>
                  <a:pt x="6643" y="7898"/>
                </a:lnTo>
                <a:lnTo>
                  <a:pt x="6661" y="7910"/>
                </a:lnTo>
                <a:lnTo>
                  <a:pt x="6678" y="7921"/>
                </a:lnTo>
                <a:lnTo>
                  <a:pt x="6695" y="7931"/>
                </a:lnTo>
                <a:lnTo>
                  <a:pt x="6710" y="7939"/>
                </a:lnTo>
                <a:lnTo>
                  <a:pt x="6725" y="7946"/>
                </a:lnTo>
                <a:lnTo>
                  <a:pt x="6749" y="7955"/>
                </a:lnTo>
                <a:lnTo>
                  <a:pt x="6774" y="7963"/>
                </a:lnTo>
                <a:lnTo>
                  <a:pt x="6799" y="7970"/>
                </a:lnTo>
                <a:lnTo>
                  <a:pt x="6824" y="7975"/>
                </a:lnTo>
                <a:lnTo>
                  <a:pt x="6850" y="7979"/>
                </a:lnTo>
                <a:lnTo>
                  <a:pt x="6876" y="7982"/>
                </a:lnTo>
                <a:lnTo>
                  <a:pt x="6902" y="7984"/>
                </a:lnTo>
                <a:lnTo>
                  <a:pt x="6929" y="7986"/>
                </a:lnTo>
                <a:lnTo>
                  <a:pt x="6959" y="7984"/>
                </a:lnTo>
                <a:lnTo>
                  <a:pt x="6989" y="7982"/>
                </a:lnTo>
                <a:lnTo>
                  <a:pt x="7019" y="7978"/>
                </a:lnTo>
                <a:lnTo>
                  <a:pt x="7048" y="7973"/>
                </a:lnTo>
                <a:lnTo>
                  <a:pt x="7078" y="7967"/>
                </a:lnTo>
                <a:lnTo>
                  <a:pt x="7107" y="7958"/>
                </a:lnTo>
                <a:lnTo>
                  <a:pt x="7137" y="7949"/>
                </a:lnTo>
                <a:lnTo>
                  <a:pt x="7166" y="7939"/>
                </a:lnTo>
                <a:lnTo>
                  <a:pt x="7195" y="7926"/>
                </a:lnTo>
                <a:lnTo>
                  <a:pt x="7224" y="7913"/>
                </a:lnTo>
                <a:lnTo>
                  <a:pt x="7252" y="7898"/>
                </a:lnTo>
                <a:lnTo>
                  <a:pt x="7280" y="7882"/>
                </a:lnTo>
                <a:lnTo>
                  <a:pt x="7308" y="7865"/>
                </a:lnTo>
                <a:lnTo>
                  <a:pt x="7336" y="7846"/>
                </a:lnTo>
                <a:lnTo>
                  <a:pt x="7364" y="7827"/>
                </a:lnTo>
                <a:lnTo>
                  <a:pt x="7390" y="7806"/>
                </a:lnTo>
                <a:lnTo>
                  <a:pt x="7417" y="7784"/>
                </a:lnTo>
                <a:lnTo>
                  <a:pt x="7442" y="7761"/>
                </a:lnTo>
                <a:lnTo>
                  <a:pt x="7468" y="7737"/>
                </a:lnTo>
                <a:lnTo>
                  <a:pt x="7492" y="7712"/>
                </a:lnTo>
                <a:lnTo>
                  <a:pt x="7516" y="7686"/>
                </a:lnTo>
                <a:lnTo>
                  <a:pt x="7540" y="7659"/>
                </a:lnTo>
                <a:lnTo>
                  <a:pt x="7562" y="7632"/>
                </a:lnTo>
                <a:lnTo>
                  <a:pt x="7584" y="7603"/>
                </a:lnTo>
                <a:lnTo>
                  <a:pt x="7605" y="7574"/>
                </a:lnTo>
                <a:lnTo>
                  <a:pt x="7626" y="7542"/>
                </a:lnTo>
                <a:lnTo>
                  <a:pt x="7646" y="7511"/>
                </a:lnTo>
                <a:lnTo>
                  <a:pt x="7665" y="7479"/>
                </a:lnTo>
                <a:lnTo>
                  <a:pt x="7682" y="7446"/>
                </a:lnTo>
                <a:lnTo>
                  <a:pt x="7699" y="7413"/>
                </a:lnTo>
                <a:lnTo>
                  <a:pt x="7716" y="7379"/>
                </a:lnTo>
                <a:lnTo>
                  <a:pt x="7730" y="7343"/>
                </a:lnTo>
                <a:lnTo>
                  <a:pt x="7748" y="7298"/>
                </a:lnTo>
                <a:lnTo>
                  <a:pt x="7763" y="7253"/>
                </a:lnTo>
                <a:lnTo>
                  <a:pt x="7777" y="7208"/>
                </a:lnTo>
                <a:lnTo>
                  <a:pt x="7788" y="7163"/>
                </a:lnTo>
                <a:lnTo>
                  <a:pt x="7799" y="7118"/>
                </a:lnTo>
                <a:lnTo>
                  <a:pt x="7807" y="7073"/>
                </a:lnTo>
                <a:lnTo>
                  <a:pt x="7813" y="7028"/>
                </a:lnTo>
                <a:lnTo>
                  <a:pt x="7818" y="6984"/>
                </a:lnTo>
                <a:lnTo>
                  <a:pt x="7821" y="6940"/>
                </a:lnTo>
                <a:lnTo>
                  <a:pt x="7822" y="6897"/>
                </a:lnTo>
                <a:lnTo>
                  <a:pt x="7821" y="6854"/>
                </a:lnTo>
                <a:lnTo>
                  <a:pt x="7819" y="6812"/>
                </a:lnTo>
                <a:lnTo>
                  <a:pt x="7814" y="6770"/>
                </a:lnTo>
                <a:lnTo>
                  <a:pt x="7809" y="6729"/>
                </a:lnTo>
                <a:lnTo>
                  <a:pt x="7801" y="6690"/>
                </a:lnTo>
                <a:lnTo>
                  <a:pt x="7793" y="6650"/>
                </a:lnTo>
                <a:lnTo>
                  <a:pt x="7781" y="6612"/>
                </a:lnTo>
                <a:lnTo>
                  <a:pt x="7770" y="6575"/>
                </a:lnTo>
                <a:lnTo>
                  <a:pt x="7755" y="6539"/>
                </a:lnTo>
                <a:lnTo>
                  <a:pt x="7741" y="6505"/>
                </a:lnTo>
                <a:lnTo>
                  <a:pt x="7723" y="6472"/>
                </a:lnTo>
                <a:lnTo>
                  <a:pt x="7704" y="6439"/>
                </a:lnTo>
                <a:lnTo>
                  <a:pt x="7684" y="6408"/>
                </a:lnTo>
                <a:lnTo>
                  <a:pt x="7663" y="6379"/>
                </a:lnTo>
                <a:lnTo>
                  <a:pt x="7640" y="6352"/>
                </a:lnTo>
                <a:lnTo>
                  <a:pt x="7616" y="6326"/>
                </a:lnTo>
                <a:lnTo>
                  <a:pt x="7590" y="6301"/>
                </a:lnTo>
                <a:lnTo>
                  <a:pt x="7562" y="6279"/>
                </a:lnTo>
                <a:lnTo>
                  <a:pt x="7533" y="6258"/>
                </a:lnTo>
                <a:lnTo>
                  <a:pt x="7504" y="6238"/>
                </a:lnTo>
                <a:lnTo>
                  <a:pt x="7472" y="6221"/>
                </a:lnTo>
                <a:lnTo>
                  <a:pt x="7440" y="6207"/>
                </a:lnTo>
                <a:lnTo>
                  <a:pt x="7421" y="6199"/>
                </a:lnTo>
                <a:lnTo>
                  <a:pt x="7401" y="6191"/>
                </a:lnTo>
                <a:lnTo>
                  <a:pt x="7380" y="6182"/>
                </a:lnTo>
                <a:lnTo>
                  <a:pt x="7358" y="6172"/>
                </a:lnTo>
                <a:lnTo>
                  <a:pt x="7334" y="6162"/>
                </a:lnTo>
                <a:lnTo>
                  <a:pt x="7310" y="6152"/>
                </a:lnTo>
                <a:lnTo>
                  <a:pt x="7284" y="6140"/>
                </a:lnTo>
                <a:lnTo>
                  <a:pt x="7258" y="6129"/>
                </a:lnTo>
                <a:lnTo>
                  <a:pt x="7216" y="6110"/>
                </a:lnTo>
                <a:lnTo>
                  <a:pt x="7171" y="6091"/>
                </a:lnTo>
                <a:lnTo>
                  <a:pt x="7125" y="6070"/>
                </a:lnTo>
                <a:lnTo>
                  <a:pt x="7076" y="6049"/>
                </a:lnTo>
                <a:lnTo>
                  <a:pt x="7025" y="6027"/>
                </a:lnTo>
                <a:lnTo>
                  <a:pt x="6973" y="6006"/>
                </a:lnTo>
                <a:lnTo>
                  <a:pt x="6920" y="5984"/>
                </a:lnTo>
                <a:lnTo>
                  <a:pt x="6865" y="5961"/>
                </a:lnTo>
                <a:lnTo>
                  <a:pt x="6836" y="5948"/>
                </a:lnTo>
                <a:lnTo>
                  <a:pt x="6808" y="5935"/>
                </a:lnTo>
                <a:lnTo>
                  <a:pt x="6782" y="5919"/>
                </a:lnTo>
                <a:lnTo>
                  <a:pt x="6757" y="5903"/>
                </a:lnTo>
                <a:lnTo>
                  <a:pt x="6735" y="5886"/>
                </a:lnTo>
                <a:lnTo>
                  <a:pt x="6713" y="5868"/>
                </a:lnTo>
                <a:lnTo>
                  <a:pt x="6693" y="5849"/>
                </a:lnTo>
                <a:lnTo>
                  <a:pt x="6675" y="5829"/>
                </a:lnTo>
                <a:lnTo>
                  <a:pt x="6657" y="5808"/>
                </a:lnTo>
                <a:lnTo>
                  <a:pt x="6643" y="5787"/>
                </a:lnTo>
                <a:lnTo>
                  <a:pt x="6629" y="5764"/>
                </a:lnTo>
                <a:lnTo>
                  <a:pt x="6617" y="5741"/>
                </a:lnTo>
                <a:lnTo>
                  <a:pt x="6608" y="5717"/>
                </a:lnTo>
                <a:lnTo>
                  <a:pt x="6599" y="5692"/>
                </a:lnTo>
                <a:lnTo>
                  <a:pt x="6592" y="5666"/>
                </a:lnTo>
                <a:lnTo>
                  <a:pt x="6587" y="5640"/>
                </a:lnTo>
                <a:lnTo>
                  <a:pt x="6585" y="5622"/>
                </a:lnTo>
                <a:lnTo>
                  <a:pt x="6584" y="5604"/>
                </a:lnTo>
                <a:lnTo>
                  <a:pt x="6583" y="5586"/>
                </a:lnTo>
                <a:lnTo>
                  <a:pt x="6584" y="5570"/>
                </a:lnTo>
                <a:lnTo>
                  <a:pt x="6584" y="5551"/>
                </a:lnTo>
                <a:lnTo>
                  <a:pt x="6586" y="5533"/>
                </a:lnTo>
                <a:lnTo>
                  <a:pt x="6588" y="5516"/>
                </a:lnTo>
                <a:lnTo>
                  <a:pt x="6591" y="5498"/>
                </a:lnTo>
                <a:lnTo>
                  <a:pt x="6595" y="5479"/>
                </a:lnTo>
                <a:lnTo>
                  <a:pt x="6600" y="5461"/>
                </a:lnTo>
                <a:lnTo>
                  <a:pt x="6605" y="5444"/>
                </a:lnTo>
                <a:lnTo>
                  <a:pt x="6612" y="5425"/>
                </a:lnTo>
                <a:lnTo>
                  <a:pt x="6619" y="5407"/>
                </a:lnTo>
                <a:lnTo>
                  <a:pt x="6626" y="5388"/>
                </a:lnTo>
                <a:lnTo>
                  <a:pt x="6635" y="5371"/>
                </a:lnTo>
                <a:lnTo>
                  <a:pt x="6644" y="5353"/>
                </a:lnTo>
                <a:lnTo>
                  <a:pt x="6653" y="5334"/>
                </a:lnTo>
                <a:lnTo>
                  <a:pt x="6664" y="5316"/>
                </a:lnTo>
                <a:lnTo>
                  <a:pt x="6675" y="5299"/>
                </a:lnTo>
                <a:lnTo>
                  <a:pt x="6687" y="5280"/>
                </a:lnTo>
                <a:lnTo>
                  <a:pt x="6699" y="5262"/>
                </a:lnTo>
                <a:lnTo>
                  <a:pt x="6713" y="5244"/>
                </a:lnTo>
                <a:lnTo>
                  <a:pt x="6726" y="5227"/>
                </a:lnTo>
                <a:lnTo>
                  <a:pt x="6741" y="5209"/>
                </a:lnTo>
                <a:lnTo>
                  <a:pt x="6756" y="5191"/>
                </a:lnTo>
                <a:lnTo>
                  <a:pt x="6772" y="5175"/>
                </a:lnTo>
                <a:lnTo>
                  <a:pt x="6789" y="5157"/>
                </a:lnTo>
                <a:lnTo>
                  <a:pt x="6806" y="5139"/>
                </a:lnTo>
                <a:lnTo>
                  <a:pt x="6824" y="5122"/>
                </a:lnTo>
                <a:lnTo>
                  <a:pt x="6843" y="5106"/>
                </a:lnTo>
                <a:lnTo>
                  <a:pt x="6862" y="5089"/>
                </a:lnTo>
                <a:lnTo>
                  <a:pt x="6881" y="5072"/>
                </a:lnTo>
                <a:lnTo>
                  <a:pt x="6959" y="5009"/>
                </a:lnTo>
                <a:lnTo>
                  <a:pt x="7038" y="4945"/>
                </a:lnTo>
                <a:lnTo>
                  <a:pt x="7117" y="4883"/>
                </a:lnTo>
                <a:lnTo>
                  <a:pt x="7197" y="4821"/>
                </a:lnTo>
                <a:lnTo>
                  <a:pt x="7278" y="4760"/>
                </a:lnTo>
                <a:lnTo>
                  <a:pt x="7359" y="4698"/>
                </a:lnTo>
                <a:lnTo>
                  <a:pt x="7441" y="4639"/>
                </a:lnTo>
                <a:lnTo>
                  <a:pt x="7523" y="4578"/>
                </a:lnTo>
                <a:lnTo>
                  <a:pt x="7606" y="4519"/>
                </a:lnTo>
                <a:lnTo>
                  <a:pt x="7690" y="4460"/>
                </a:lnTo>
                <a:lnTo>
                  <a:pt x="7774" y="4402"/>
                </a:lnTo>
                <a:lnTo>
                  <a:pt x="7858" y="4345"/>
                </a:lnTo>
                <a:lnTo>
                  <a:pt x="7944" y="4288"/>
                </a:lnTo>
                <a:lnTo>
                  <a:pt x="8029" y="4232"/>
                </a:lnTo>
                <a:lnTo>
                  <a:pt x="8115" y="4177"/>
                </a:lnTo>
                <a:lnTo>
                  <a:pt x="8202" y="4122"/>
                </a:lnTo>
                <a:lnTo>
                  <a:pt x="8131" y="4077"/>
                </a:lnTo>
                <a:lnTo>
                  <a:pt x="8060" y="4032"/>
                </a:lnTo>
                <a:lnTo>
                  <a:pt x="7990" y="3986"/>
                </a:lnTo>
                <a:lnTo>
                  <a:pt x="7920" y="3940"/>
                </a:lnTo>
                <a:lnTo>
                  <a:pt x="7850" y="3893"/>
                </a:lnTo>
                <a:lnTo>
                  <a:pt x="7780" y="3846"/>
                </a:lnTo>
                <a:lnTo>
                  <a:pt x="7711" y="3798"/>
                </a:lnTo>
                <a:lnTo>
                  <a:pt x="7643" y="3750"/>
                </a:lnTo>
                <a:lnTo>
                  <a:pt x="7574" y="3702"/>
                </a:lnTo>
                <a:lnTo>
                  <a:pt x="7505" y="3653"/>
                </a:lnTo>
                <a:lnTo>
                  <a:pt x="7437" y="3603"/>
                </a:lnTo>
                <a:lnTo>
                  <a:pt x="7370" y="3554"/>
                </a:lnTo>
                <a:lnTo>
                  <a:pt x="7303" y="3504"/>
                </a:lnTo>
                <a:lnTo>
                  <a:pt x="7237" y="3453"/>
                </a:lnTo>
                <a:lnTo>
                  <a:pt x="7170" y="3402"/>
                </a:lnTo>
                <a:lnTo>
                  <a:pt x="7104" y="3351"/>
                </a:lnTo>
                <a:lnTo>
                  <a:pt x="7072" y="3325"/>
                </a:lnTo>
                <a:lnTo>
                  <a:pt x="7041" y="3297"/>
                </a:lnTo>
                <a:lnTo>
                  <a:pt x="7013" y="3269"/>
                </a:lnTo>
                <a:lnTo>
                  <a:pt x="6987" y="3239"/>
                </a:lnTo>
                <a:lnTo>
                  <a:pt x="6962" y="3209"/>
                </a:lnTo>
                <a:lnTo>
                  <a:pt x="6940" y="3178"/>
                </a:lnTo>
                <a:lnTo>
                  <a:pt x="6929" y="3162"/>
                </a:lnTo>
                <a:lnTo>
                  <a:pt x="6919" y="3147"/>
                </a:lnTo>
                <a:lnTo>
                  <a:pt x="6910" y="3131"/>
                </a:lnTo>
                <a:lnTo>
                  <a:pt x="6901" y="3114"/>
                </a:lnTo>
                <a:lnTo>
                  <a:pt x="6893" y="3099"/>
                </a:lnTo>
                <a:lnTo>
                  <a:pt x="6885" y="3082"/>
                </a:lnTo>
                <a:lnTo>
                  <a:pt x="6877" y="3065"/>
                </a:lnTo>
                <a:lnTo>
                  <a:pt x="6871" y="3049"/>
                </a:lnTo>
                <a:lnTo>
                  <a:pt x="6865" y="3032"/>
                </a:lnTo>
                <a:lnTo>
                  <a:pt x="6858" y="3014"/>
                </a:lnTo>
                <a:lnTo>
                  <a:pt x="6854" y="2998"/>
                </a:lnTo>
                <a:lnTo>
                  <a:pt x="6849" y="2980"/>
                </a:lnTo>
                <a:lnTo>
                  <a:pt x="6845" y="2963"/>
                </a:lnTo>
                <a:lnTo>
                  <a:pt x="6842" y="2945"/>
                </a:lnTo>
                <a:lnTo>
                  <a:pt x="6839" y="2928"/>
                </a:lnTo>
                <a:lnTo>
                  <a:pt x="6837" y="2910"/>
                </a:lnTo>
                <a:lnTo>
                  <a:pt x="6836" y="2892"/>
                </a:lnTo>
                <a:lnTo>
                  <a:pt x="6835" y="2875"/>
                </a:lnTo>
                <a:lnTo>
                  <a:pt x="6833" y="2857"/>
                </a:lnTo>
                <a:lnTo>
                  <a:pt x="6833" y="2839"/>
                </a:lnTo>
                <a:lnTo>
                  <a:pt x="6835" y="2819"/>
                </a:lnTo>
                <a:lnTo>
                  <a:pt x="6836" y="2799"/>
                </a:lnTo>
                <a:lnTo>
                  <a:pt x="6838" y="2780"/>
                </a:lnTo>
                <a:lnTo>
                  <a:pt x="6841" y="2760"/>
                </a:lnTo>
                <a:lnTo>
                  <a:pt x="6844" y="2740"/>
                </a:lnTo>
                <a:lnTo>
                  <a:pt x="6848" y="2721"/>
                </a:lnTo>
                <a:lnTo>
                  <a:pt x="6853" y="2701"/>
                </a:lnTo>
                <a:lnTo>
                  <a:pt x="6858" y="2682"/>
                </a:lnTo>
                <a:lnTo>
                  <a:pt x="6865" y="2663"/>
                </a:lnTo>
                <a:lnTo>
                  <a:pt x="6871" y="2644"/>
                </a:lnTo>
                <a:lnTo>
                  <a:pt x="6878" y="2624"/>
                </a:lnTo>
                <a:lnTo>
                  <a:pt x="6887" y="2606"/>
                </a:lnTo>
                <a:lnTo>
                  <a:pt x="6895" y="2587"/>
                </a:lnTo>
                <a:lnTo>
                  <a:pt x="6904" y="2568"/>
                </a:lnTo>
                <a:lnTo>
                  <a:pt x="6914" y="2550"/>
                </a:lnTo>
                <a:lnTo>
                  <a:pt x="6925" y="2532"/>
                </a:lnTo>
                <a:lnTo>
                  <a:pt x="6936" y="2514"/>
                </a:lnTo>
                <a:lnTo>
                  <a:pt x="6948" y="2496"/>
                </a:lnTo>
                <a:lnTo>
                  <a:pt x="6959" y="2478"/>
                </a:lnTo>
                <a:lnTo>
                  <a:pt x="6973" y="2461"/>
                </a:lnTo>
                <a:lnTo>
                  <a:pt x="6987" y="2443"/>
                </a:lnTo>
                <a:lnTo>
                  <a:pt x="7001" y="2425"/>
                </a:lnTo>
                <a:lnTo>
                  <a:pt x="7016" y="2408"/>
                </a:lnTo>
                <a:lnTo>
                  <a:pt x="7031" y="2392"/>
                </a:lnTo>
                <a:lnTo>
                  <a:pt x="7047" y="2375"/>
                </a:lnTo>
                <a:lnTo>
                  <a:pt x="7064" y="2358"/>
                </a:lnTo>
                <a:lnTo>
                  <a:pt x="7080" y="2343"/>
                </a:lnTo>
                <a:lnTo>
                  <a:pt x="7098" y="2327"/>
                </a:lnTo>
                <a:lnTo>
                  <a:pt x="7117" y="2312"/>
                </a:lnTo>
                <a:lnTo>
                  <a:pt x="7135" y="2296"/>
                </a:lnTo>
                <a:lnTo>
                  <a:pt x="7155" y="2281"/>
                </a:lnTo>
                <a:lnTo>
                  <a:pt x="7175" y="2266"/>
                </a:lnTo>
                <a:lnTo>
                  <a:pt x="7248" y="2212"/>
                </a:lnTo>
                <a:lnTo>
                  <a:pt x="7319" y="2158"/>
                </a:lnTo>
                <a:lnTo>
                  <a:pt x="7388" y="2105"/>
                </a:lnTo>
                <a:lnTo>
                  <a:pt x="7453" y="2051"/>
                </a:lnTo>
                <a:lnTo>
                  <a:pt x="7517" y="1999"/>
                </a:lnTo>
                <a:lnTo>
                  <a:pt x="7576" y="1947"/>
                </a:lnTo>
                <a:lnTo>
                  <a:pt x="7633" y="1896"/>
                </a:lnTo>
                <a:lnTo>
                  <a:pt x="7686" y="1845"/>
                </a:lnTo>
                <a:lnTo>
                  <a:pt x="7735" y="1797"/>
                </a:lnTo>
                <a:lnTo>
                  <a:pt x="7780" y="1751"/>
                </a:lnTo>
                <a:lnTo>
                  <a:pt x="7821" y="1707"/>
                </a:lnTo>
                <a:lnTo>
                  <a:pt x="7857" y="1664"/>
                </a:lnTo>
                <a:lnTo>
                  <a:pt x="7874" y="1644"/>
                </a:lnTo>
                <a:lnTo>
                  <a:pt x="7888" y="1625"/>
                </a:lnTo>
                <a:lnTo>
                  <a:pt x="7902" y="1607"/>
                </a:lnTo>
                <a:lnTo>
                  <a:pt x="7914" y="1588"/>
                </a:lnTo>
                <a:lnTo>
                  <a:pt x="7925" y="1571"/>
                </a:lnTo>
                <a:lnTo>
                  <a:pt x="7934" y="1555"/>
                </a:lnTo>
                <a:lnTo>
                  <a:pt x="7943" y="1539"/>
                </a:lnTo>
                <a:lnTo>
                  <a:pt x="7949" y="1524"/>
                </a:lnTo>
                <a:lnTo>
                  <a:pt x="7961" y="1491"/>
                </a:lnTo>
                <a:lnTo>
                  <a:pt x="7972" y="1457"/>
                </a:lnTo>
                <a:lnTo>
                  <a:pt x="7980" y="1422"/>
                </a:lnTo>
                <a:lnTo>
                  <a:pt x="7985" y="1387"/>
                </a:lnTo>
                <a:lnTo>
                  <a:pt x="7988" y="1351"/>
                </a:lnTo>
                <a:lnTo>
                  <a:pt x="7989" y="1316"/>
                </a:lnTo>
                <a:lnTo>
                  <a:pt x="7987" y="1280"/>
                </a:lnTo>
                <a:lnTo>
                  <a:pt x="7984" y="1244"/>
                </a:lnTo>
                <a:lnTo>
                  <a:pt x="7979" y="1208"/>
                </a:lnTo>
                <a:lnTo>
                  <a:pt x="7971" y="1172"/>
                </a:lnTo>
                <a:lnTo>
                  <a:pt x="7961" y="1136"/>
                </a:lnTo>
                <a:lnTo>
                  <a:pt x="7949" y="1101"/>
                </a:lnTo>
                <a:lnTo>
                  <a:pt x="7935" y="1066"/>
                </a:lnTo>
                <a:lnTo>
                  <a:pt x="7920" y="1030"/>
                </a:lnTo>
                <a:lnTo>
                  <a:pt x="7902" y="996"/>
                </a:lnTo>
                <a:lnTo>
                  <a:pt x="7882" y="961"/>
                </a:lnTo>
                <a:lnTo>
                  <a:pt x="7861" y="927"/>
                </a:lnTo>
                <a:lnTo>
                  <a:pt x="7838" y="894"/>
                </a:lnTo>
                <a:lnTo>
                  <a:pt x="7813" y="861"/>
                </a:lnTo>
                <a:lnTo>
                  <a:pt x="7786" y="829"/>
                </a:lnTo>
                <a:lnTo>
                  <a:pt x="7758" y="798"/>
                </a:lnTo>
                <a:lnTo>
                  <a:pt x="7728" y="766"/>
                </a:lnTo>
                <a:lnTo>
                  <a:pt x="7697" y="737"/>
                </a:lnTo>
                <a:lnTo>
                  <a:pt x="7663" y="708"/>
                </a:lnTo>
                <a:lnTo>
                  <a:pt x="7629" y="680"/>
                </a:lnTo>
                <a:lnTo>
                  <a:pt x="7593" y="654"/>
                </a:lnTo>
                <a:lnTo>
                  <a:pt x="7555" y="628"/>
                </a:lnTo>
                <a:lnTo>
                  <a:pt x="7517" y="604"/>
                </a:lnTo>
                <a:lnTo>
                  <a:pt x="7476" y="580"/>
                </a:lnTo>
                <a:lnTo>
                  <a:pt x="7434" y="558"/>
                </a:lnTo>
                <a:lnTo>
                  <a:pt x="7392" y="537"/>
                </a:lnTo>
                <a:lnTo>
                  <a:pt x="7347" y="518"/>
                </a:lnTo>
                <a:lnTo>
                  <a:pt x="7320" y="507"/>
                </a:lnTo>
                <a:lnTo>
                  <a:pt x="7293" y="497"/>
                </a:lnTo>
                <a:lnTo>
                  <a:pt x="7265" y="487"/>
                </a:lnTo>
                <a:lnTo>
                  <a:pt x="7237" y="479"/>
                </a:lnTo>
                <a:lnTo>
                  <a:pt x="7208" y="470"/>
                </a:lnTo>
                <a:lnTo>
                  <a:pt x="7180" y="463"/>
                </a:lnTo>
                <a:lnTo>
                  <a:pt x="7152" y="456"/>
                </a:lnTo>
                <a:lnTo>
                  <a:pt x="7124" y="449"/>
                </a:lnTo>
                <a:lnTo>
                  <a:pt x="7095" y="444"/>
                </a:lnTo>
                <a:lnTo>
                  <a:pt x="7067" y="440"/>
                </a:lnTo>
                <a:lnTo>
                  <a:pt x="7039" y="436"/>
                </a:lnTo>
                <a:lnTo>
                  <a:pt x="7011" y="433"/>
                </a:lnTo>
                <a:lnTo>
                  <a:pt x="6981" y="430"/>
                </a:lnTo>
                <a:lnTo>
                  <a:pt x="6953" y="429"/>
                </a:lnTo>
                <a:lnTo>
                  <a:pt x="6926" y="426"/>
                </a:lnTo>
                <a:lnTo>
                  <a:pt x="6898" y="426"/>
                </a:lnTo>
                <a:lnTo>
                  <a:pt x="6868" y="427"/>
                </a:lnTo>
                <a:lnTo>
                  <a:pt x="6838" y="429"/>
                </a:lnTo>
                <a:lnTo>
                  <a:pt x="6807" y="431"/>
                </a:lnTo>
                <a:lnTo>
                  <a:pt x="6779" y="434"/>
                </a:lnTo>
                <a:lnTo>
                  <a:pt x="6750" y="437"/>
                </a:lnTo>
                <a:lnTo>
                  <a:pt x="6722" y="442"/>
                </a:lnTo>
                <a:lnTo>
                  <a:pt x="6694" y="447"/>
                </a:lnTo>
                <a:lnTo>
                  <a:pt x="6667" y="454"/>
                </a:lnTo>
                <a:lnTo>
                  <a:pt x="6641" y="460"/>
                </a:lnTo>
                <a:lnTo>
                  <a:pt x="6614" y="468"/>
                </a:lnTo>
                <a:lnTo>
                  <a:pt x="6589" y="476"/>
                </a:lnTo>
                <a:lnTo>
                  <a:pt x="6564" y="486"/>
                </a:lnTo>
                <a:lnTo>
                  <a:pt x="6539" y="495"/>
                </a:lnTo>
                <a:lnTo>
                  <a:pt x="6515" y="506"/>
                </a:lnTo>
                <a:lnTo>
                  <a:pt x="6492" y="517"/>
                </a:lnTo>
                <a:lnTo>
                  <a:pt x="6470" y="530"/>
                </a:lnTo>
                <a:lnTo>
                  <a:pt x="6448" y="542"/>
                </a:lnTo>
                <a:lnTo>
                  <a:pt x="6426" y="556"/>
                </a:lnTo>
                <a:lnTo>
                  <a:pt x="6405" y="569"/>
                </a:lnTo>
                <a:lnTo>
                  <a:pt x="6387" y="585"/>
                </a:lnTo>
                <a:lnTo>
                  <a:pt x="6367" y="600"/>
                </a:lnTo>
                <a:lnTo>
                  <a:pt x="6349" y="616"/>
                </a:lnTo>
                <a:lnTo>
                  <a:pt x="6332" y="633"/>
                </a:lnTo>
                <a:lnTo>
                  <a:pt x="6315" y="650"/>
                </a:lnTo>
                <a:lnTo>
                  <a:pt x="6299" y="668"/>
                </a:lnTo>
                <a:lnTo>
                  <a:pt x="6284" y="686"/>
                </a:lnTo>
                <a:lnTo>
                  <a:pt x="6270" y="706"/>
                </a:lnTo>
                <a:lnTo>
                  <a:pt x="6257" y="725"/>
                </a:lnTo>
                <a:lnTo>
                  <a:pt x="6244" y="745"/>
                </a:lnTo>
                <a:lnTo>
                  <a:pt x="6233" y="766"/>
                </a:lnTo>
                <a:lnTo>
                  <a:pt x="6222" y="787"/>
                </a:lnTo>
                <a:lnTo>
                  <a:pt x="6213" y="809"/>
                </a:lnTo>
                <a:lnTo>
                  <a:pt x="6205" y="828"/>
                </a:lnTo>
                <a:lnTo>
                  <a:pt x="6197" y="847"/>
                </a:lnTo>
                <a:lnTo>
                  <a:pt x="6188" y="867"/>
                </a:lnTo>
                <a:lnTo>
                  <a:pt x="6178" y="889"/>
                </a:lnTo>
                <a:lnTo>
                  <a:pt x="6168" y="913"/>
                </a:lnTo>
                <a:lnTo>
                  <a:pt x="6158" y="937"/>
                </a:lnTo>
                <a:lnTo>
                  <a:pt x="6147" y="962"/>
                </a:lnTo>
                <a:lnTo>
                  <a:pt x="6135" y="989"/>
                </a:lnTo>
                <a:lnTo>
                  <a:pt x="6117" y="1031"/>
                </a:lnTo>
                <a:lnTo>
                  <a:pt x="6097" y="1076"/>
                </a:lnTo>
                <a:lnTo>
                  <a:pt x="6077" y="1123"/>
                </a:lnTo>
                <a:lnTo>
                  <a:pt x="6056" y="1172"/>
                </a:lnTo>
                <a:lnTo>
                  <a:pt x="6034" y="1223"/>
                </a:lnTo>
                <a:lnTo>
                  <a:pt x="6012" y="1275"/>
                </a:lnTo>
                <a:lnTo>
                  <a:pt x="5990" y="1329"/>
                </a:lnTo>
                <a:lnTo>
                  <a:pt x="5967" y="1385"/>
                </a:lnTo>
                <a:lnTo>
                  <a:pt x="5960" y="1401"/>
                </a:lnTo>
                <a:lnTo>
                  <a:pt x="5952" y="1417"/>
                </a:lnTo>
                <a:lnTo>
                  <a:pt x="5944" y="1433"/>
                </a:lnTo>
                <a:lnTo>
                  <a:pt x="5936" y="1448"/>
                </a:lnTo>
                <a:lnTo>
                  <a:pt x="5927" y="1463"/>
                </a:lnTo>
                <a:lnTo>
                  <a:pt x="5919" y="1477"/>
                </a:lnTo>
                <a:lnTo>
                  <a:pt x="5910" y="1491"/>
                </a:lnTo>
                <a:lnTo>
                  <a:pt x="5900" y="1505"/>
                </a:lnTo>
                <a:lnTo>
                  <a:pt x="5890" y="1517"/>
                </a:lnTo>
                <a:lnTo>
                  <a:pt x="5880" y="1530"/>
                </a:lnTo>
                <a:lnTo>
                  <a:pt x="5869" y="1541"/>
                </a:lnTo>
                <a:lnTo>
                  <a:pt x="5859" y="1552"/>
                </a:lnTo>
                <a:lnTo>
                  <a:pt x="5847" y="1564"/>
                </a:lnTo>
                <a:lnTo>
                  <a:pt x="5836" y="1574"/>
                </a:lnTo>
                <a:lnTo>
                  <a:pt x="5824" y="1584"/>
                </a:lnTo>
                <a:lnTo>
                  <a:pt x="5813" y="1593"/>
                </a:lnTo>
                <a:lnTo>
                  <a:pt x="5800" y="1601"/>
                </a:lnTo>
                <a:lnTo>
                  <a:pt x="5788" y="1610"/>
                </a:lnTo>
                <a:lnTo>
                  <a:pt x="5774" y="1617"/>
                </a:lnTo>
                <a:lnTo>
                  <a:pt x="5762" y="1624"/>
                </a:lnTo>
                <a:lnTo>
                  <a:pt x="5748" y="1632"/>
                </a:lnTo>
                <a:lnTo>
                  <a:pt x="5735" y="1638"/>
                </a:lnTo>
                <a:lnTo>
                  <a:pt x="5721" y="1643"/>
                </a:lnTo>
                <a:lnTo>
                  <a:pt x="5708" y="1648"/>
                </a:lnTo>
                <a:lnTo>
                  <a:pt x="5693" y="1653"/>
                </a:lnTo>
                <a:lnTo>
                  <a:pt x="5679" y="1656"/>
                </a:lnTo>
                <a:lnTo>
                  <a:pt x="5664" y="1660"/>
                </a:lnTo>
                <a:lnTo>
                  <a:pt x="5649" y="1662"/>
                </a:lnTo>
                <a:lnTo>
                  <a:pt x="5634" y="1664"/>
                </a:lnTo>
                <a:lnTo>
                  <a:pt x="5619" y="1665"/>
                </a:lnTo>
                <a:lnTo>
                  <a:pt x="5604" y="1666"/>
                </a:lnTo>
                <a:lnTo>
                  <a:pt x="5588" y="1667"/>
                </a:lnTo>
                <a:lnTo>
                  <a:pt x="5571" y="1666"/>
                </a:lnTo>
                <a:lnTo>
                  <a:pt x="5556" y="1665"/>
                </a:lnTo>
                <a:lnTo>
                  <a:pt x="5540" y="1664"/>
                </a:lnTo>
                <a:lnTo>
                  <a:pt x="5523" y="1662"/>
                </a:lnTo>
                <a:lnTo>
                  <a:pt x="5507" y="1659"/>
                </a:lnTo>
                <a:lnTo>
                  <a:pt x="5491" y="1656"/>
                </a:lnTo>
                <a:lnTo>
                  <a:pt x="5474" y="1652"/>
                </a:lnTo>
                <a:lnTo>
                  <a:pt x="5459" y="1647"/>
                </a:lnTo>
                <a:lnTo>
                  <a:pt x="5442" y="1642"/>
                </a:lnTo>
                <a:lnTo>
                  <a:pt x="5426" y="1636"/>
                </a:lnTo>
                <a:lnTo>
                  <a:pt x="5410" y="1630"/>
                </a:lnTo>
                <a:lnTo>
                  <a:pt x="5393" y="1623"/>
                </a:lnTo>
                <a:lnTo>
                  <a:pt x="5361" y="1608"/>
                </a:lnTo>
                <a:lnTo>
                  <a:pt x="5329" y="1590"/>
                </a:lnTo>
                <a:lnTo>
                  <a:pt x="5296" y="1570"/>
                </a:lnTo>
                <a:lnTo>
                  <a:pt x="5264" y="1547"/>
                </a:lnTo>
                <a:lnTo>
                  <a:pt x="5233" y="1523"/>
                </a:lnTo>
                <a:lnTo>
                  <a:pt x="5201" y="1496"/>
                </a:lnTo>
                <a:lnTo>
                  <a:pt x="5169" y="1468"/>
                </a:lnTo>
                <a:lnTo>
                  <a:pt x="5139" y="1437"/>
                </a:lnTo>
                <a:lnTo>
                  <a:pt x="5109" y="1403"/>
                </a:lnTo>
                <a:lnTo>
                  <a:pt x="5079" y="1369"/>
                </a:lnTo>
                <a:lnTo>
                  <a:pt x="5013" y="1288"/>
                </a:lnTo>
                <a:lnTo>
                  <a:pt x="4948" y="1205"/>
                </a:lnTo>
                <a:lnTo>
                  <a:pt x="4883" y="1123"/>
                </a:lnTo>
                <a:lnTo>
                  <a:pt x="4819" y="1041"/>
                </a:lnTo>
                <a:lnTo>
                  <a:pt x="4756" y="956"/>
                </a:lnTo>
                <a:lnTo>
                  <a:pt x="4692" y="872"/>
                </a:lnTo>
                <a:lnTo>
                  <a:pt x="4630" y="787"/>
                </a:lnTo>
                <a:lnTo>
                  <a:pt x="4569" y="702"/>
                </a:lnTo>
                <a:lnTo>
                  <a:pt x="4508" y="615"/>
                </a:lnTo>
                <a:lnTo>
                  <a:pt x="4448" y="530"/>
                </a:lnTo>
                <a:lnTo>
                  <a:pt x="4388" y="442"/>
                </a:lnTo>
                <a:lnTo>
                  <a:pt x="4329" y="354"/>
                </a:lnTo>
                <a:lnTo>
                  <a:pt x="4272" y="267"/>
                </a:lnTo>
                <a:lnTo>
                  <a:pt x="4214" y="178"/>
                </a:lnTo>
                <a:lnTo>
                  <a:pt x="4157" y="90"/>
                </a:lnTo>
                <a:lnTo>
                  <a:pt x="4102" y="0"/>
                </a:lnTo>
                <a:lnTo>
                  <a:pt x="4014" y="54"/>
                </a:lnTo>
                <a:lnTo>
                  <a:pt x="3928" y="111"/>
                </a:lnTo>
                <a:lnTo>
                  <a:pt x="3842" y="166"/>
                </a:lnTo>
                <a:lnTo>
                  <a:pt x="3756" y="223"/>
                </a:lnTo>
                <a:lnTo>
                  <a:pt x="3670" y="280"/>
                </a:lnTo>
                <a:lnTo>
                  <a:pt x="3585" y="339"/>
                </a:lnTo>
                <a:lnTo>
                  <a:pt x="3500" y="398"/>
                </a:lnTo>
                <a:lnTo>
                  <a:pt x="3416" y="459"/>
                </a:lnTo>
                <a:lnTo>
                  <a:pt x="3332" y="519"/>
                </a:lnTo>
                <a:lnTo>
                  <a:pt x="3249" y="581"/>
                </a:lnTo>
                <a:lnTo>
                  <a:pt x="3166" y="642"/>
                </a:lnTo>
                <a:lnTo>
                  <a:pt x="3084" y="705"/>
                </a:lnTo>
                <a:lnTo>
                  <a:pt x="3001" y="768"/>
                </a:lnTo>
                <a:lnTo>
                  <a:pt x="2920" y="832"/>
                </a:lnTo>
                <a:lnTo>
                  <a:pt x="2839" y="898"/>
                </a:lnTo>
                <a:lnTo>
                  <a:pt x="2759" y="962"/>
                </a:lnTo>
                <a:lnTo>
                  <a:pt x="2727" y="988"/>
                </a:lnTo>
                <a:lnTo>
                  <a:pt x="2699" y="1016"/>
                </a:lnTo>
                <a:lnTo>
                  <a:pt x="2672" y="1043"/>
                </a:lnTo>
                <a:lnTo>
                  <a:pt x="2646" y="1070"/>
                </a:lnTo>
                <a:lnTo>
                  <a:pt x="2623" y="1098"/>
                </a:lnTo>
                <a:lnTo>
                  <a:pt x="2602" y="1125"/>
                </a:lnTo>
                <a:lnTo>
                  <a:pt x="2584" y="1153"/>
                </a:lnTo>
                <a:lnTo>
                  <a:pt x="2567" y="1180"/>
                </a:lnTo>
                <a:lnTo>
                  <a:pt x="2552" y="1208"/>
                </a:lnTo>
                <a:lnTo>
                  <a:pt x="2541" y="1236"/>
                </a:lnTo>
                <a:lnTo>
                  <a:pt x="2536" y="1249"/>
                </a:lnTo>
                <a:lnTo>
                  <a:pt x="2531" y="1263"/>
                </a:lnTo>
                <a:lnTo>
                  <a:pt x="2527" y="1276"/>
                </a:lnTo>
                <a:lnTo>
                  <a:pt x="2523" y="1290"/>
                </a:lnTo>
                <a:lnTo>
                  <a:pt x="2521" y="1302"/>
                </a:lnTo>
                <a:lnTo>
                  <a:pt x="2518" y="1316"/>
                </a:lnTo>
                <a:lnTo>
                  <a:pt x="2517" y="1328"/>
                </a:lnTo>
                <a:lnTo>
                  <a:pt x="2516" y="1342"/>
                </a:lnTo>
                <a:lnTo>
                  <a:pt x="2515" y="1354"/>
                </a:lnTo>
                <a:lnTo>
                  <a:pt x="2516" y="1367"/>
                </a:lnTo>
                <a:lnTo>
                  <a:pt x="2516" y="1379"/>
                </a:lnTo>
                <a:lnTo>
                  <a:pt x="2518" y="1391"/>
                </a:lnTo>
                <a:lnTo>
                  <a:pt x="2522" y="1412"/>
                </a:lnTo>
                <a:lnTo>
                  <a:pt x="2527" y="1430"/>
                </a:lnTo>
                <a:lnTo>
                  <a:pt x="2535" y="1449"/>
                </a:lnTo>
                <a:lnTo>
                  <a:pt x="2543" y="1466"/>
                </a:lnTo>
                <a:lnTo>
                  <a:pt x="2553" y="1482"/>
                </a:lnTo>
                <a:lnTo>
                  <a:pt x="2564" y="1496"/>
                </a:lnTo>
                <a:lnTo>
                  <a:pt x="2576" y="1511"/>
                </a:lnTo>
                <a:lnTo>
                  <a:pt x="2589" y="1523"/>
                </a:lnTo>
                <a:lnTo>
                  <a:pt x="2602" y="1535"/>
                </a:lnTo>
                <a:lnTo>
                  <a:pt x="2616" y="1546"/>
                </a:lnTo>
                <a:lnTo>
                  <a:pt x="2631" y="1557"/>
                </a:lnTo>
                <a:lnTo>
                  <a:pt x="2645" y="1565"/>
                </a:lnTo>
                <a:lnTo>
                  <a:pt x="2660" y="1573"/>
                </a:lnTo>
                <a:lnTo>
                  <a:pt x="2674" y="1582"/>
                </a:lnTo>
                <a:lnTo>
                  <a:pt x="2689" y="1588"/>
                </a:lnTo>
                <a:lnTo>
                  <a:pt x="2703" y="1594"/>
                </a:lnTo>
                <a:lnTo>
                  <a:pt x="2758" y="1617"/>
                </a:lnTo>
                <a:lnTo>
                  <a:pt x="2811" y="1639"/>
                </a:lnTo>
                <a:lnTo>
                  <a:pt x="2862" y="1661"/>
                </a:lnTo>
                <a:lnTo>
                  <a:pt x="2912" y="1683"/>
                </a:lnTo>
                <a:lnTo>
                  <a:pt x="2961" y="1703"/>
                </a:lnTo>
                <a:lnTo>
                  <a:pt x="3006" y="1723"/>
                </a:lnTo>
                <a:lnTo>
                  <a:pt x="3050" y="1742"/>
                </a:lnTo>
                <a:lnTo>
                  <a:pt x="3092" y="1760"/>
                </a:lnTo>
                <a:lnTo>
                  <a:pt x="3120" y="1772"/>
                </a:lnTo>
                <a:lnTo>
                  <a:pt x="3146" y="1784"/>
                </a:lnTo>
                <a:lnTo>
                  <a:pt x="3172" y="1795"/>
                </a:lnTo>
                <a:lnTo>
                  <a:pt x="3196" y="1806"/>
                </a:lnTo>
                <a:lnTo>
                  <a:pt x="3219" y="1815"/>
                </a:lnTo>
                <a:lnTo>
                  <a:pt x="3241" y="1825"/>
                </a:lnTo>
                <a:lnTo>
                  <a:pt x="3261" y="1833"/>
                </a:lnTo>
                <a:lnTo>
                  <a:pt x="3278" y="1840"/>
                </a:lnTo>
                <a:lnTo>
                  <a:pt x="3319" y="1859"/>
                </a:lnTo>
                <a:lnTo>
                  <a:pt x="3356" y="1879"/>
                </a:lnTo>
                <a:lnTo>
                  <a:pt x="3394" y="1902"/>
                </a:lnTo>
                <a:lnTo>
                  <a:pt x="3428" y="1927"/>
                </a:lnTo>
                <a:lnTo>
                  <a:pt x="3462" y="1954"/>
                </a:lnTo>
                <a:lnTo>
                  <a:pt x="3494" y="1982"/>
                </a:lnTo>
                <a:lnTo>
                  <a:pt x="3524" y="2013"/>
                </a:lnTo>
                <a:lnTo>
                  <a:pt x="3552" y="2046"/>
                </a:lnTo>
                <a:lnTo>
                  <a:pt x="3578" y="2081"/>
                </a:lnTo>
                <a:lnTo>
                  <a:pt x="3603" y="2117"/>
                </a:lnTo>
                <a:lnTo>
                  <a:pt x="3626" y="2155"/>
                </a:lnTo>
                <a:lnTo>
                  <a:pt x="3647" y="2195"/>
                </a:lnTo>
                <a:lnTo>
                  <a:pt x="3667" y="2235"/>
                </a:lnTo>
                <a:lnTo>
                  <a:pt x="3684" y="2277"/>
                </a:lnTo>
                <a:lnTo>
                  <a:pt x="3700" y="2321"/>
                </a:lnTo>
                <a:lnTo>
                  <a:pt x="3714" y="2366"/>
                </a:lnTo>
                <a:lnTo>
                  <a:pt x="3725" y="2412"/>
                </a:lnTo>
                <a:lnTo>
                  <a:pt x="3734" y="2459"/>
                </a:lnTo>
                <a:lnTo>
                  <a:pt x="3743" y="2506"/>
                </a:lnTo>
                <a:lnTo>
                  <a:pt x="3748" y="2554"/>
                </a:lnTo>
                <a:lnTo>
                  <a:pt x="3752" y="2604"/>
                </a:lnTo>
                <a:lnTo>
                  <a:pt x="3753" y="2655"/>
                </a:lnTo>
                <a:lnTo>
                  <a:pt x="3753" y="2705"/>
                </a:lnTo>
                <a:lnTo>
                  <a:pt x="3750" y="2756"/>
                </a:lnTo>
                <a:lnTo>
                  <a:pt x="3746" y="2808"/>
                </a:lnTo>
                <a:lnTo>
                  <a:pt x="3739" y="2860"/>
                </a:lnTo>
                <a:lnTo>
                  <a:pt x="3730" y="2912"/>
                </a:lnTo>
                <a:lnTo>
                  <a:pt x="3719" y="2964"/>
                </a:lnTo>
                <a:lnTo>
                  <a:pt x="3705" y="3016"/>
                </a:lnTo>
                <a:lnTo>
                  <a:pt x="3690" y="3070"/>
                </a:lnTo>
                <a:lnTo>
                  <a:pt x="3672" y="3122"/>
                </a:lnTo>
                <a:lnTo>
                  <a:pt x="3652" y="3174"/>
                </a:lnTo>
                <a:lnTo>
                  <a:pt x="3634" y="3214"/>
                </a:lnTo>
                <a:lnTo>
                  <a:pt x="3616" y="3255"/>
                </a:lnTo>
                <a:lnTo>
                  <a:pt x="3596" y="3294"/>
                </a:lnTo>
                <a:lnTo>
                  <a:pt x="3575" y="3332"/>
                </a:lnTo>
                <a:lnTo>
                  <a:pt x="3553" y="3369"/>
                </a:lnTo>
                <a:lnTo>
                  <a:pt x="3530" y="3405"/>
                </a:lnTo>
                <a:lnTo>
                  <a:pt x="3506" y="3441"/>
                </a:lnTo>
                <a:lnTo>
                  <a:pt x="3482" y="3474"/>
                </a:lnTo>
                <a:lnTo>
                  <a:pt x="3456" y="3507"/>
                </a:lnTo>
                <a:lnTo>
                  <a:pt x="3430" y="3540"/>
                </a:lnTo>
                <a:lnTo>
                  <a:pt x="3403" y="3570"/>
                </a:lnTo>
                <a:lnTo>
                  <a:pt x="3375" y="3600"/>
                </a:lnTo>
                <a:lnTo>
                  <a:pt x="3347" y="3628"/>
                </a:lnTo>
                <a:lnTo>
                  <a:pt x="3317" y="3655"/>
                </a:lnTo>
                <a:lnTo>
                  <a:pt x="3288" y="3682"/>
                </a:lnTo>
                <a:lnTo>
                  <a:pt x="3256" y="3707"/>
                </a:lnTo>
                <a:lnTo>
                  <a:pt x="3225" y="3731"/>
                </a:lnTo>
                <a:lnTo>
                  <a:pt x="3194" y="3752"/>
                </a:lnTo>
                <a:lnTo>
                  <a:pt x="3162" y="3773"/>
                </a:lnTo>
                <a:lnTo>
                  <a:pt x="3128" y="3793"/>
                </a:lnTo>
                <a:lnTo>
                  <a:pt x="3096" y="3811"/>
                </a:lnTo>
                <a:lnTo>
                  <a:pt x="3062" y="3827"/>
                </a:lnTo>
                <a:lnTo>
                  <a:pt x="3028" y="3843"/>
                </a:lnTo>
                <a:lnTo>
                  <a:pt x="2994" y="3857"/>
                </a:lnTo>
                <a:lnTo>
                  <a:pt x="2960" y="3869"/>
                </a:lnTo>
                <a:lnTo>
                  <a:pt x="2924" y="3880"/>
                </a:lnTo>
                <a:lnTo>
                  <a:pt x="2889" y="3889"/>
                </a:lnTo>
                <a:lnTo>
                  <a:pt x="2853" y="3896"/>
                </a:lnTo>
                <a:lnTo>
                  <a:pt x="2818" y="3902"/>
                </a:lnTo>
                <a:lnTo>
                  <a:pt x="2783" y="3907"/>
                </a:lnTo>
                <a:lnTo>
                  <a:pt x="2747" y="3909"/>
                </a:lnTo>
                <a:lnTo>
                  <a:pt x="2712" y="3910"/>
                </a:lnTo>
                <a:lnTo>
                  <a:pt x="2711" y="3910"/>
                </a:lnTo>
                <a:lnTo>
                  <a:pt x="2711" y="3910"/>
                </a:lnTo>
                <a:lnTo>
                  <a:pt x="2677" y="3909"/>
                </a:lnTo>
                <a:lnTo>
                  <a:pt x="2643" y="3907"/>
                </a:lnTo>
                <a:lnTo>
                  <a:pt x="2610" y="3903"/>
                </a:lnTo>
                <a:lnTo>
                  <a:pt x="2577" y="3896"/>
                </a:lnTo>
                <a:lnTo>
                  <a:pt x="2544" y="3890"/>
                </a:lnTo>
                <a:lnTo>
                  <a:pt x="2512" y="3881"/>
                </a:lnTo>
                <a:lnTo>
                  <a:pt x="2481" y="3870"/>
                </a:lnTo>
                <a:lnTo>
                  <a:pt x="2449" y="3859"/>
                </a:lnTo>
                <a:lnTo>
                  <a:pt x="2428" y="3849"/>
                </a:lnTo>
                <a:lnTo>
                  <a:pt x="2407" y="3838"/>
                </a:lnTo>
                <a:lnTo>
                  <a:pt x="2385" y="3825"/>
                </a:lnTo>
                <a:lnTo>
                  <a:pt x="2362" y="3811"/>
                </a:lnTo>
                <a:lnTo>
                  <a:pt x="2338" y="3795"/>
                </a:lnTo>
                <a:lnTo>
                  <a:pt x="2314" y="3777"/>
                </a:lnTo>
                <a:lnTo>
                  <a:pt x="2290" y="3759"/>
                </a:lnTo>
                <a:lnTo>
                  <a:pt x="2265" y="3738"/>
                </a:lnTo>
                <a:lnTo>
                  <a:pt x="2239" y="3716"/>
                </a:lnTo>
                <a:lnTo>
                  <a:pt x="2214" y="3693"/>
                </a:lnTo>
                <a:lnTo>
                  <a:pt x="2187" y="3669"/>
                </a:lnTo>
                <a:lnTo>
                  <a:pt x="2161" y="3644"/>
                </a:lnTo>
                <a:lnTo>
                  <a:pt x="2108" y="3591"/>
                </a:lnTo>
                <a:lnTo>
                  <a:pt x="2054" y="3535"/>
                </a:lnTo>
                <a:lnTo>
                  <a:pt x="1999" y="3475"/>
                </a:lnTo>
                <a:lnTo>
                  <a:pt x="1945" y="3414"/>
                </a:lnTo>
                <a:lnTo>
                  <a:pt x="1891" y="3351"/>
                </a:lnTo>
                <a:lnTo>
                  <a:pt x="1839" y="3286"/>
                </a:lnTo>
                <a:lnTo>
                  <a:pt x="1788" y="3223"/>
                </a:lnTo>
                <a:lnTo>
                  <a:pt x="1738" y="3158"/>
                </a:lnTo>
                <a:lnTo>
                  <a:pt x="1690" y="3095"/>
                </a:lnTo>
                <a:lnTo>
                  <a:pt x="1644" y="3033"/>
                </a:lnTo>
                <a:lnTo>
                  <a:pt x="1620" y="3001"/>
                </a:lnTo>
                <a:lnTo>
                  <a:pt x="1594" y="2969"/>
                </a:lnTo>
                <a:lnTo>
                  <a:pt x="1568" y="2941"/>
                </a:lnTo>
                <a:lnTo>
                  <a:pt x="1541" y="2914"/>
                </a:lnTo>
                <a:lnTo>
                  <a:pt x="1514" y="2889"/>
                </a:lnTo>
                <a:lnTo>
                  <a:pt x="1486" y="2866"/>
                </a:lnTo>
                <a:lnTo>
                  <a:pt x="1457" y="2845"/>
                </a:lnTo>
                <a:lnTo>
                  <a:pt x="1428" y="2827"/>
                </a:lnTo>
                <a:lnTo>
                  <a:pt x="1398" y="2810"/>
                </a:lnTo>
                <a:lnTo>
                  <a:pt x="1367" y="2794"/>
                </a:lnTo>
                <a:lnTo>
                  <a:pt x="1353" y="2788"/>
                </a:lnTo>
                <a:lnTo>
                  <a:pt x="1337" y="2782"/>
                </a:lnTo>
                <a:lnTo>
                  <a:pt x="1323" y="2777"/>
                </a:lnTo>
                <a:lnTo>
                  <a:pt x="1307" y="2771"/>
                </a:lnTo>
                <a:lnTo>
                  <a:pt x="1291" y="2767"/>
                </a:lnTo>
                <a:lnTo>
                  <a:pt x="1276" y="2764"/>
                </a:lnTo>
                <a:lnTo>
                  <a:pt x="1261" y="2761"/>
                </a:lnTo>
                <a:lnTo>
                  <a:pt x="1245" y="2758"/>
                </a:lnTo>
                <a:lnTo>
                  <a:pt x="1230" y="2756"/>
                </a:lnTo>
                <a:lnTo>
                  <a:pt x="1214" y="2755"/>
                </a:lnTo>
                <a:lnTo>
                  <a:pt x="1199" y="2754"/>
                </a:lnTo>
                <a:lnTo>
                  <a:pt x="1184" y="2753"/>
                </a:lnTo>
                <a:lnTo>
                  <a:pt x="1157" y="2754"/>
                </a:lnTo>
                <a:lnTo>
                  <a:pt x="1131" y="2757"/>
                </a:lnTo>
                <a:lnTo>
                  <a:pt x="1105" y="2761"/>
                </a:lnTo>
                <a:lnTo>
                  <a:pt x="1080" y="2767"/>
                </a:lnTo>
                <a:lnTo>
                  <a:pt x="1054" y="2774"/>
                </a:lnTo>
                <a:lnTo>
                  <a:pt x="1029" y="2784"/>
                </a:lnTo>
                <a:lnTo>
                  <a:pt x="1005" y="2794"/>
                </a:lnTo>
                <a:lnTo>
                  <a:pt x="980" y="2807"/>
                </a:lnTo>
                <a:lnTo>
                  <a:pt x="956" y="2821"/>
                </a:lnTo>
                <a:lnTo>
                  <a:pt x="933" y="2837"/>
                </a:lnTo>
                <a:lnTo>
                  <a:pt x="910" y="2855"/>
                </a:lnTo>
                <a:lnTo>
                  <a:pt x="887" y="2873"/>
                </a:lnTo>
                <a:lnTo>
                  <a:pt x="865" y="2894"/>
                </a:lnTo>
                <a:lnTo>
                  <a:pt x="844" y="2917"/>
                </a:lnTo>
                <a:lnTo>
                  <a:pt x="823" y="2940"/>
                </a:lnTo>
                <a:lnTo>
                  <a:pt x="802" y="2966"/>
                </a:lnTo>
                <a:lnTo>
                  <a:pt x="749" y="3034"/>
                </a:lnTo>
                <a:lnTo>
                  <a:pt x="696" y="3103"/>
                </a:lnTo>
                <a:lnTo>
                  <a:pt x="644" y="3173"/>
                </a:lnTo>
                <a:lnTo>
                  <a:pt x="591" y="3243"/>
                </a:lnTo>
                <a:lnTo>
                  <a:pt x="539" y="3313"/>
                </a:lnTo>
                <a:lnTo>
                  <a:pt x="488" y="3384"/>
                </a:lnTo>
                <a:lnTo>
                  <a:pt x="437" y="3455"/>
                </a:lnTo>
                <a:lnTo>
                  <a:pt x="386" y="3527"/>
                </a:lnTo>
                <a:lnTo>
                  <a:pt x="336" y="3600"/>
                </a:lnTo>
                <a:lnTo>
                  <a:pt x="287" y="3672"/>
                </a:lnTo>
                <a:lnTo>
                  <a:pt x="238" y="3745"/>
                </a:lnTo>
                <a:lnTo>
                  <a:pt x="190" y="3819"/>
                </a:lnTo>
                <a:lnTo>
                  <a:pt x="142" y="3893"/>
                </a:lnTo>
                <a:lnTo>
                  <a:pt x="94" y="3967"/>
                </a:lnTo>
                <a:lnTo>
                  <a:pt x="47" y="4042"/>
                </a:lnTo>
                <a:lnTo>
                  <a:pt x="0" y="4117"/>
                </a:lnTo>
                <a:lnTo>
                  <a:pt x="55" y="4206"/>
                </a:lnTo>
                <a:lnTo>
                  <a:pt x="112" y="4296"/>
                </a:lnTo>
                <a:lnTo>
                  <a:pt x="170" y="4384"/>
                </a:lnTo>
                <a:lnTo>
                  <a:pt x="227" y="4472"/>
                </a:lnTo>
                <a:lnTo>
                  <a:pt x="286" y="4560"/>
                </a:lnTo>
                <a:lnTo>
                  <a:pt x="346" y="4647"/>
                </a:lnTo>
                <a:lnTo>
                  <a:pt x="406" y="4735"/>
                </a:lnTo>
                <a:lnTo>
                  <a:pt x="468" y="4821"/>
                </a:lnTo>
                <a:lnTo>
                  <a:pt x="529" y="4907"/>
                </a:lnTo>
                <a:lnTo>
                  <a:pt x="591" y="4992"/>
                </a:lnTo>
                <a:lnTo>
                  <a:pt x="655" y="5077"/>
                </a:lnTo>
                <a:lnTo>
                  <a:pt x="719" y="5161"/>
                </a:lnTo>
                <a:lnTo>
                  <a:pt x="783" y="5244"/>
                </a:lnTo>
                <a:lnTo>
                  <a:pt x="849" y="5328"/>
                </a:lnTo>
                <a:lnTo>
                  <a:pt x="914" y="5410"/>
                </a:lnTo>
                <a:lnTo>
                  <a:pt x="981" y="5493"/>
                </a:lnTo>
                <a:lnTo>
                  <a:pt x="1005" y="5521"/>
                </a:lnTo>
                <a:lnTo>
                  <a:pt x="1029" y="5548"/>
                </a:lnTo>
                <a:lnTo>
                  <a:pt x="1054" y="5573"/>
                </a:lnTo>
                <a:lnTo>
                  <a:pt x="1079" y="5596"/>
                </a:lnTo>
                <a:lnTo>
                  <a:pt x="1103" y="5618"/>
                </a:lnTo>
                <a:lnTo>
                  <a:pt x="1128" y="5638"/>
                </a:lnTo>
                <a:lnTo>
                  <a:pt x="1154" y="5656"/>
                </a:lnTo>
                <a:lnTo>
                  <a:pt x="1179" y="5673"/>
                </a:lnTo>
                <a:lnTo>
                  <a:pt x="1204" y="5688"/>
                </a:lnTo>
                <a:lnTo>
                  <a:pt x="1229" y="5700"/>
                </a:lnTo>
                <a:lnTo>
                  <a:pt x="1254" y="5710"/>
                </a:lnTo>
                <a:lnTo>
                  <a:pt x="1278" y="5720"/>
                </a:lnTo>
                <a:lnTo>
                  <a:pt x="1303" y="5727"/>
                </a:lnTo>
                <a:lnTo>
                  <a:pt x="1327" y="5732"/>
                </a:lnTo>
                <a:lnTo>
                  <a:pt x="1350" y="5736"/>
                </a:lnTo>
                <a:lnTo>
                  <a:pt x="1374" y="5737"/>
                </a:lnTo>
                <a:lnTo>
                  <a:pt x="1386" y="5736"/>
                </a:lnTo>
                <a:lnTo>
                  <a:pt x="1398" y="5736"/>
                </a:lnTo>
                <a:lnTo>
                  <a:pt x="1409" y="5733"/>
                </a:lnTo>
                <a:lnTo>
                  <a:pt x="1420" y="5731"/>
                </a:lnTo>
                <a:lnTo>
                  <a:pt x="1432" y="5729"/>
                </a:lnTo>
                <a:lnTo>
                  <a:pt x="1442" y="5726"/>
                </a:lnTo>
                <a:lnTo>
                  <a:pt x="1453" y="5723"/>
                </a:lnTo>
                <a:lnTo>
                  <a:pt x="1462" y="5719"/>
                </a:lnTo>
                <a:lnTo>
                  <a:pt x="1481" y="5709"/>
                </a:lnTo>
                <a:lnTo>
                  <a:pt x="1499" y="5699"/>
                </a:lnTo>
                <a:lnTo>
                  <a:pt x="1515" y="5688"/>
                </a:lnTo>
                <a:lnTo>
                  <a:pt x="1530" y="5674"/>
                </a:lnTo>
                <a:lnTo>
                  <a:pt x="1543" y="5660"/>
                </a:lnTo>
                <a:lnTo>
                  <a:pt x="1557" y="5645"/>
                </a:lnTo>
                <a:lnTo>
                  <a:pt x="1568" y="5629"/>
                </a:lnTo>
                <a:lnTo>
                  <a:pt x="1579" y="5614"/>
                </a:lnTo>
                <a:lnTo>
                  <a:pt x="1588" y="5597"/>
                </a:lnTo>
                <a:lnTo>
                  <a:pt x="1597" y="5580"/>
                </a:lnTo>
                <a:lnTo>
                  <a:pt x="1605" y="5563"/>
                </a:lnTo>
                <a:lnTo>
                  <a:pt x="1612" y="5548"/>
                </a:lnTo>
                <a:lnTo>
                  <a:pt x="1635" y="5492"/>
                </a:lnTo>
                <a:lnTo>
                  <a:pt x="1658" y="5437"/>
                </a:lnTo>
                <a:lnTo>
                  <a:pt x="1680" y="5385"/>
                </a:lnTo>
                <a:lnTo>
                  <a:pt x="1702" y="5334"/>
                </a:lnTo>
                <a:lnTo>
                  <a:pt x="1722" y="5285"/>
                </a:lnTo>
                <a:lnTo>
                  <a:pt x="1743" y="5238"/>
                </a:lnTo>
                <a:lnTo>
                  <a:pt x="1763" y="5193"/>
                </a:lnTo>
                <a:lnTo>
                  <a:pt x="1781" y="5151"/>
                </a:lnTo>
                <a:lnTo>
                  <a:pt x="1792" y="5125"/>
                </a:lnTo>
                <a:lnTo>
                  <a:pt x="1804" y="5098"/>
                </a:lnTo>
                <a:lnTo>
                  <a:pt x="1814" y="5074"/>
                </a:lnTo>
                <a:lnTo>
                  <a:pt x="1824" y="5052"/>
                </a:lnTo>
                <a:lnTo>
                  <a:pt x="1834" y="5030"/>
                </a:lnTo>
                <a:lnTo>
                  <a:pt x="1842" y="5009"/>
                </a:lnTo>
                <a:lnTo>
                  <a:pt x="1851" y="4990"/>
                </a:lnTo>
                <a:lnTo>
                  <a:pt x="1858" y="4972"/>
                </a:lnTo>
                <a:lnTo>
                  <a:pt x="1870" y="4945"/>
                </a:lnTo>
                <a:lnTo>
                  <a:pt x="1883" y="4918"/>
                </a:lnTo>
                <a:lnTo>
                  <a:pt x="1897" y="4892"/>
                </a:lnTo>
                <a:lnTo>
                  <a:pt x="1912" y="4867"/>
                </a:lnTo>
                <a:lnTo>
                  <a:pt x="1929" y="4843"/>
                </a:lnTo>
                <a:lnTo>
                  <a:pt x="1945" y="4819"/>
                </a:lnTo>
                <a:lnTo>
                  <a:pt x="1964" y="4796"/>
                </a:lnTo>
                <a:lnTo>
                  <a:pt x="1983" y="4773"/>
                </a:lnTo>
                <a:lnTo>
                  <a:pt x="2004" y="4752"/>
                </a:lnTo>
                <a:lnTo>
                  <a:pt x="2024" y="4731"/>
                </a:lnTo>
                <a:lnTo>
                  <a:pt x="2046" y="4712"/>
                </a:lnTo>
                <a:lnTo>
                  <a:pt x="2070" y="4692"/>
                </a:lnTo>
                <a:lnTo>
                  <a:pt x="2093" y="4674"/>
                </a:lnTo>
                <a:lnTo>
                  <a:pt x="2118" y="4656"/>
                </a:lnTo>
                <a:lnTo>
                  <a:pt x="2144" y="4640"/>
                </a:lnTo>
                <a:lnTo>
                  <a:pt x="2170" y="4624"/>
                </a:lnTo>
                <a:lnTo>
                  <a:pt x="2197" y="4608"/>
                </a:lnTo>
                <a:lnTo>
                  <a:pt x="2225" y="4595"/>
                </a:lnTo>
                <a:lnTo>
                  <a:pt x="2254" y="4581"/>
                </a:lnTo>
                <a:lnTo>
                  <a:pt x="2283" y="4569"/>
                </a:lnTo>
                <a:lnTo>
                  <a:pt x="2313" y="4557"/>
                </a:lnTo>
                <a:lnTo>
                  <a:pt x="2344" y="4547"/>
                </a:lnTo>
                <a:lnTo>
                  <a:pt x="2375" y="4538"/>
                </a:lnTo>
                <a:lnTo>
                  <a:pt x="2408" y="4529"/>
                </a:lnTo>
                <a:lnTo>
                  <a:pt x="2440" y="4521"/>
                </a:lnTo>
                <a:lnTo>
                  <a:pt x="2473" y="4515"/>
                </a:lnTo>
                <a:lnTo>
                  <a:pt x="2507" y="4509"/>
                </a:lnTo>
                <a:lnTo>
                  <a:pt x="2541" y="4504"/>
                </a:lnTo>
                <a:lnTo>
                  <a:pt x="2575" y="4501"/>
                </a:lnTo>
                <a:lnTo>
                  <a:pt x="2611" y="4498"/>
                </a:lnTo>
                <a:lnTo>
                  <a:pt x="2646" y="4496"/>
                </a:lnTo>
                <a:lnTo>
                  <a:pt x="2683" y="4496"/>
                </a:lnTo>
                <a:lnTo>
                  <a:pt x="2714" y="4496"/>
                </a:lnTo>
                <a:lnTo>
                  <a:pt x="2746" y="4498"/>
                </a:lnTo>
                <a:lnTo>
                  <a:pt x="2777" y="4500"/>
                </a:lnTo>
                <a:lnTo>
                  <a:pt x="2810" y="4502"/>
                </a:lnTo>
                <a:lnTo>
                  <a:pt x="2842" y="4506"/>
                </a:lnTo>
                <a:lnTo>
                  <a:pt x="2874" y="4510"/>
                </a:lnTo>
                <a:lnTo>
                  <a:pt x="2905" y="4516"/>
                </a:lnTo>
                <a:lnTo>
                  <a:pt x="2938" y="4522"/>
                </a:lnTo>
                <a:lnTo>
                  <a:pt x="2970" y="4529"/>
                </a:lnTo>
                <a:lnTo>
                  <a:pt x="3001" y="4536"/>
                </a:lnTo>
                <a:lnTo>
                  <a:pt x="3034" y="4545"/>
                </a:lnTo>
                <a:lnTo>
                  <a:pt x="3065" y="4554"/>
                </a:lnTo>
                <a:lnTo>
                  <a:pt x="3096" y="4564"/>
                </a:lnTo>
                <a:lnTo>
                  <a:pt x="3127" y="4575"/>
                </a:lnTo>
                <a:lnTo>
                  <a:pt x="3158" y="4587"/>
                </a:lnTo>
                <a:lnTo>
                  <a:pt x="3190" y="4598"/>
                </a:lnTo>
                <a:lnTo>
                  <a:pt x="3241" y="4621"/>
                </a:lnTo>
                <a:lnTo>
                  <a:pt x="3291" y="4645"/>
                </a:lnTo>
                <a:lnTo>
                  <a:pt x="3339" y="4671"/>
                </a:lnTo>
                <a:lnTo>
                  <a:pt x="3385" y="4698"/>
                </a:lnTo>
                <a:lnTo>
                  <a:pt x="3430" y="4727"/>
                </a:lnTo>
                <a:lnTo>
                  <a:pt x="3474" y="4758"/>
                </a:lnTo>
                <a:lnTo>
                  <a:pt x="3516" y="4789"/>
                </a:lnTo>
                <a:lnTo>
                  <a:pt x="3555" y="4822"/>
                </a:lnTo>
                <a:lnTo>
                  <a:pt x="3594" y="4857"/>
                </a:lnTo>
                <a:lnTo>
                  <a:pt x="3630" y="4892"/>
                </a:lnTo>
                <a:lnTo>
                  <a:pt x="3665" y="4927"/>
                </a:lnTo>
                <a:lnTo>
                  <a:pt x="3697" y="4965"/>
                </a:lnTo>
                <a:lnTo>
                  <a:pt x="3727" y="5004"/>
                </a:lnTo>
                <a:lnTo>
                  <a:pt x="3756" y="5043"/>
                </a:lnTo>
                <a:lnTo>
                  <a:pt x="3782" y="5083"/>
                </a:lnTo>
                <a:lnTo>
                  <a:pt x="3806" y="5123"/>
                </a:lnTo>
                <a:lnTo>
                  <a:pt x="3829" y="5164"/>
                </a:lnTo>
                <a:lnTo>
                  <a:pt x="3849" y="5206"/>
                </a:lnTo>
                <a:lnTo>
                  <a:pt x="3867" y="5249"/>
                </a:lnTo>
                <a:lnTo>
                  <a:pt x="3882" y="5290"/>
                </a:lnTo>
                <a:lnTo>
                  <a:pt x="3895" y="5333"/>
                </a:lnTo>
                <a:lnTo>
                  <a:pt x="3905" y="5377"/>
                </a:lnTo>
                <a:lnTo>
                  <a:pt x="3913" y="5420"/>
                </a:lnTo>
                <a:lnTo>
                  <a:pt x="3920" y="5463"/>
                </a:lnTo>
                <a:lnTo>
                  <a:pt x="3923" y="5506"/>
                </a:lnTo>
                <a:lnTo>
                  <a:pt x="3924" y="5549"/>
                </a:lnTo>
                <a:lnTo>
                  <a:pt x="3922" y="5593"/>
                </a:lnTo>
                <a:lnTo>
                  <a:pt x="3918" y="5635"/>
                </a:lnTo>
                <a:lnTo>
                  <a:pt x="3911" y="5677"/>
                </a:lnTo>
                <a:lnTo>
                  <a:pt x="3901" y="5720"/>
                </a:lnTo>
                <a:lnTo>
                  <a:pt x="3888" y="5762"/>
                </a:lnTo>
                <a:lnTo>
                  <a:pt x="3874" y="5802"/>
                </a:lnTo>
                <a:lnTo>
                  <a:pt x="3863" y="5823"/>
                </a:lnTo>
                <a:lnTo>
                  <a:pt x="3853" y="5845"/>
                </a:lnTo>
                <a:lnTo>
                  <a:pt x="3840" y="5867"/>
                </a:lnTo>
                <a:lnTo>
                  <a:pt x="3825" y="5891"/>
                </a:lnTo>
                <a:lnTo>
                  <a:pt x="3809" y="5914"/>
                </a:lnTo>
                <a:lnTo>
                  <a:pt x="3792" y="5938"/>
                </a:lnTo>
                <a:lnTo>
                  <a:pt x="3772" y="5963"/>
                </a:lnTo>
                <a:lnTo>
                  <a:pt x="3752" y="5988"/>
                </a:lnTo>
                <a:lnTo>
                  <a:pt x="3730" y="6014"/>
                </a:lnTo>
                <a:lnTo>
                  <a:pt x="3707" y="6039"/>
                </a:lnTo>
                <a:lnTo>
                  <a:pt x="3683" y="6066"/>
                </a:lnTo>
                <a:lnTo>
                  <a:pt x="3658" y="6092"/>
                </a:lnTo>
                <a:lnTo>
                  <a:pt x="3605" y="6145"/>
                </a:lnTo>
                <a:lnTo>
                  <a:pt x="3548" y="6199"/>
                </a:lnTo>
                <a:lnTo>
                  <a:pt x="3490" y="6254"/>
                </a:lnTo>
                <a:lnTo>
                  <a:pt x="3428" y="6308"/>
                </a:lnTo>
                <a:lnTo>
                  <a:pt x="3366" y="6361"/>
                </a:lnTo>
                <a:lnTo>
                  <a:pt x="3301" y="6414"/>
                </a:lnTo>
                <a:lnTo>
                  <a:pt x="3238" y="6465"/>
                </a:lnTo>
                <a:lnTo>
                  <a:pt x="3173" y="6515"/>
                </a:lnTo>
                <a:lnTo>
                  <a:pt x="3111" y="6562"/>
                </a:lnTo>
                <a:lnTo>
                  <a:pt x="3049" y="6608"/>
                </a:lnTo>
                <a:lnTo>
                  <a:pt x="3017" y="6632"/>
                </a:lnTo>
                <a:lnTo>
                  <a:pt x="2987" y="6657"/>
                </a:lnTo>
                <a:lnTo>
                  <a:pt x="2959" y="6683"/>
                </a:lnTo>
                <a:lnTo>
                  <a:pt x="2931" y="6709"/>
                </a:lnTo>
                <a:lnTo>
                  <a:pt x="2908" y="6736"/>
                </a:lnTo>
                <a:lnTo>
                  <a:pt x="2885" y="6765"/>
                </a:lnTo>
                <a:lnTo>
                  <a:pt x="2864" y="6793"/>
                </a:lnTo>
                <a:lnTo>
                  <a:pt x="2845" y="6822"/>
                </a:lnTo>
                <a:lnTo>
                  <a:pt x="2827" y="6851"/>
                </a:lnTo>
                <a:lnTo>
                  <a:pt x="2813" y="6880"/>
                </a:lnTo>
                <a:lnTo>
                  <a:pt x="2800" y="6911"/>
                </a:lnTo>
                <a:lnTo>
                  <a:pt x="2790" y="6941"/>
                </a:lnTo>
                <a:lnTo>
                  <a:pt x="2785" y="6956"/>
                </a:lnTo>
                <a:lnTo>
                  <a:pt x="2782" y="6971"/>
                </a:lnTo>
                <a:lnTo>
                  <a:pt x="2777" y="6987"/>
                </a:lnTo>
                <a:lnTo>
                  <a:pt x="2775" y="7001"/>
                </a:lnTo>
                <a:lnTo>
                  <a:pt x="2773" y="7017"/>
                </a:lnTo>
                <a:lnTo>
                  <a:pt x="2771" y="7031"/>
                </a:lnTo>
                <a:lnTo>
                  <a:pt x="2770" y="7047"/>
                </a:lnTo>
                <a:lnTo>
                  <a:pt x="2769" y="7063"/>
                </a:lnTo>
                <a:lnTo>
                  <a:pt x="2770" y="7090"/>
                </a:lnTo>
                <a:lnTo>
                  <a:pt x="2772" y="7116"/>
                </a:lnTo>
                <a:lnTo>
                  <a:pt x="2775" y="7142"/>
                </a:lnTo>
                <a:lnTo>
                  <a:pt x="2782" y="7169"/>
                </a:lnTo>
                <a:lnTo>
                  <a:pt x="2789" y="7194"/>
                </a:lnTo>
                <a:lnTo>
                  <a:pt x="2798" y="7220"/>
                </a:lnTo>
                <a:lnTo>
                  <a:pt x="2809" y="7245"/>
                </a:lnTo>
                <a:lnTo>
                  <a:pt x="2821" y="7270"/>
                </a:lnTo>
                <a:lnTo>
                  <a:pt x="2836" y="7294"/>
                </a:lnTo>
                <a:lnTo>
                  <a:pt x="2851" y="7318"/>
                </a:lnTo>
                <a:lnTo>
                  <a:pt x="2869" y="7342"/>
                </a:lnTo>
                <a:lnTo>
                  <a:pt x="2888" y="7365"/>
                </a:lnTo>
                <a:lnTo>
                  <a:pt x="2910" y="7388"/>
                </a:lnTo>
                <a:lnTo>
                  <a:pt x="2931" y="7410"/>
                </a:lnTo>
                <a:lnTo>
                  <a:pt x="2955" y="7432"/>
                </a:lnTo>
                <a:lnTo>
                  <a:pt x="2981" y="7453"/>
                </a:lnTo>
                <a:close/>
              </a:path>
            </a:pathLst>
          </a:custGeom>
          <a:solidFill>
            <a:srgbClr val="3794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8C7F9761-057B-41C5-9465-72E13690ECC9}"/>
              </a:ext>
            </a:extLst>
          </p:cNvPr>
          <p:cNvSpPr>
            <a:spLocks/>
          </p:cNvSpPr>
          <p:nvPr/>
        </p:nvSpPr>
        <p:spPr bwMode="auto">
          <a:xfrm rot="18968595">
            <a:off x="5792170" y="3327930"/>
            <a:ext cx="1548737" cy="1378020"/>
          </a:xfrm>
          <a:custGeom>
            <a:avLst/>
            <a:gdLst>
              <a:gd name="T0" fmla="*/ 6896 w 8203"/>
              <a:gd name="T1" fmla="*/ 5468 h 8239"/>
              <a:gd name="T2" fmla="*/ 7198 w 8203"/>
              <a:gd name="T3" fmla="*/ 5445 h 8239"/>
              <a:gd name="T4" fmla="*/ 7715 w 8203"/>
              <a:gd name="T5" fmla="*/ 4855 h 8239"/>
              <a:gd name="T6" fmla="*/ 7917 w 8203"/>
              <a:gd name="T7" fmla="*/ 3679 h 8239"/>
              <a:gd name="T8" fmla="*/ 7124 w 8203"/>
              <a:gd name="T9" fmla="*/ 2643 h 8239"/>
              <a:gd name="T10" fmla="*/ 6793 w 8203"/>
              <a:gd name="T11" fmla="*/ 2506 h 8239"/>
              <a:gd name="T12" fmla="*/ 6606 w 8203"/>
              <a:gd name="T13" fmla="*/ 2659 h 8239"/>
              <a:gd name="T14" fmla="*/ 6368 w 8203"/>
              <a:gd name="T15" fmla="*/ 3211 h 8239"/>
              <a:gd name="T16" fmla="*/ 6133 w 8203"/>
              <a:gd name="T17" fmla="*/ 3547 h 8239"/>
              <a:gd name="T18" fmla="*/ 5697 w 8203"/>
              <a:gd name="T19" fmla="*/ 3731 h 8239"/>
              <a:gd name="T20" fmla="*/ 5201 w 8203"/>
              <a:gd name="T21" fmla="*/ 3703 h 8239"/>
              <a:gd name="T22" fmla="*/ 4609 w 8203"/>
              <a:gd name="T23" fmla="*/ 3382 h 8239"/>
              <a:gd name="T24" fmla="*/ 4283 w 8203"/>
              <a:gd name="T25" fmla="*/ 2776 h 8239"/>
              <a:gd name="T26" fmla="*/ 4430 w 8203"/>
              <a:gd name="T27" fmla="*/ 2276 h 8239"/>
              <a:gd name="T28" fmla="*/ 5154 w 8203"/>
              <a:gd name="T29" fmla="*/ 1631 h 8239"/>
              <a:gd name="T30" fmla="*/ 5425 w 8203"/>
              <a:gd name="T31" fmla="*/ 1252 h 8239"/>
              <a:gd name="T32" fmla="*/ 5351 w 8203"/>
              <a:gd name="T33" fmla="*/ 921 h 8239"/>
              <a:gd name="T34" fmla="*/ 4600 w 8203"/>
              <a:gd name="T35" fmla="*/ 331 h 8239"/>
              <a:gd name="T36" fmla="*/ 3715 w 8203"/>
              <a:gd name="T37" fmla="*/ 581 h 8239"/>
              <a:gd name="T38" fmla="*/ 3102 w 8203"/>
              <a:gd name="T39" fmla="*/ 1323 h 8239"/>
              <a:gd name="T40" fmla="*/ 2837 w 8203"/>
              <a:gd name="T41" fmla="*/ 1410 h 8239"/>
              <a:gd name="T42" fmla="*/ 2545 w 8203"/>
              <a:gd name="T43" fmla="*/ 1351 h 8239"/>
              <a:gd name="T44" fmla="*/ 2280 w 8203"/>
              <a:gd name="T45" fmla="*/ 1146 h 8239"/>
              <a:gd name="T46" fmla="*/ 1659 w 8203"/>
              <a:gd name="T47" fmla="*/ 421 h 8239"/>
              <a:gd name="T48" fmla="*/ 1327 w 8203"/>
              <a:gd name="T49" fmla="*/ 257 h 8239"/>
              <a:gd name="T50" fmla="*/ 894 w 8203"/>
              <a:gd name="T51" fmla="*/ 374 h 8239"/>
              <a:gd name="T52" fmla="*/ 539 w 8203"/>
              <a:gd name="T53" fmla="*/ 760 h 8239"/>
              <a:gd name="T54" fmla="*/ 381 w 8203"/>
              <a:gd name="T55" fmla="*/ 1385 h 8239"/>
              <a:gd name="T56" fmla="*/ 588 w 8203"/>
              <a:gd name="T57" fmla="*/ 1913 h 8239"/>
              <a:gd name="T58" fmla="*/ 982 w 8203"/>
              <a:gd name="T59" fmla="*/ 2127 h 8239"/>
              <a:gd name="T60" fmla="*/ 1528 w 8203"/>
              <a:gd name="T61" fmla="*/ 2410 h 8239"/>
              <a:gd name="T62" fmla="*/ 1614 w 8203"/>
              <a:gd name="T63" fmla="*/ 2723 h 8239"/>
              <a:gd name="T64" fmla="*/ 1490 w 8203"/>
              <a:gd name="T65" fmla="*/ 2995 h 8239"/>
              <a:gd name="T66" fmla="*/ 924 w 8203"/>
              <a:gd name="T67" fmla="*/ 3480 h 8239"/>
              <a:gd name="T68" fmla="*/ 282 w 8203"/>
              <a:gd name="T69" fmla="*/ 4299 h 8239"/>
              <a:gd name="T70" fmla="*/ 1190 w 8203"/>
              <a:gd name="T71" fmla="*/ 4970 h 8239"/>
              <a:gd name="T72" fmla="*/ 1353 w 8203"/>
              <a:gd name="T73" fmla="*/ 5259 h 8239"/>
              <a:gd name="T74" fmla="*/ 1350 w 8203"/>
              <a:gd name="T75" fmla="*/ 5538 h 8239"/>
              <a:gd name="T76" fmla="*/ 1202 w 8203"/>
              <a:gd name="T77" fmla="*/ 5814 h 8239"/>
              <a:gd name="T78" fmla="*/ 686 w 8203"/>
              <a:gd name="T79" fmla="*/ 6240 h 8239"/>
              <a:gd name="T80" fmla="*/ 253 w 8203"/>
              <a:gd name="T81" fmla="*/ 6715 h 8239"/>
              <a:gd name="T82" fmla="*/ 300 w 8203"/>
              <a:gd name="T83" fmla="*/ 7243 h 8239"/>
              <a:gd name="T84" fmla="*/ 768 w 8203"/>
              <a:gd name="T85" fmla="*/ 7681 h 8239"/>
              <a:gd name="T86" fmla="*/ 1221 w 8203"/>
              <a:gd name="T87" fmla="*/ 7809 h 8239"/>
              <a:gd name="T88" fmla="*/ 1639 w 8203"/>
              <a:gd name="T89" fmla="*/ 7753 h 8239"/>
              <a:gd name="T90" fmla="*/ 1933 w 8203"/>
              <a:gd name="T91" fmla="*/ 7533 h 8239"/>
              <a:gd name="T92" fmla="*/ 2106 w 8203"/>
              <a:gd name="T93" fmla="*/ 7162 h 8239"/>
              <a:gd name="T94" fmla="*/ 2312 w 8203"/>
              <a:gd name="T95" fmla="*/ 6722 h 8239"/>
              <a:gd name="T96" fmla="*/ 2495 w 8203"/>
              <a:gd name="T97" fmla="*/ 6591 h 8239"/>
              <a:gd name="T98" fmla="*/ 2728 w 8203"/>
              <a:gd name="T99" fmla="*/ 6587 h 8239"/>
              <a:gd name="T100" fmla="*/ 3124 w 8203"/>
              <a:gd name="T101" fmla="*/ 6870 h 8239"/>
              <a:gd name="T102" fmla="*/ 4045 w 8203"/>
              <a:gd name="T103" fmla="*/ 8149 h 8239"/>
              <a:gd name="T104" fmla="*/ 5283 w 8203"/>
              <a:gd name="T105" fmla="*/ 7407 h 8239"/>
              <a:gd name="T106" fmla="*/ 5676 w 8203"/>
              <a:gd name="T107" fmla="*/ 6963 h 8239"/>
              <a:gd name="T108" fmla="*/ 5638 w 8203"/>
              <a:gd name="T109" fmla="*/ 6743 h 8239"/>
              <a:gd name="T110" fmla="*/ 5240 w 8203"/>
              <a:gd name="T111" fmla="*/ 6535 h 8239"/>
              <a:gd name="T112" fmla="*/ 4774 w 8203"/>
              <a:gd name="T113" fmla="*/ 6312 h 8239"/>
              <a:gd name="T114" fmla="*/ 4460 w 8203"/>
              <a:gd name="T115" fmla="*/ 5733 h 8239"/>
              <a:gd name="T116" fmla="*/ 4587 w 8203"/>
              <a:gd name="T117" fmla="*/ 4984 h 8239"/>
              <a:gd name="T118" fmla="*/ 4977 w 8203"/>
              <a:gd name="T119" fmla="*/ 4508 h 8239"/>
              <a:gd name="T120" fmla="*/ 5491 w 8203"/>
              <a:gd name="T121" fmla="*/ 4329 h 8239"/>
              <a:gd name="T122" fmla="*/ 5913 w 8203"/>
              <a:gd name="T123" fmla="*/ 4480 h 8239"/>
              <a:gd name="T124" fmla="*/ 6558 w 8203"/>
              <a:gd name="T125" fmla="*/ 5206 h 8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03" h="8239">
                <a:moveTo>
                  <a:pt x="6558" y="5206"/>
                </a:moveTo>
                <a:lnTo>
                  <a:pt x="6583" y="5238"/>
                </a:lnTo>
                <a:lnTo>
                  <a:pt x="6608" y="5270"/>
                </a:lnTo>
                <a:lnTo>
                  <a:pt x="6635" y="5298"/>
                </a:lnTo>
                <a:lnTo>
                  <a:pt x="6662" y="5325"/>
                </a:lnTo>
                <a:lnTo>
                  <a:pt x="6689" y="5350"/>
                </a:lnTo>
                <a:lnTo>
                  <a:pt x="6717" y="5373"/>
                </a:lnTo>
                <a:lnTo>
                  <a:pt x="6746" y="5394"/>
                </a:lnTo>
                <a:lnTo>
                  <a:pt x="6775" y="5412"/>
                </a:lnTo>
                <a:lnTo>
                  <a:pt x="6805" y="5429"/>
                </a:lnTo>
                <a:lnTo>
                  <a:pt x="6835" y="5445"/>
                </a:lnTo>
                <a:lnTo>
                  <a:pt x="6850" y="5451"/>
                </a:lnTo>
                <a:lnTo>
                  <a:pt x="6865" y="5457"/>
                </a:lnTo>
                <a:lnTo>
                  <a:pt x="6881" y="5462"/>
                </a:lnTo>
                <a:lnTo>
                  <a:pt x="6896" y="5468"/>
                </a:lnTo>
                <a:lnTo>
                  <a:pt x="6911" y="5472"/>
                </a:lnTo>
                <a:lnTo>
                  <a:pt x="6926" y="5475"/>
                </a:lnTo>
                <a:lnTo>
                  <a:pt x="6942" y="5478"/>
                </a:lnTo>
                <a:lnTo>
                  <a:pt x="6958" y="5481"/>
                </a:lnTo>
                <a:lnTo>
                  <a:pt x="6973" y="5483"/>
                </a:lnTo>
                <a:lnTo>
                  <a:pt x="6988" y="5484"/>
                </a:lnTo>
                <a:lnTo>
                  <a:pt x="7003" y="5485"/>
                </a:lnTo>
                <a:lnTo>
                  <a:pt x="7019" y="5486"/>
                </a:lnTo>
                <a:lnTo>
                  <a:pt x="7045" y="5485"/>
                </a:lnTo>
                <a:lnTo>
                  <a:pt x="7071" y="5482"/>
                </a:lnTo>
                <a:lnTo>
                  <a:pt x="7097" y="5478"/>
                </a:lnTo>
                <a:lnTo>
                  <a:pt x="7123" y="5472"/>
                </a:lnTo>
                <a:lnTo>
                  <a:pt x="7148" y="5465"/>
                </a:lnTo>
                <a:lnTo>
                  <a:pt x="7173" y="5455"/>
                </a:lnTo>
                <a:lnTo>
                  <a:pt x="7198" y="5445"/>
                </a:lnTo>
                <a:lnTo>
                  <a:pt x="7222" y="5432"/>
                </a:lnTo>
                <a:lnTo>
                  <a:pt x="7246" y="5418"/>
                </a:lnTo>
                <a:lnTo>
                  <a:pt x="7270" y="5402"/>
                </a:lnTo>
                <a:lnTo>
                  <a:pt x="7293" y="5384"/>
                </a:lnTo>
                <a:lnTo>
                  <a:pt x="7316" y="5366"/>
                </a:lnTo>
                <a:lnTo>
                  <a:pt x="7338" y="5345"/>
                </a:lnTo>
                <a:lnTo>
                  <a:pt x="7360" y="5322"/>
                </a:lnTo>
                <a:lnTo>
                  <a:pt x="7380" y="5299"/>
                </a:lnTo>
                <a:lnTo>
                  <a:pt x="7401" y="5273"/>
                </a:lnTo>
                <a:lnTo>
                  <a:pt x="7454" y="5205"/>
                </a:lnTo>
                <a:lnTo>
                  <a:pt x="7507" y="5135"/>
                </a:lnTo>
                <a:lnTo>
                  <a:pt x="7560" y="5066"/>
                </a:lnTo>
                <a:lnTo>
                  <a:pt x="7612" y="4995"/>
                </a:lnTo>
                <a:lnTo>
                  <a:pt x="7664" y="4926"/>
                </a:lnTo>
                <a:lnTo>
                  <a:pt x="7715" y="4855"/>
                </a:lnTo>
                <a:lnTo>
                  <a:pt x="7766" y="4783"/>
                </a:lnTo>
                <a:lnTo>
                  <a:pt x="7817" y="4711"/>
                </a:lnTo>
                <a:lnTo>
                  <a:pt x="7867" y="4639"/>
                </a:lnTo>
                <a:lnTo>
                  <a:pt x="7916" y="4566"/>
                </a:lnTo>
                <a:lnTo>
                  <a:pt x="7965" y="4493"/>
                </a:lnTo>
                <a:lnTo>
                  <a:pt x="8014" y="4420"/>
                </a:lnTo>
                <a:lnTo>
                  <a:pt x="8061" y="4346"/>
                </a:lnTo>
                <a:lnTo>
                  <a:pt x="8109" y="4272"/>
                </a:lnTo>
                <a:lnTo>
                  <a:pt x="8156" y="4197"/>
                </a:lnTo>
                <a:lnTo>
                  <a:pt x="8203" y="4122"/>
                </a:lnTo>
                <a:lnTo>
                  <a:pt x="8147" y="4033"/>
                </a:lnTo>
                <a:lnTo>
                  <a:pt x="8091" y="3943"/>
                </a:lnTo>
                <a:lnTo>
                  <a:pt x="8033" y="3855"/>
                </a:lnTo>
                <a:lnTo>
                  <a:pt x="7975" y="3767"/>
                </a:lnTo>
                <a:lnTo>
                  <a:pt x="7917" y="3679"/>
                </a:lnTo>
                <a:lnTo>
                  <a:pt x="7857" y="3592"/>
                </a:lnTo>
                <a:lnTo>
                  <a:pt x="7797" y="3504"/>
                </a:lnTo>
                <a:lnTo>
                  <a:pt x="7736" y="3418"/>
                </a:lnTo>
                <a:lnTo>
                  <a:pt x="7674" y="3332"/>
                </a:lnTo>
                <a:lnTo>
                  <a:pt x="7612" y="3247"/>
                </a:lnTo>
                <a:lnTo>
                  <a:pt x="7548" y="3162"/>
                </a:lnTo>
                <a:lnTo>
                  <a:pt x="7484" y="3078"/>
                </a:lnTo>
                <a:lnTo>
                  <a:pt x="7419" y="2995"/>
                </a:lnTo>
                <a:lnTo>
                  <a:pt x="7354" y="2911"/>
                </a:lnTo>
                <a:lnTo>
                  <a:pt x="7289" y="2829"/>
                </a:lnTo>
                <a:lnTo>
                  <a:pt x="7222" y="2746"/>
                </a:lnTo>
                <a:lnTo>
                  <a:pt x="7198" y="2718"/>
                </a:lnTo>
                <a:lnTo>
                  <a:pt x="7174" y="2691"/>
                </a:lnTo>
                <a:lnTo>
                  <a:pt x="7149" y="2666"/>
                </a:lnTo>
                <a:lnTo>
                  <a:pt x="7124" y="2643"/>
                </a:lnTo>
                <a:lnTo>
                  <a:pt x="7099" y="2621"/>
                </a:lnTo>
                <a:lnTo>
                  <a:pt x="7074" y="2601"/>
                </a:lnTo>
                <a:lnTo>
                  <a:pt x="7049" y="2583"/>
                </a:lnTo>
                <a:lnTo>
                  <a:pt x="7024" y="2566"/>
                </a:lnTo>
                <a:lnTo>
                  <a:pt x="6999" y="2551"/>
                </a:lnTo>
                <a:lnTo>
                  <a:pt x="6974" y="2539"/>
                </a:lnTo>
                <a:lnTo>
                  <a:pt x="6949" y="2529"/>
                </a:lnTo>
                <a:lnTo>
                  <a:pt x="6925" y="2519"/>
                </a:lnTo>
                <a:lnTo>
                  <a:pt x="6900" y="2512"/>
                </a:lnTo>
                <a:lnTo>
                  <a:pt x="6876" y="2507"/>
                </a:lnTo>
                <a:lnTo>
                  <a:pt x="6852" y="2503"/>
                </a:lnTo>
                <a:lnTo>
                  <a:pt x="6830" y="2502"/>
                </a:lnTo>
                <a:lnTo>
                  <a:pt x="6817" y="2503"/>
                </a:lnTo>
                <a:lnTo>
                  <a:pt x="6806" y="2503"/>
                </a:lnTo>
                <a:lnTo>
                  <a:pt x="6793" y="2506"/>
                </a:lnTo>
                <a:lnTo>
                  <a:pt x="6783" y="2508"/>
                </a:lnTo>
                <a:lnTo>
                  <a:pt x="6771" y="2510"/>
                </a:lnTo>
                <a:lnTo>
                  <a:pt x="6761" y="2513"/>
                </a:lnTo>
                <a:lnTo>
                  <a:pt x="6750" y="2516"/>
                </a:lnTo>
                <a:lnTo>
                  <a:pt x="6741" y="2520"/>
                </a:lnTo>
                <a:lnTo>
                  <a:pt x="6722" y="2530"/>
                </a:lnTo>
                <a:lnTo>
                  <a:pt x="6705" y="2540"/>
                </a:lnTo>
                <a:lnTo>
                  <a:pt x="6688" y="2551"/>
                </a:lnTo>
                <a:lnTo>
                  <a:pt x="6673" y="2565"/>
                </a:lnTo>
                <a:lnTo>
                  <a:pt x="6659" y="2579"/>
                </a:lnTo>
                <a:lnTo>
                  <a:pt x="6646" y="2594"/>
                </a:lnTo>
                <a:lnTo>
                  <a:pt x="6635" y="2610"/>
                </a:lnTo>
                <a:lnTo>
                  <a:pt x="6624" y="2625"/>
                </a:lnTo>
                <a:lnTo>
                  <a:pt x="6614" y="2642"/>
                </a:lnTo>
                <a:lnTo>
                  <a:pt x="6606" y="2659"/>
                </a:lnTo>
                <a:lnTo>
                  <a:pt x="6597" y="2676"/>
                </a:lnTo>
                <a:lnTo>
                  <a:pt x="6591" y="2691"/>
                </a:lnTo>
                <a:lnTo>
                  <a:pt x="6567" y="2747"/>
                </a:lnTo>
                <a:lnTo>
                  <a:pt x="6544" y="2803"/>
                </a:lnTo>
                <a:lnTo>
                  <a:pt x="6522" y="2856"/>
                </a:lnTo>
                <a:lnTo>
                  <a:pt x="6499" y="2908"/>
                </a:lnTo>
                <a:lnTo>
                  <a:pt x="6479" y="2958"/>
                </a:lnTo>
                <a:lnTo>
                  <a:pt x="6458" y="3005"/>
                </a:lnTo>
                <a:lnTo>
                  <a:pt x="6438" y="3051"/>
                </a:lnTo>
                <a:lnTo>
                  <a:pt x="6419" y="3094"/>
                </a:lnTo>
                <a:lnTo>
                  <a:pt x="6408" y="3120"/>
                </a:lnTo>
                <a:lnTo>
                  <a:pt x="6397" y="3144"/>
                </a:lnTo>
                <a:lnTo>
                  <a:pt x="6387" y="3168"/>
                </a:lnTo>
                <a:lnTo>
                  <a:pt x="6378" y="3190"/>
                </a:lnTo>
                <a:lnTo>
                  <a:pt x="6368" y="3211"/>
                </a:lnTo>
                <a:lnTo>
                  <a:pt x="6360" y="3231"/>
                </a:lnTo>
                <a:lnTo>
                  <a:pt x="6352" y="3250"/>
                </a:lnTo>
                <a:lnTo>
                  <a:pt x="6344" y="3267"/>
                </a:lnTo>
                <a:lnTo>
                  <a:pt x="6333" y="3295"/>
                </a:lnTo>
                <a:lnTo>
                  <a:pt x="6319" y="3321"/>
                </a:lnTo>
                <a:lnTo>
                  <a:pt x="6306" y="3347"/>
                </a:lnTo>
                <a:lnTo>
                  <a:pt x="6290" y="3372"/>
                </a:lnTo>
                <a:lnTo>
                  <a:pt x="6274" y="3396"/>
                </a:lnTo>
                <a:lnTo>
                  <a:pt x="6257" y="3420"/>
                </a:lnTo>
                <a:lnTo>
                  <a:pt x="6239" y="3443"/>
                </a:lnTo>
                <a:lnTo>
                  <a:pt x="6219" y="3466"/>
                </a:lnTo>
                <a:lnTo>
                  <a:pt x="6199" y="3487"/>
                </a:lnTo>
                <a:lnTo>
                  <a:pt x="6178" y="3508"/>
                </a:lnTo>
                <a:lnTo>
                  <a:pt x="6156" y="3527"/>
                </a:lnTo>
                <a:lnTo>
                  <a:pt x="6133" y="3547"/>
                </a:lnTo>
                <a:lnTo>
                  <a:pt x="6109" y="3565"/>
                </a:lnTo>
                <a:lnTo>
                  <a:pt x="6084" y="3583"/>
                </a:lnTo>
                <a:lnTo>
                  <a:pt x="6059" y="3599"/>
                </a:lnTo>
                <a:lnTo>
                  <a:pt x="6033" y="3615"/>
                </a:lnTo>
                <a:lnTo>
                  <a:pt x="6006" y="3631"/>
                </a:lnTo>
                <a:lnTo>
                  <a:pt x="5978" y="3644"/>
                </a:lnTo>
                <a:lnTo>
                  <a:pt x="5949" y="3658"/>
                </a:lnTo>
                <a:lnTo>
                  <a:pt x="5919" y="3670"/>
                </a:lnTo>
                <a:lnTo>
                  <a:pt x="5889" y="3682"/>
                </a:lnTo>
                <a:lnTo>
                  <a:pt x="5859" y="3692"/>
                </a:lnTo>
                <a:lnTo>
                  <a:pt x="5828" y="3701"/>
                </a:lnTo>
                <a:lnTo>
                  <a:pt x="5795" y="3710"/>
                </a:lnTo>
                <a:lnTo>
                  <a:pt x="5763" y="3718"/>
                </a:lnTo>
                <a:lnTo>
                  <a:pt x="5730" y="3724"/>
                </a:lnTo>
                <a:lnTo>
                  <a:pt x="5697" y="3731"/>
                </a:lnTo>
                <a:lnTo>
                  <a:pt x="5662" y="3735"/>
                </a:lnTo>
                <a:lnTo>
                  <a:pt x="5627" y="3739"/>
                </a:lnTo>
                <a:lnTo>
                  <a:pt x="5592" y="3741"/>
                </a:lnTo>
                <a:lnTo>
                  <a:pt x="5556" y="3743"/>
                </a:lnTo>
                <a:lnTo>
                  <a:pt x="5521" y="3743"/>
                </a:lnTo>
                <a:lnTo>
                  <a:pt x="5488" y="3743"/>
                </a:lnTo>
                <a:lnTo>
                  <a:pt x="5457" y="3741"/>
                </a:lnTo>
                <a:lnTo>
                  <a:pt x="5425" y="3740"/>
                </a:lnTo>
                <a:lnTo>
                  <a:pt x="5393" y="3737"/>
                </a:lnTo>
                <a:lnTo>
                  <a:pt x="5361" y="3733"/>
                </a:lnTo>
                <a:lnTo>
                  <a:pt x="5329" y="3729"/>
                </a:lnTo>
                <a:lnTo>
                  <a:pt x="5297" y="3723"/>
                </a:lnTo>
                <a:lnTo>
                  <a:pt x="5265" y="3717"/>
                </a:lnTo>
                <a:lnTo>
                  <a:pt x="5233" y="3710"/>
                </a:lnTo>
                <a:lnTo>
                  <a:pt x="5201" y="3703"/>
                </a:lnTo>
                <a:lnTo>
                  <a:pt x="5170" y="3694"/>
                </a:lnTo>
                <a:lnTo>
                  <a:pt x="5137" y="3685"/>
                </a:lnTo>
                <a:lnTo>
                  <a:pt x="5106" y="3675"/>
                </a:lnTo>
                <a:lnTo>
                  <a:pt x="5075" y="3664"/>
                </a:lnTo>
                <a:lnTo>
                  <a:pt x="5044" y="3652"/>
                </a:lnTo>
                <a:lnTo>
                  <a:pt x="5013" y="3641"/>
                </a:lnTo>
                <a:lnTo>
                  <a:pt x="4961" y="3618"/>
                </a:lnTo>
                <a:lnTo>
                  <a:pt x="4912" y="3594"/>
                </a:lnTo>
                <a:lnTo>
                  <a:pt x="4863" y="3568"/>
                </a:lnTo>
                <a:lnTo>
                  <a:pt x="4817" y="3541"/>
                </a:lnTo>
                <a:lnTo>
                  <a:pt x="4772" y="3512"/>
                </a:lnTo>
                <a:lnTo>
                  <a:pt x="4729" y="3481"/>
                </a:lnTo>
                <a:lnTo>
                  <a:pt x="4687" y="3450"/>
                </a:lnTo>
                <a:lnTo>
                  <a:pt x="4647" y="3417"/>
                </a:lnTo>
                <a:lnTo>
                  <a:pt x="4609" y="3382"/>
                </a:lnTo>
                <a:lnTo>
                  <a:pt x="4573" y="3347"/>
                </a:lnTo>
                <a:lnTo>
                  <a:pt x="4538" y="3312"/>
                </a:lnTo>
                <a:lnTo>
                  <a:pt x="4506" y="3274"/>
                </a:lnTo>
                <a:lnTo>
                  <a:pt x="4475" y="3235"/>
                </a:lnTo>
                <a:lnTo>
                  <a:pt x="4447" y="3196"/>
                </a:lnTo>
                <a:lnTo>
                  <a:pt x="4421" y="3156"/>
                </a:lnTo>
                <a:lnTo>
                  <a:pt x="4396" y="3116"/>
                </a:lnTo>
                <a:lnTo>
                  <a:pt x="4374" y="3075"/>
                </a:lnTo>
                <a:lnTo>
                  <a:pt x="4354" y="3033"/>
                </a:lnTo>
                <a:lnTo>
                  <a:pt x="4336" y="2990"/>
                </a:lnTo>
                <a:lnTo>
                  <a:pt x="4321" y="2949"/>
                </a:lnTo>
                <a:lnTo>
                  <a:pt x="4308" y="2906"/>
                </a:lnTo>
                <a:lnTo>
                  <a:pt x="4297" y="2862"/>
                </a:lnTo>
                <a:lnTo>
                  <a:pt x="4289" y="2819"/>
                </a:lnTo>
                <a:lnTo>
                  <a:pt x="4283" y="2776"/>
                </a:lnTo>
                <a:lnTo>
                  <a:pt x="4279" y="2733"/>
                </a:lnTo>
                <a:lnTo>
                  <a:pt x="4279" y="2690"/>
                </a:lnTo>
                <a:lnTo>
                  <a:pt x="4280" y="2646"/>
                </a:lnTo>
                <a:lnTo>
                  <a:pt x="4284" y="2604"/>
                </a:lnTo>
                <a:lnTo>
                  <a:pt x="4292" y="2562"/>
                </a:lnTo>
                <a:lnTo>
                  <a:pt x="4301" y="2519"/>
                </a:lnTo>
                <a:lnTo>
                  <a:pt x="4314" y="2477"/>
                </a:lnTo>
                <a:lnTo>
                  <a:pt x="4329" y="2437"/>
                </a:lnTo>
                <a:lnTo>
                  <a:pt x="4339" y="2416"/>
                </a:lnTo>
                <a:lnTo>
                  <a:pt x="4350" y="2394"/>
                </a:lnTo>
                <a:lnTo>
                  <a:pt x="4363" y="2372"/>
                </a:lnTo>
                <a:lnTo>
                  <a:pt x="4377" y="2349"/>
                </a:lnTo>
                <a:lnTo>
                  <a:pt x="4394" y="2325"/>
                </a:lnTo>
                <a:lnTo>
                  <a:pt x="4411" y="2301"/>
                </a:lnTo>
                <a:lnTo>
                  <a:pt x="4430" y="2276"/>
                </a:lnTo>
                <a:lnTo>
                  <a:pt x="4451" y="2251"/>
                </a:lnTo>
                <a:lnTo>
                  <a:pt x="4473" y="2225"/>
                </a:lnTo>
                <a:lnTo>
                  <a:pt x="4496" y="2200"/>
                </a:lnTo>
                <a:lnTo>
                  <a:pt x="4520" y="2174"/>
                </a:lnTo>
                <a:lnTo>
                  <a:pt x="4545" y="2147"/>
                </a:lnTo>
                <a:lnTo>
                  <a:pt x="4598" y="2094"/>
                </a:lnTo>
                <a:lnTo>
                  <a:pt x="4654" y="2040"/>
                </a:lnTo>
                <a:lnTo>
                  <a:pt x="4713" y="1985"/>
                </a:lnTo>
                <a:lnTo>
                  <a:pt x="4775" y="1931"/>
                </a:lnTo>
                <a:lnTo>
                  <a:pt x="4837" y="1878"/>
                </a:lnTo>
                <a:lnTo>
                  <a:pt x="4901" y="1825"/>
                </a:lnTo>
                <a:lnTo>
                  <a:pt x="4965" y="1774"/>
                </a:lnTo>
                <a:lnTo>
                  <a:pt x="5029" y="1724"/>
                </a:lnTo>
                <a:lnTo>
                  <a:pt x="5093" y="1677"/>
                </a:lnTo>
                <a:lnTo>
                  <a:pt x="5154" y="1631"/>
                </a:lnTo>
                <a:lnTo>
                  <a:pt x="5186" y="1607"/>
                </a:lnTo>
                <a:lnTo>
                  <a:pt x="5215" y="1582"/>
                </a:lnTo>
                <a:lnTo>
                  <a:pt x="5245" y="1556"/>
                </a:lnTo>
                <a:lnTo>
                  <a:pt x="5271" y="1530"/>
                </a:lnTo>
                <a:lnTo>
                  <a:pt x="5296" y="1503"/>
                </a:lnTo>
                <a:lnTo>
                  <a:pt x="5318" y="1474"/>
                </a:lnTo>
                <a:lnTo>
                  <a:pt x="5339" y="1446"/>
                </a:lnTo>
                <a:lnTo>
                  <a:pt x="5358" y="1417"/>
                </a:lnTo>
                <a:lnTo>
                  <a:pt x="5375" y="1388"/>
                </a:lnTo>
                <a:lnTo>
                  <a:pt x="5389" y="1359"/>
                </a:lnTo>
                <a:lnTo>
                  <a:pt x="5403" y="1328"/>
                </a:lnTo>
                <a:lnTo>
                  <a:pt x="5413" y="1298"/>
                </a:lnTo>
                <a:lnTo>
                  <a:pt x="5417" y="1284"/>
                </a:lnTo>
                <a:lnTo>
                  <a:pt x="5422" y="1268"/>
                </a:lnTo>
                <a:lnTo>
                  <a:pt x="5425" y="1252"/>
                </a:lnTo>
                <a:lnTo>
                  <a:pt x="5428" y="1238"/>
                </a:lnTo>
                <a:lnTo>
                  <a:pt x="5430" y="1222"/>
                </a:lnTo>
                <a:lnTo>
                  <a:pt x="5432" y="1208"/>
                </a:lnTo>
                <a:lnTo>
                  <a:pt x="5433" y="1192"/>
                </a:lnTo>
                <a:lnTo>
                  <a:pt x="5433" y="1176"/>
                </a:lnTo>
                <a:lnTo>
                  <a:pt x="5433" y="1150"/>
                </a:lnTo>
                <a:lnTo>
                  <a:pt x="5431" y="1123"/>
                </a:lnTo>
                <a:lnTo>
                  <a:pt x="5427" y="1097"/>
                </a:lnTo>
                <a:lnTo>
                  <a:pt x="5422" y="1071"/>
                </a:lnTo>
                <a:lnTo>
                  <a:pt x="5414" y="1045"/>
                </a:lnTo>
                <a:lnTo>
                  <a:pt x="5405" y="1019"/>
                </a:lnTo>
                <a:lnTo>
                  <a:pt x="5393" y="994"/>
                </a:lnTo>
                <a:lnTo>
                  <a:pt x="5381" y="969"/>
                </a:lnTo>
                <a:lnTo>
                  <a:pt x="5367" y="945"/>
                </a:lnTo>
                <a:lnTo>
                  <a:pt x="5351" y="921"/>
                </a:lnTo>
                <a:lnTo>
                  <a:pt x="5334" y="897"/>
                </a:lnTo>
                <a:lnTo>
                  <a:pt x="5314" y="874"/>
                </a:lnTo>
                <a:lnTo>
                  <a:pt x="5293" y="851"/>
                </a:lnTo>
                <a:lnTo>
                  <a:pt x="5271" y="829"/>
                </a:lnTo>
                <a:lnTo>
                  <a:pt x="5247" y="807"/>
                </a:lnTo>
                <a:lnTo>
                  <a:pt x="5222" y="786"/>
                </a:lnTo>
                <a:lnTo>
                  <a:pt x="5154" y="734"/>
                </a:lnTo>
                <a:lnTo>
                  <a:pt x="5086" y="682"/>
                </a:lnTo>
                <a:lnTo>
                  <a:pt x="5019" y="631"/>
                </a:lnTo>
                <a:lnTo>
                  <a:pt x="4950" y="580"/>
                </a:lnTo>
                <a:lnTo>
                  <a:pt x="4880" y="529"/>
                </a:lnTo>
                <a:lnTo>
                  <a:pt x="4811" y="479"/>
                </a:lnTo>
                <a:lnTo>
                  <a:pt x="4742" y="429"/>
                </a:lnTo>
                <a:lnTo>
                  <a:pt x="4671" y="380"/>
                </a:lnTo>
                <a:lnTo>
                  <a:pt x="4600" y="331"/>
                </a:lnTo>
                <a:lnTo>
                  <a:pt x="4529" y="282"/>
                </a:lnTo>
                <a:lnTo>
                  <a:pt x="4458" y="234"/>
                </a:lnTo>
                <a:lnTo>
                  <a:pt x="4386" y="186"/>
                </a:lnTo>
                <a:lnTo>
                  <a:pt x="4315" y="139"/>
                </a:lnTo>
                <a:lnTo>
                  <a:pt x="4243" y="92"/>
                </a:lnTo>
                <a:lnTo>
                  <a:pt x="4170" y="46"/>
                </a:lnTo>
                <a:lnTo>
                  <a:pt x="4097" y="0"/>
                </a:lnTo>
                <a:lnTo>
                  <a:pt x="4051" y="74"/>
                </a:lnTo>
                <a:lnTo>
                  <a:pt x="4004" y="147"/>
                </a:lnTo>
                <a:lnTo>
                  <a:pt x="3957" y="220"/>
                </a:lnTo>
                <a:lnTo>
                  <a:pt x="3911" y="293"/>
                </a:lnTo>
                <a:lnTo>
                  <a:pt x="3862" y="365"/>
                </a:lnTo>
                <a:lnTo>
                  <a:pt x="3814" y="438"/>
                </a:lnTo>
                <a:lnTo>
                  <a:pt x="3765" y="509"/>
                </a:lnTo>
                <a:lnTo>
                  <a:pt x="3715" y="581"/>
                </a:lnTo>
                <a:lnTo>
                  <a:pt x="3665" y="652"/>
                </a:lnTo>
                <a:lnTo>
                  <a:pt x="3615" y="723"/>
                </a:lnTo>
                <a:lnTo>
                  <a:pt x="3564" y="794"/>
                </a:lnTo>
                <a:lnTo>
                  <a:pt x="3512" y="863"/>
                </a:lnTo>
                <a:lnTo>
                  <a:pt x="3461" y="933"/>
                </a:lnTo>
                <a:lnTo>
                  <a:pt x="3408" y="1002"/>
                </a:lnTo>
                <a:lnTo>
                  <a:pt x="3355" y="1072"/>
                </a:lnTo>
                <a:lnTo>
                  <a:pt x="3302" y="1140"/>
                </a:lnTo>
                <a:lnTo>
                  <a:pt x="3276" y="1172"/>
                </a:lnTo>
                <a:lnTo>
                  <a:pt x="3249" y="1202"/>
                </a:lnTo>
                <a:lnTo>
                  <a:pt x="3221" y="1230"/>
                </a:lnTo>
                <a:lnTo>
                  <a:pt x="3192" y="1257"/>
                </a:lnTo>
                <a:lnTo>
                  <a:pt x="3163" y="1282"/>
                </a:lnTo>
                <a:lnTo>
                  <a:pt x="3133" y="1303"/>
                </a:lnTo>
                <a:lnTo>
                  <a:pt x="3102" y="1323"/>
                </a:lnTo>
                <a:lnTo>
                  <a:pt x="3071" y="1342"/>
                </a:lnTo>
                <a:lnTo>
                  <a:pt x="3056" y="1350"/>
                </a:lnTo>
                <a:lnTo>
                  <a:pt x="3039" y="1358"/>
                </a:lnTo>
                <a:lnTo>
                  <a:pt x="3023" y="1365"/>
                </a:lnTo>
                <a:lnTo>
                  <a:pt x="3007" y="1371"/>
                </a:lnTo>
                <a:lnTo>
                  <a:pt x="2990" y="1377"/>
                </a:lnTo>
                <a:lnTo>
                  <a:pt x="2973" y="1384"/>
                </a:lnTo>
                <a:lnTo>
                  <a:pt x="2957" y="1389"/>
                </a:lnTo>
                <a:lnTo>
                  <a:pt x="2940" y="1393"/>
                </a:lnTo>
                <a:lnTo>
                  <a:pt x="2923" y="1397"/>
                </a:lnTo>
                <a:lnTo>
                  <a:pt x="2906" y="1400"/>
                </a:lnTo>
                <a:lnTo>
                  <a:pt x="2889" y="1404"/>
                </a:lnTo>
                <a:lnTo>
                  <a:pt x="2871" y="1406"/>
                </a:lnTo>
                <a:lnTo>
                  <a:pt x="2855" y="1408"/>
                </a:lnTo>
                <a:lnTo>
                  <a:pt x="2837" y="1410"/>
                </a:lnTo>
                <a:lnTo>
                  <a:pt x="2819" y="1410"/>
                </a:lnTo>
                <a:lnTo>
                  <a:pt x="2801" y="1411"/>
                </a:lnTo>
                <a:lnTo>
                  <a:pt x="2782" y="1410"/>
                </a:lnTo>
                <a:lnTo>
                  <a:pt x="2761" y="1409"/>
                </a:lnTo>
                <a:lnTo>
                  <a:pt x="2741" y="1408"/>
                </a:lnTo>
                <a:lnTo>
                  <a:pt x="2721" y="1405"/>
                </a:lnTo>
                <a:lnTo>
                  <a:pt x="2702" y="1401"/>
                </a:lnTo>
                <a:lnTo>
                  <a:pt x="2682" y="1397"/>
                </a:lnTo>
                <a:lnTo>
                  <a:pt x="2662" y="1393"/>
                </a:lnTo>
                <a:lnTo>
                  <a:pt x="2642" y="1388"/>
                </a:lnTo>
                <a:lnTo>
                  <a:pt x="2622" y="1382"/>
                </a:lnTo>
                <a:lnTo>
                  <a:pt x="2604" y="1375"/>
                </a:lnTo>
                <a:lnTo>
                  <a:pt x="2584" y="1368"/>
                </a:lnTo>
                <a:lnTo>
                  <a:pt x="2565" y="1360"/>
                </a:lnTo>
                <a:lnTo>
                  <a:pt x="2545" y="1351"/>
                </a:lnTo>
                <a:lnTo>
                  <a:pt x="2527" y="1342"/>
                </a:lnTo>
                <a:lnTo>
                  <a:pt x="2508" y="1332"/>
                </a:lnTo>
                <a:lnTo>
                  <a:pt x="2489" y="1321"/>
                </a:lnTo>
                <a:lnTo>
                  <a:pt x="2470" y="1310"/>
                </a:lnTo>
                <a:lnTo>
                  <a:pt x="2452" y="1298"/>
                </a:lnTo>
                <a:lnTo>
                  <a:pt x="2434" y="1286"/>
                </a:lnTo>
                <a:lnTo>
                  <a:pt x="2416" y="1272"/>
                </a:lnTo>
                <a:lnTo>
                  <a:pt x="2398" y="1259"/>
                </a:lnTo>
                <a:lnTo>
                  <a:pt x="2381" y="1244"/>
                </a:lnTo>
                <a:lnTo>
                  <a:pt x="2363" y="1229"/>
                </a:lnTo>
                <a:lnTo>
                  <a:pt x="2346" y="1214"/>
                </a:lnTo>
                <a:lnTo>
                  <a:pt x="2329" y="1197"/>
                </a:lnTo>
                <a:lnTo>
                  <a:pt x="2312" y="1180"/>
                </a:lnTo>
                <a:lnTo>
                  <a:pt x="2296" y="1164"/>
                </a:lnTo>
                <a:lnTo>
                  <a:pt x="2280" y="1146"/>
                </a:lnTo>
                <a:lnTo>
                  <a:pt x="2264" y="1127"/>
                </a:lnTo>
                <a:lnTo>
                  <a:pt x="2249" y="1108"/>
                </a:lnTo>
                <a:lnTo>
                  <a:pt x="2233" y="1089"/>
                </a:lnTo>
                <a:lnTo>
                  <a:pt x="2218" y="1069"/>
                </a:lnTo>
                <a:lnTo>
                  <a:pt x="2165" y="996"/>
                </a:lnTo>
                <a:lnTo>
                  <a:pt x="2111" y="925"/>
                </a:lnTo>
                <a:lnTo>
                  <a:pt x="2058" y="856"/>
                </a:lnTo>
                <a:lnTo>
                  <a:pt x="2004" y="790"/>
                </a:lnTo>
                <a:lnTo>
                  <a:pt x="1952" y="727"/>
                </a:lnTo>
                <a:lnTo>
                  <a:pt x="1900" y="667"/>
                </a:lnTo>
                <a:lnTo>
                  <a:pt x="1849" y="610"/>
                </a:lnTo>
                <a:lnTo>
                  <a:pt x="1799" y="557"/>
                </a:lnTo>
                <a:lnTo>
                  <a:pt x="1751" y="508"/>
                </a:lnTo>
                <a:lnTo>
                  <a:pt x="1704" y="463"/>
                </a:lnTo>
                <a:lnTo>
                  <a:pt x="1659" y="421"/>
                </a:lnTo>
                <a:lnTo>
                  <a:pt x="1617" y="386"/>
                </a:lnTo>
                <a:lnTo>
                  <a:pt x="1598" y="369"/>
                </a:lnTo>
                <a:lnTo>
                  <a:pt x="1578" y="355"/>
                </a:lnTo>
                <a:lnTo>
                  <a:pt x="1559" y="341"/>
                </a:lnTo>
                <a:lnTo>
                  <a:pt x="1541" y="329"/>
                </a:lnTo>
                <a:lnTo>
                  <a:pt x="1525" y="318"/>
                </a:lnTo>
                <a:lnTo>
                  <a:pt x="1508" y="308"/>
                </a:lnTo>
                <a:lnTo>
                  <a:pt x="1492" y="300"/>
                </a:lnTo>
                <a:lnTo>
                  <a:pt x="1478" y="293"/>
                </a:lnTo>
                <a:lnTo>
                  <a:pt x="1454" y="284"/>
                </a:lnTo>
                <a:lnTo>
                  <a:pt x="1429" y="276"/>
                </a:lnTo>
                <a:lnTo>
                  <a:pt x="1404" y="269"/>
                </a:lnTo>
                <a:lnTo>
                  <a:pt x="1378" y="264"/>
                </a:lnTo>
                <a:lnTo>
                  <a:pt x="1353" y="260"/>
                </a:lnTo>
                <a:lnTo>
                  <a:pt x="1327" y="257"/>
                </a:lnTo>
                <a:lnTo>
                  <a:pt x="1300" y="255"/>
                </a:lnTo>
                <a:lnTo>
                  <a:pt x="1274" y="253"/>
                </a:lnTo>
                <a:lnTo>
                  <a:pt x="1244" y="255"/>
                </a:lnTo>
                <a:lnTo>
                  <a:pt x="1214" y="257"/>
                </a:lnTo>
                <a:lnTo>
                  <a:pt x="1184" y="261"/>
                </a:lnTo>
                <a:lnTo>
                  <a:pt x="1155" y="266"/>
                </a:lnTo>
                <a:lnTo>
                  <a:pt x="1125" y="272"/>
                </a:lnTo>
                <a:lnTo>
                  <a:pt x="1096" y="281"/>
                </a:lnTo>
                <a:lnTo>
                  <a:pt x="1067" y="290"/>
                </a:lnTo>
                <a:lnTo>
                  <a:pt x="1036" y="300"/>
                </a:lnTo>
                <a:lnTo>
                  <a:pt x="1008" y="313"/>
                </a:lnTo>
                <a:lnTo>
                  <a:pt x="979" y="326"/>
                </a:lnTo>
                <a:lnTo>
                  <a:pt x="950" y="341"/>
                </a:lnTo>
                <a:lnTo>
                  <a:pt x="922" y="357"/>
                </a:lnTo>
                <a:lnTo>
                  <a:pt x="894" y="374"/>
                </a:lnTo>
                <a:lnTo>
                  <a:pt x="867" y="393"/>
                </a:lnTo>
                <a:lnTo>
                  <a:pt x="840" y="412"/>
                </a:lnTo>
                <a:lnTo>
                  <a:pt x="812" y="433"/>
                </a:lnTo>
                <a:lnTo>
                  <a:pt x="786" y="455"/>
                </a:lnTo>
                <a:lnTo>
                  <a:pt x="760" y="478"/>
                </a:lnTo>
                <a:lnTo>
                  <a:pt x="735" y="502"/>
                </a:lnTo>
                <a:lnTo>
                  <a:pt x="711" y="527"/>
                </a:lnTo>
                <a:lnTo>
                  <a:pt x="686" y="553"/>
                </a:lnTo>
                <a:lnTo>
                  <a:pt x="664" y="580"/>
                </a:lnTo>
                <a:lnTo>
                  <a:pt x="641" y="607"/>
                </a:lnTo>
                <a:lnTo>
                  <a:pt x="619" y="636"/>
                </a:lnTo>
                <a:lnTo>
                  <a:pt x="598" y="665"/>
                </a:lnTo>
                <a:lnTo>
                  <a:pt x="577" y="697"/>
                </a:lnTo>
                <a:lnTo>
                  <a:pt x="557" y="728"/>
                </a:lnTo>
                <a:lnTo>
                  <a:pt x="539" y="760"/>
                </a:lnTo>
                <a:lnTo>
                  <a:pt x="521" y="793"/>
                </a:lnTo>
                <a:lnTo>
                  <a:pt x="503" y="827"/>
                </a:lnTo>
                <a:lnTo>
                  <a:pt x="488" y="861"/>
                </a:lnTo>
                <a:lnTo>
                  <a:pt x="473" y="896"/>
                </a:lnTo>
                <a:lnTo>
                  <a:pt x="455" y="941"/>
                </a:lnTo>
                <a:lnTo>
                  <a:pt x="440" y="986"/>
                </a:lnTo>
                <a:lnTo>
                  <a:pt x="426" y="1031"/>
                </a:lnTo>
                <a:lnTo>
                  <a:pt x="414" y="1076"/>
                </a:lnTo>
                <a:lnTo>
                  <a:pt x="404" y="1121"/>
                </a:lnTo>
                <a:lnTo>
                  <a:pt x="396" y="1166"/>
                </a:lnTo>
                <a:lnTo>
                  <a:pt x="390" y="1211"/>
                </a:lnTo>
                <a:lnTo>
                  <a:pt x="384" y="1255"/>
                </a:lnTo>
                <a:lnTo>
                  <a:pt x="382" y="1299"/>
                </a:lnTo>
                <a:lnTo>
                  <a:pt x="381" y="1342"/>
                </a:lnTo>
                <a:lnTo>
                  <a:pt x="381" y="1385"/>
                </a:lnTo>
                <a:lnTo>
                  <a:pt x="384" y="1427"/>
                </a:lnTo>
                <a:lnTo>
                  <a:pt x="389" y="1469"/>
                </a:lnTo>
                <a:lnTo>
                  <a:pt x="394" y="1510"/>
                </a:lnTo>
                <a:lnTo>
                  <a:pt x="401" y="1549"/>
                </a:lnTo>
                <a:lnTo>
                  <a:pt x="410" y="1589"/>
                </a:lnTo>
                <a:lnTo>
                  <a:pt x="421" y="1627"/>
                </a:lnTo>
                <a:lnTo>
                  <a:pt x="433" y="1664"/>
                </a:lnTo>
                <a:lnTo>
                  <a:pt x="447" y="1700"/>
                </a:lnTo>
                <a:lnTo>
                  <a:pt x="463" y="1734"/>
                </a:lnTo>
                <a:lnTo>
                  <a:pt x="480" y="1768"/>
                </a:lnTo>
                <a:lnTo>
                  <a:pt x="498" y="1800"/>
                </a:lnTo>
                <a:lnTo>
                  <a:pt x="519" y="1831"/>
                </a:lnTo>
                <a:lnTo>
                  <a:pt x="540" y="1860"/>
                </a:lnTo>
                <a:lnTo>
                  <a:pt x="563" y="1887"/>
                </a:lnTo>
                <a:lnTo>
                  <a:pt x="588" y="1913"/>
                </a:lnTo>
                <a:lnTo>
                  <a:pt x="614" y="1938"/>
                </a:lnTo>
                <a:lnTo>
                  <a:pt x="641" y="1961"/>
                </a:lnTo>
                <a:lnTo>
                  <a:pt x="669" y="1981"/>
                </a:lnTo>
                <a:lnTo>
                  <a:pt x="699" y="2001"/>
                </a:lnTo>
                <a:lnTo>
                  <a:pt x="730" y="2018"/>
                </a:lnTo>
                <a:lnTo>
                  <a:pt x="764" y="2032"/>
                </a:lnTo>
                <a:lnTo>
                  <a:pt x="781" y="2040"/>
                </a:lnTo>
                <a:lnTo>
                  <a:pt x="800" y="2048"/>
                </a:lnTo>
                <a:lnTo>
                  <a:pt x="821" y="2056"/>
                </a:lnTo>
                <a:lnTo>
                  <a:pt x="842" y="2066"/>
                </a:lnTo>
                <a:lnTo>
                  <a:pt x="865" y="2075"/>
                </a:lnTo>
                <a:lnTo>
                  <a:pt x="888" y="2085"/>
                </a:lnTo>
                <a:lnTo>
                  <a:pt x="913" y="2097"/>
                </a:lnTo>
                <a:lnTo>
                  <a:pt x="940" y="2108"/>
                </a:lnTo>
                <a:lnTo>
                  <a:pt x="982" y="2127"/>
                </a:lnTo>
                <a:lnTo>
                  <a:pt x="1027" y="2147"/>
                </a:lnTo>
                <a:lnTo>
                  <a:pt x="1075" y="2167"/>
                </a:lnTo>
                <a:lnTo>
                  <a:pt x="1124" y="2189"/>
                </a:lnTo>
                <a:lnTo>
                  <a:pt x="1175" y="2211"/>
                </a:lnTo>
                <a:lnTo>
                  <a:pt x="1228" y="2232"/>
                </a:lnTo>
                <a:lnTo>
                  <a:pt x="1282" y="2255"/>
                </a:lnTo>
                <a:lnTo>
                  <a:pt x="1338" y="2278"/>
                </a:lnTo>
                <a:lnTo>
                  <a:pt x="1366" y="2291"/>
                </a:lnTo>
                <a:lnTo>
                  <a:pt x="1395" y="2304"/>
                </a:lnTo>
                <a:lnTo>
                  <a:pt x="1421" y="2320"/>
                </a:lnTo>
                <a:lnTo>
                  <a:pt x="1445" y="2336"/>
                </a:lnTo>
                <a:lnTo>
                  <a:pt x="1469" y="2353"/>
                </a:lnTo>
                <a:lnTo>
                  <a:pt x="1489" y="2371"/>
                </a:lnTo>
                <a:lnTo>
                  <a:pt x="1509" y="2390"/>
                </a:lnTo>
                <a:lnTo>
                  <a:pt x="1528" y="2410"/>
                </a:lnTo>
                <a:lnTo>
                  <a:pt x="1545" y="2431"/>
                </a:lnTo>
                <a:lnTo>
                  <a:pt x="1560" y="2452"/>
                </a:lnTo>
                <a:lnTo>
                  <a:pt x="1574" y="2475"/>
                </a:lnTo>
                <a:lnTo>
                  <a:pt x="1585" y="2498"/>
                </a:lnTo>
                <a:lnTo>
                  <a:pt x="1596" y="2522"/>
                </a:lnTo>
                <a:lnTo>
                  <a:pt x="1604" y="2547"/>
                </a:lnTo>
                <a:lnTo>
                  <a:pt x="1611" y="2573"/>
                </a:lnTo>
                <a:lnTo>
                  <a:pt x="1615" y="2599"/>
                </a:lnTo>
                <a:lnTo>
                  <a:pt x="1617" y="2617"/>
                </a:lnTo>
                <a:lnTo>
                  <a:pt x="1620" y="2635"/>
                </a:lnTo>
                <a:lnTo>
                  <a:pt x="1620" y="2653"/>
                </a:lnTo>
                <a:lnTo>
                  <a:pt x="1620" y="2670"/>
                </a:lnTo>
                <a:lnTo>
                  <a:pt x="1618" y="2688"/>
                </a:lnTo>
                <a:lnTo>
                  <a:pt x="1617" y="2706"/>
                </a:lnTo>
                <a:lnTo>
                  <a:pt x="1614" y="2723"/>
                </a:lnTo>
                <a:lnTo>
                  <a:pt x="1611" y="2741"/>
                </a:lnTo>
                <a:lnTo>
                  <a:pt x="1607" y="2760"/>
                </a:lnTo>
                <a:lnTo>
                  <a:pt x="1603" y="2778"/>
                </a:lnTo>
                <a:lnTo>
                  <a:pt x="1598" y="2795"/>
                </a:lnTo>
                <a:lnTo>
                  <a:pt x="1591" y="2814"/>
                </a:lnTo>
                <a:lnTo>
                  <a:pt x="1584" y="2832"/>
                </a:lnTo>
                <a:lnTo>
                  <a:pt x="1577" y="2851"/>
                </a:lnTo>
                <a:lnTo>
                  <a:pt x="1568" y="2868"/>
                </a:lnTo>
                <a:lnTo>
                  <a:pt x="1559" y="2886"/>
                </a:lnTo>
                <a:lnTo>
                  <a:pt x="1550" y="2905"/>
                </a:lnTo>
                <a:lnTo>
                  <a:pt x="1539" y="2923"/>
                </a:lnTo>
                <a:lnTo>
                  <a:pt x="1528" y="2940"/>
                </a:lnTo>
                <a:lnTo>
                  <a:pt x="1516" y="2959"/>
                </a:lnTo>
                <a:lnTo>
                  <a:pt x="1504" y="2977"/>
                </a:lnTo>
                <a:lnTo>
                  <a:pt x="1490" y="2995"/>
                </a:lnTo>
                <a:lnTo>
                  <a:pt x="1477" y="3012"/>
                </a:lnTo>
                <a:lnTo>
                  <a:pt x="1462" y="3030"/>
                </a:lnTo>
                <a:lnTo>
                  <a:pt x="1447" y="3048"/>
                </a:lnTo>
                <a:lnTo>
                  <a:pt x="1431" y="3064"/>
                </a:lnTo>
                <a:lnTo>
                  <a:pt x="1414" y="3082"/>
                </a:lnTo>
                <a:lnTo>
                  <a:pt x="1397" y="3100"/>
                </a:lnTo>
                <a:lnTo>
                  <a:pt x="1379" y="3117"/>
                </a:lnTo>
                <a:lnTo>
                  <a:pt x="1360" y="3133"/>
                </a:lnTo>
                <a:lnTo>
                  <a:pt x="1341" y="3150"/>
                </a:lnTo>
                <a:lnTo>
                  <a:pt x="1322" y="3167"/>
                </a:lnTo>
                <a:lnTo>
                  <a:pt x="1244" y="3230"/>
                </a:lnTo>
                <a:lnTo>
                  <a:pt x="1164" y="3294"/>
                </a:lnTo>
                <a:lnTo>
                  <a:pt x="1085" y="3356"/>
                </a:lnTo>
                <a:lnTo>
                  <a:pt x="1005" y="3418"/>
                </a:lnTo>
                <a:lnTo>
                  <a:pt x="924" y="3480"/>
                </a:lnTo>
                <a:lnTo>
                  <a:pt x="843" y="3541"/>
                </a:lnTo>
                <a:lnTo>
                  <a:pt x="761" y="3601"/>
                </a:lnTo>
                <a:lnTo>
                  <a:pt x="679" y="3661"/>
                </a:lnTo>
                <a:lnTo>
                  <a:pt x="596" y="3720"/>
                </a:lnTo>
                <a:lnTo>
                  <a:pt x="513" y="3779"/>
                </a:lnTo>
                <a:lnTo>
                  <a:pt x="428" y="3837"/>
                </a:lnTo>
                <a:lnTo>
                  <a:pt x="344" y="3894"/>
                </a:lnTo>
                <a:lnTo>
                  <a:pt x="258" y="3951"/>
                </a:lnTo>
                <a:lnTo>
                  <a:pt x="173" y="4007"/>
                </a:lnTo>
                <a:lnTo>
                  <a:pt x="87" y="4062"/>
                </a:lnTo>
                <a:lnTo>
                  <a:pt x="0" y="4117"/>
                </a:lnTo>
                <a:lnTo>
                  <a:pt x="71" y="4161"/>
                </a:lnTo>
                <a:lnTo>
                  <a:pt x="142" y="4207"/>
                </a:lnTo>
                <a:lnTo>
                  <a:pt x="212" y="4252"/>
                </a:lnTo>
                <a:lnTo>
                  <a:pt x="282" y="4299"/>
                </a:lnTo>
                <a:lnTo>
                  <a:pt x="352" y="4345"/>
                </a:lnTo>
                <a:lnTo>
                  <a:pt x="421" y="4393"/>
                </a:lnTo>
                <a:lnTo>
                  <a:pt x="491" y="4440"/>
                </a:lnTo>
                <a:lnTo>
                  <a:pt x="559" y="4488"/>
                </a:lnTo>
                <a:lnTo>
                  <a:pt x="628" y="4537"/>
                </a:lnTo>
                <a:lnTo>
                  <a:pt x="697" y="4586"/>
                </a:lnTo>
                <a:lnTo>
                  <a:pt x="765" y="4635"/>
                </a:lnTo>
                <a:lnTo>
                  <a:pt x="832" y="4685"/>
                </a:lnTo>
                <a:lnTo>
                  <a:pt x="899" y="4735"/>
                </a:lnTo>
                <a:lnTo>
                  <a:pt x="967" y="4786"/>
                </a:lnTo>
                <a:lnTo>
                  <a:pt x="1033" y="4837"/>
                </a:lnTo>
                <a:lnTo>
                  <a:pt x="1099" y="4888"/>
                </a:lnTo>
                <a:lnTo>
                  <a:pt x="1131" y="4914"/>
                </a:lnTo>
                <a:lnTo>
                  <a:pt x="1161" y="4942"/>
                </a:lnTo>
                <a:lnTo>
                  <a:pt x="1190" y="4970"/>
                </a:lnTo>
                <a:lnTo>
                  <a:pt x="1217" y="5000"/>
                </a:lnTo>
                <a:lnTo>
                  <a:pt x="1242" y="5030"/>
                </a:lnTo>
                <a:lnTo>
                  <a:pt x="1263" y="5061"/>
                </a:lnTo>
                <a:lnTo>
                  <a:pt x="1274" y="5077"/>
                </a:lnTo>
                <a:lnTo>
                  <a:pt x="1284" y="5092"/>
                </a:lnTo>
                <a:lnTo>
                  <a:pt x="1294" y="5108"/>
                </a:lnTo>
                <a:lnTo>
                  <a:pt x="1302" y="5125"/>
                </a:lnTo>
                <a:lnTo>
                  <a:pt x="1310" y="5140"/>
                </a:lnTo>
                <a:lnTo>
                  <a:pt x="1318" y="5157"/>
                </a:lnTo>
                <a:lnTo>
                  <a:pt x="1325" y="5174"/>
                </a:lnTo>
                <a:lnTo>
                  <a:pt x="1332" y="5190"/>
                </a:lnTo>
                <a:lnTo>
                  <a:pt x="1338" y="5207"/>
                </a:lnTo>
                <a:lnTo>
                  <a:pt x="1344" y="5225"/>
                </a:lnTo>
                <a:lnTo>
                  <a:pt x="1349" y="5241"/>
                </a:lnTo>
                <a:lnTo>
                  <a:pt x="1353" y="5259"/>
                </a:lnTo>
                <a:lnTo>
                  <a:pt x="1357" y="5276"/>
                </a:lnTo>
                <a:lnTo>
                  <a:pt x="1360" y="5294"/>
                </a:lnTo>
                <a:lnTo>
                  <a:pt x="1363" y="5311"/>
                </a:lnTo>
                <a:lnTo>
                  <a:pt x="1365" y="5329"/>
                </a:lnTo>
                <a:lnTo>
                  <a:pt x="1368" y="5347"/>
                </a:lnTo>
                <a:lnTo>
                  <a:pt x="1369" y="5364"/>
                </a:lnTo>
                <a:lnTo>
                  <a:pt x="1370" y="5382"/>
                </a:lnTo>
                <a:lnTo>
                  <a:pt x="1369" y="5400"/>
                </a:lnTo>
                <a:lnTo>
                  <a:pt x="1369" y="5420"/>
                </a:lnTo>
                <a:lnTo>
                  <a:pt x="1366" y="5440"/>
                </a:lnTo>
                <a:lnTo>
                  <a:pt x="1364" y="5459"/>
                </a:lnTo>
                <a:lnTo>
                  <a:pt x="1362" y="5479"/>
                </a:lnTo>
                <a:lnTo>
                  <a:pt x="1359" y="5499"/>
                </a:lnTo>
                <a:lnTo>
                  <a:pt x="1355" y="5518"/>
                </a:lnTo>
                <a:lnTo>
                  <a:pt x="1350" y="5538"/>
                </a:lnTo>
                <a:lnTo>
                  <a:pt x="1345" y="5557"/>
                </a:lnTo>
                <a:lnTo>
                  <a:pt x="1338" y="5576"/>
                </a:lnTo>
                <a:lnTo>
                  <a:pt x="1332" y="5595"/>
                </a:lnTo>
                <a:lnTo>
                  <a:pt x="1325" y="5615"/>
                </a:lnTo>
                <a:lnTo>
                  <a:pt x="1316" y="5633"/>
                </a:lnTo>
                <a:lnTo>
                  <a:pt x="1308" y="5652"/>
                </a:lnTo>
                <a:lnTo>
                  <a:pt x="1299" y="5671"/>
                </a:lnTo>
                <a:lnTo>
                  <a:pt x="1288" y="5689"/>
                </a:lnTo>
                <a:lnTo>
                  <a:pt x="1278" y="5707"/>
                </a:lnTo>
                <a:lnTo>
                  <a:pt x="1266" y="5725"/>
                </a:lnTo>
                <a:lnTo>
                  <a:pt x="1255" y="5743"/>
                </a:lnTo>
                <a:lnTo>
                  <a:pt x="1243" y="5762"/>
                </a:lnTo>
                <a:lnTo>
                  <a:pt x="1230" y="5778"/>
                </a:lnTo>
                <a:lnTo>
                  <a:pt x="1217" y="5796"/>
                </a:lnTo>
                <a:lnTo>
                  <a:pt x="1202" y="5814"/>
                </a:lnTo>
                <a:lnTo>
                  <a:pt x="1187" y="5831"/>
                </a:lnTo>
                <a:lnTo>
                  <a:pt x="1172" y="5847"/>
                </a:lnTo>
                <a:lnTo>
                  <a:pt x="1156" y="5864"/>
                </a:lnTo>
                <a:lnTo>
                  <a:pt x="1139" y="5881"/>
                </a:lnTo>
                <a:lnTo>
                  <a:pt x="1122" y="5896"/>
                </a:lnTo>
                <a:lnTo>
                  <a:pt x="1104" y="5912"/>
                </a:lnTo>
                <a:lnTo>
                  <a:pt x="1086" y="5927"/>
                </a:lnTo>
                <a:lnTo>
                  <a:pt x="1067" y="5943"/>
                </a:lnTo>
                <a:lnTo>
                  <a:pt x="1048" y="5958"/>
                </a:lnTo>
                <a:lnTo>
                  <a:pt x="1028" y="5973"/>
                </a:lnTo>
                <a:lnTo>
                  <a:pt x="955" y="6027"/>
                </a:lnTo>
                <a:lnTo>
                  <a:pt x="884" y="6081"/>
                </a:lnTo>
                <a:lnTo>
                  <a:pt x="816" y="6134"/>
                </a:lnTo>
                <a:lnTo>
                  <a:pt x="750" y="6188"/>
                </a:lnTo>
                <a:lnTo>
                  <a:pt x="686" y="6240"/>
                </a:lnTo>
                <a:lnTo>
                  <a:pt x="626" y="6292"/>
                </a:lnTo>
                <a:lnTo>
                  <a:pt x="570" y="6343"/>
                </a:lnTo>
                <a:lnTo>
                  <a:pt x="517" y="6394"/>
                </a:lnTo>
                <a:lnTo>
                  <a:pt x="468" y="6442"/>
                </a:lnTo>
                <a:lnTo>
                  <a:pt x="422" y="6488"/>
                </a:lnTo>
                <a:lnTo>
                  <a:pt x="381" y="6532"/>
                </a:lnTo>
                <a:lnTo>
                  <a:pt x="346" y="6575"/>
                </a:lnTo>
                <a:lnTo>
                  <a:pt x="329" y="6595"/>
                </a:lnTo>
                <a:lnTo>
                  <a:pt x="315" y="6614"/>
                </a:lnTo>
                <a:lnTo>
                  <a:pt x="301" y="6632"/>
                </a:lnTo>
                <a:lnTo>
                  <a:pt x="289" y="6651"/>
                </a:lnTo>
                <a:lnTo>
                  <a:pt x="277" y="6668"/>
                </a:lnTo>
                <a:lnTo>
                  <a:pt x="268" y="6684"/>
                </a:lnTo>
                <a:lnTo>
                  <a:pt x="261" y="6700"/>
                </a:lnTo>
                <a:lnTo>
                  <a:pt x="253" y="6715"/>
                </a:lnTo>
                <a:lnTo>
                  <a:pt x="241" y="6748"/>
                </a:lnTo>
                <a:lnTo>
                  <a:pt x="230" y="6782"/>
                </a:lnTo>
                <a:lnTo>
                  <a:pt x="223" y="6817"/>
                </a:lnTo>
                <a:lnTo>
                  <a:pt x="218" y="6852"/>
                </a:lnTo>
                <a:lnTo>
                  <a:pt x="215" y="6888"/>
                </a:lnTo>
                <a:lnTo>
                  <a:pt x="214" y="6923"/>
                </a:lnTo>
                <a:lnTo>
                  <a:pt x="215" y="6959"/>
                </a:lnTo>
                <a:lnTo>
                  <a:pt x="219" y="6995"/>
                </a:lnTo>
                <a:lnTo>
                  <a:pt x="224" y="7031"/>
                </a:lnTo>
                <a:lnTo>
                  <a:pt x="231" y="7067"/>
                </a:lnTo>
                <a:lnTo>
                  <a:pt x="242" y="7103"/>
                </a:lnTo>
                <a:lnTo>
                  <a:pt x="253" y="7138"/>
                </a:lnTo>
                <a:lnTo>
                  <a:pt x="267" y="7173"/>
                </a:lnTo>
                <a:lnTo>
                  <a:pt x="282" y="7209"/>
                </a:lnTo>
                <a:lnTo>
                  <a:pt x="300" y="7243"/>
                </a:lnTo>
                <a:lnTo>
                  <a:pt x="320" y="7278"/>
                </a:lnTo>
                <a:lnTo>
                  <a:pt x="342" y="7312"/>
                </a:lnTo>
                <a:lnTo>
                  <a:pt x="365" y="7345"/>
                </a:lnTo>
                <a:lnTo>
                  <a:pt x="390" y="7378"/>
                </a:lnTo>
                <a:lnTo>
                  <a:pt x="416" y="7410"/>
                </a:lnTo>
                <a:lnTo>
                  <a:pt x="444" y="7441"/>
                </a:lnTo>
                <a:lnTo>
                  <a:pt x="474" y="7473"/>
                </a:lnTo>
                <a:lnTo>
                  <a:pt x="505" y="7502"/>
                </a:lnTo>
                <a:lnTo>
                  <a:pt x="539" y="7531"/>
                </a:lnTo>
                <a:lnTo>
                  <a:pt x="573" y="7559"/>
                </a:lnTo>
                <a:lnTo>
                  <a:pt x="609" y="7585"/>
                </a:lnTo>
                <a:lnTo>
                  <a:pt x="647" y="7611"/>
                </a:lnTo>
                <a:lnTo>
                  <a:pt x="686" y="7635"/>
                </a:lnTo>
                <a:lnTo>
                  <a:pt x="726" y="7659"/>
                </a:lnTo>
                <a:lnTo>
                  <a:pt x="768" y="7681"/>
                </a:lnTo>
                <a:lnTo>
                  <a:pt x="811" y="7702"/>
                </a:lnTo>
                <a:lnTo>
                  <a:pt x="855" y="7721"/>
                </a:lnTo>
                <a:lnTo>
                  <a:pt x="882" y="7732"/>
                </a:lnTo>
                <a:lnTo>
                  <a:pt x="910" y="7742"/>
                </a:lnTo>
                <a:lnTo>
                  <a:pt x="938" y="7752"/>
                </a:lnTo>
                <a:lnTo>
                  <a:pt x="966" y="7760"/>
                </a:lnTo>
                <a:lnTo>
                  <a:pt x="994" y="7769"/>
                </a:lnTo>
                <a:lnTo>
                  <a:pt x="1023" y="7776"/>
                </a:lnTo>
                <a:lnTo>
                  <a:pt x="1051" y="7783"/>
                </a:lnTo>
                <a:lnTo>
                  <a:pt x="1079" y="7790"/>
                </a:lnTo>
                <a:lnTo>
                  <a:pt x="1107" y="7795"/>
                </a:lnTo>
                <a:lnTo>
                  <a:pt x="1135" y="7799"/>
                </a:lnTo>
                <a:lnTo>
                  <a:pt x="1164" y="7803"/>
                </a:lnTo>
                <a:lnTo>
                  <a:pt x="1193" y="7806"/>
                </a:lnTo>
                <a:lnTo>
                  <a:pt x="1221" y="7809"/>
                </a:lnTo>
                <a:lnTo>
                  <a:pt x="1249" y="7812"/>
                </a:lnTo>
                <a:lnTo>
                  <a:pt x="1277" y="7813"/>
                </a:lnTo>
                <a:lnTo>
                  <a:pt x="1305" y="7813"/>
                </a:lnTo>
                <a:lnTo>
                  <a:pt x="1335" y="7813"/>
                </a:lnTo>
                <a:lnTo>
                  <a:pt x="1365" y="7810"/>
                </a:lnTo>
                <a:lnTo>
                  <a:pt x="1395" y="7808"/>
                </a:lnTo>
                <a:lnTo>
                  <a:pt x="1424" y="7805"/>
                </a:lnTo>
                <a:lnTo>
                  <a:pt x="1453" y="7802"/>
                </a:lnTo>
                <a:lnTo>
                  <a:pt x="1481" y="7797"/>
                </a:lnTo>
                <a:lnTo>
                  <a:pt x="1508" y="7792"/>
                </a:lnTo>
                <a:lnTo>
                  <a:pt x="1535" y="7785"/>
                </a:lnTo>
                <a:lnTo>
                  <a:pt x="1562" y="7779"/>
                </a:lnTo>
                <a:lnTo>
                  <a:pt x="1588" y="7771"/>
                </a:lnTo>
                <a:lnTo>
                  <a:pt x="1614" y="7763"/>
                </a:lnTo>
                <a:lnTo>
                  <a:pt x="1639" y="7753"/>
                </a:lnTo>
                <a:lnTo>
                  <a:pt x="1663" y="7744"/>
                </a:lnTo>
                <a:lnTo>
                  <a:pt x="1687" y="7733"/>
                </a:lnTo>
                <a:lnTo>
                  <a:pt x="1710" y="7722"/>
                </a:lnTo>
                <a:lnTo>
                  <a:pt x="1733" y="7709"/>
                </a:lnTo>
                <a:lnTo>
                  <a:pt x="1755" y="7697"/>
                </a:lnTo>
                <a:lnTo>
                  <a:pt x="1777" y="7683"/>
                </a:lnTo>
                <a:lnTo>
                  <a:pt x="1797" y="7670"/>
                </a:lnTo>
                <a:lnTo>
                  <a:pt x="1816" y="7654"/>
                </a:lnTo>
                <a:lnTo>
                  <a:pt x="1835" y="7639"/>
                </a:lnTo>
                <a:lnTo>
                  <a:pt x="1854" y="7623"/>
                </a:lnTo>
                <a:lnTo>
                  <a:pt x="1872" y="7606"/>
                </a:lnTo>
                <a:lnTo>
                  <a:pt x="1888" y="7589"/>
                </a:lnTo>
                <a:lnTo>
                  <a:pt x="1904" y="7571"/>
                </a:lnTo>
                <a:lnTo>
                  <a:pt x="1918" y="7553"/>
                </a:lnTo>
                <a:lnTo>
                  <a:pt x="1933" y="7533"/>
                </a:lnTo>
                <a:lnTo>
                  <a:pt x="1947" y="7514"/>
                </a:lnTo>
                <a:lnTo>
                  <a:pt x="1959" y="7494"/>
                </a:lnTo>
                <a:lnTo>
                  <a:pt x="1970" y="7473"/>
                </a:lnTo>
                <a:lnTo>
                  <a:pt x="1981" y="7452"/>
                </a:lnTo>
                <a:lnTo>
                  <a:pt x="1990" y="7430"/>
                </a:lnTo>
                <a:lnTo>
                  <a:pt x="1998" y="7411"/>
                </a:lnTo>
                <a:lnTo>
                  <a:pt x="2006" y="7391"/>
                </a:lnTo>
                <a:lnTo>
                  <a:pt x="2015" y="7370"/>
                </a:lnTo>
                <a:lnTo>
                  <a:pt x="2025" y="7349"/>
                </a:lnTo>
                <a:lnTo>
                  <a:pt x="2035" y="7326"/>
                </a:lnTo>
                <a:lnTo>
                  <a:pt x="2045" y="7301"/>
                </a:lnTo>
                <a:lnTo>
                  <a:pt x="2057" y="7275"/>
                </a:lnTo>
                <a:lnTo>
                  <a:pt x="2068" y="7249"/>
                </a:lnTo>
                <a:lnTo>
                  <a:pt x="2086" y="7206"/>
                </a:lnTo>
                <a:lnTo>
                  <a:pt x="2106" y="7162"/>
                </a:lnTo>
                <a:lnTo>
                  <a:pt x="2127" y="7115"/>
                </a:lnTo>
                <a:lnTo>
                  <a:pt x="2147" y="7066"/>
                </a:lnTo>
                <a:lnTo>
                  <a:pt x="2168" y="7016"/>
                </a:lnTo>
                <a:lnTo>
                  <a:pt x="2191" y="6963"/>
                </a:lnTo>
                <a:lnTo>
                  <a:pt x="2213" y="6910"/>
                </a:lnTo>
                <a:lnTo>
                  <a:pt x="2236" y="6854"/>
                </a:lnTo>
                <a:lnTo>
                  <a:pt x="2243" y="6838"/>
                </a:lnTo>
                <a:lnTo>
                  <a:pt x="2251" y="6822"/>
                </a:lnTo>
                <a:lnTo>
                  <a:pt x="2258" y="6806"/>
                </a:lnTo>
                <a:lnTo>
                  <a:pt x="2266" y="6791"/>
                </a:lnTo>
                <a:lnTo>
                  <a:pt x="2275" y="6776"/>
                </a:lnTo>
                <a:lnTo>
                  <a:pt x="2284" y="6762"/>
                </a:lnTo>
                <a:lnTo>
                  <a:pt x="2293" y="6748"/>
                </a:lnTo>
                <a:lnTo>
                  <a:pt x="2303" y="6734"/>
                </a:lnTo>
                <a:lnTo>
                  <a:pt x="2312" y="6722"/>
                </a:lnTo>
                <a:lnTo>
                  <a:pt x="2322" y="6709"/>
                </a:lnTo>
                <a:lnTo>
                  <a:pt x="2333" y="6698"/>
                </a:lnTo>
                <a:lnTo>
                  <a:pt x="2344" y="6687"/>
                </a:lnTo>
                <a:lnTo>
                  <a:pt x="2355" y="6675"/>
                </a:lnTo>
                <a:lnTo>
                  <a:pt x="2366" y="6666"/>
                </a:lnTo>
                <a:lnTo>
                  <a:pt x="2379" y="6655"/>
                </a:lnTo>
                <a:lnTo>
                  <a:pt x="2390" y="6646"/>
                </a:lnTo>
                <a:lnTo>
                  <a:pt x="2403" y="6638"/>
                </a:lnTo>
                <a:lnTo>
                  <a:pt x="2415" y="6629"/>
                </a:lnTo>
                <a:lnTo>
                  <a:pt x="2428" y="6622"/>
                </a:lnTo>
                <a:lnTo>
                  <a:pt x="2441" y="6615"/>
                </a:lnTo>
                <a:lnTo>
                  <a:pt x="2454" y="6607"/>
                </a:lnTo>
                <a:lnTo>
                  <a:pt x="2467" y="6602"/>
                </a:lnTo>
                <a:lnTo>
                  <a:pt x="2482" y="6596"/>
                </a:lnTo>
                <a:lnTo>
                  <a:pt x="2495" y="6591"/>
                </a:lnTo>
                <a:lnTo>
                  <a:pt x="2510" y="6586"/>
                </a:lnTo>
                <a:lnTo>
                  <a:pt x="2524" y="6583"/>
                </a:lnTo>
                <a:lnTo>
                  <a:pt x="2539" y="6580"/>
                </a:lnTo>
                <a:lnTo>
                  <a:pt x="2554" y="6577"/>
                </a:lnTo>
                <a:lnTo>
                  <a:pt x="2568" y="6575"/>
                </a:lnTo>
                <a:lnTo>
                  <a:pt x="2584" y="6574"/>
                </a:lnTo>
                <a:lnTo>
                  <a:pt x="2599" y="6573"/>
                </a:lnTo>
                <a:lnTo>
                  <a:pt x="2615" y="6572"/>
                </a:lnTo>
                <a:lnTo>
                  <a:pt x="2631" y="6573"/>
                </a:lnTo>
                <a:lnTo>
                  <a:pt x="2647" y="6574"/>
                </a:lnTo>
                <a:lnTo>
                  <a:pt x="2663" y="6575"/>
                </a:lnTo>
                <a:lnTo>
                  <a:pt x="2680" y="6577"/>
                </a:lnTo>
                <a:lnTo>
                  <a:pt x="2695" y="6580"/>
                </a:lnTo>
                <a:lnTo>
                  <a:pt x="2712" y="6583"/>
                </a:lnTo>
                <a:lnTo>
                  <a:pt x="2728" y="6587"/>
                </a:lnTo>
                <a:lnTo>
                  <a:pt x="2744" y="6592"/>
                </a:lnTo>
                <a:lnTo>
                  <a:pt x="2761" y="6597"/>
                </a:lnTo>
                <a:lnTo>
                  <a:pt x="2776" y="6603"/>
                </a:lnTo>
                <a:lnTo>
                  <a:pt x="2793" y="6609"/>
                </a:lnTo>
                <a:lnTo>
                  <a:pt x="2809" y="6616"/>
                </a:lnTo>
                <a:lnTo>
                  <a:pt x="2842" y="6631"/>
                </a:lnTo>
                <a:lnTo>
                  <a:pt x="2874" y="6649"/>
                </a:lnTo>
                <a:lnTo>
                  <a:pt x="2907" y="6669"/>
                </a:lnTo>
                <a:lnTo>
                  <a:pt x="2939" y="6692"/>
                </a:lnTo>
                <a:lnTo>
                  <a:pt x="2970" y="6716"/>
                </a:lnTo>
                <a:lnTo>
                  <a:pt x="3001" y="6743"/>
                </a:lnTo>
                <a:lnTo>
                  <a:pt x="3033" y="6771"/>
                </a:lnTo>
                <a:lnTo>
                  <a:pt x="3064" y="6802"/>
                </a:lnTo>
                <a:lnTo>
                  <a:pt x="3094" y="6836"/>
                </a:lnTo>
                <a:lnTo>
                  <a:pt x="3124" y="6870"/>
                </a:lnTo>
                <a:lnTo>
                  <a:pt x="3190" y="6951"/>
                </a:lnTo>
                <a:lnTo>
                  <a:pt x="3254" y="7034"/>
                </a:lnTo>
                <a:lnTo>
                  <a:pt x="3320" y="7116"/>
                </a:lnTo>
                <a:lnTo>
                  <a:pt x="3384" y="7198"/>
                </a:lnTo>
                <a:lnTo>
                  <a:pt x="3447" y="7283"/>
                </a:lnTo>
                <a:lnTo>
                  <a:pt x="3510" y="7367"/>
                </a:lnTo>
                <a:lnTo>
                  <a:pt x="3572" y="7452"/>
                </a:lnTo>
                <a:lnTo>
                  <a:pt x="3634" y="7537"/>
                </a:lnTo>
                <a:lnTo>
                  <a:pt x="3695" y="7623"/>
                </a:lnTo>
                <a:lnTo>
                  <a:pt x="3754" y="7709"/>
                </a:lnTo>
                <a:lnTo>
                  <a:pt x="3815" y="7797"/>
                </a:lnTo>
                <a:lnTo>
                  <a:pt x="3873" y="7885"/>
                </a:lnTo>
                <a:lnTo>
                  <a:pt x="3931" y="7972"/>
                </a:lnTo>
                <a:lnTo>
                  <a:pt x="3989" y="8061"/>
                </a:lnTo>
                <a:lnTo>
                  <a:pt x="4045" y="8149"/>
                </a:lnTo>
                <a:lnTo>
                  <a:pt x="4101" y="8239"/>
                </a:lnTo>
                <a:lnTo>
                  <a:pt x="4188" y="8185"/>
                </a:lnTo>
                <a:lnTo>
                  <a:pt x="4275" y="8130"/>
                </a:lnTo>
                <a:lnTo>
                  <a:pt x="4361" y="8073"/>
                </a:lnTo>
                <a:lnTo>
                  <a:pt x="4447" y="8016"/>
                </a:lnTo>
                <a:lnTo>
                  <a:pt x="4532" y="7959"/>
                </a:lnTo>
                <a:lnTo>
                  <a:pt x="4618" y="7900"/>
                </a:lnTo>
                <a:lnTo>
                  <a:pt x="4702" y="7841"/>
                </a:lnTo>
                <a:lnTo>
                  <a:pt x="4786" y="7780"/>
                </a:lnTo>
                <a:lnTo>
                  <a:pt x="4871" y="7720"/>
                </a:lnTo>
                <a:lnTo>
                  <a:pt x="4954" y="7658"/>
                </a:lnTo>
                <a:lnTo>
                  <a:pt x="5037" y="7597"/>
                </a:lnTo>
                <a:lnTo>
                  <a:pt x="5120" y="7534"/>
                </a:lnTo>
                <a:lnTo>
                  <a:pt x="5202" y="7471"/>
                </a:lnTo>
                <a:lnTo>
                  <a:pt x="5283" y="7407"/>
                </a:lnTo>
                <a:lnTo>
                  <a:pt x="5363" y="7342"/>
                </a:lnTo>
                <a:lnTo>
                  <a:pt x="5444" y="7277"/>
                </a:lnTo>
                <a:lnTo>
                  <a:pt x="5475" y="7251"/>
                </a:lnTo>
                <a:lnTo>
                  <a:pt x="5504" y="7223"/>
                </a:lnTo>
                <a:lnTo>
                  <a:pt x="5531" y="7196"/>
                </a:lnTo>
                <a:lnTo>
                  <a:pt x="5556" y="7169"/>
                </a:lnTo>
                <a:lnTo>
                  <a:pt x="5579" y="7141"/>
                </a:lnTo>
                <a:lnTo>
                  <a:pt x="5600" y="7114"/>
                </a:lnTo>
                <a:lnTo>
                  <a:pt x="5618" y="7086"/>
                </a:lnTo>
                <a:lnTo>
                  <a:pt x="5635" y="7059"/>
                </a:lnTo>
                <a:lnTo>
                  <a:pt x="5650" y="7031"/>
                </a:lnTo>
                <a:lnTo>
                  <a:pt x="5662" y="7003"/>
                </a:lnTo>
                <a:lnTo>
                  <a:pt x="5667" y="6990"/>
                </a:lnTo>
                <a:lnTo>
                  <a:pt x="5672" y="6976"/>
                </a:lnTo>
                <a:lnTo>
                  <a:pt x="5676" y="6963"/>
                </a:lnTo>
                <a:lnTo>
                  <a:pt x="5679" y="6949"/>
                </a:lnTo>
                <a:lnTo>
                  <a:pt x="5682" y="6937"/>
                </a:lnTo>
                <a:lnTo>
                  <a:pt x="5684" y="6923"/>
                </a:lnTo>
                <a:lnTo>
                  <a:pt x="5686" y="6911"/>
                </a:lnTo>
                <a:lnTo>
                  <a:pt x="5687" y="6898"/>
                </a:lnTo>
                <a:lnTo>
                  <a:pt x="5687" y="6885"/>
                </a:lnTo>
                <a:lnTo>
                  <a:pt x="5687" y="6872"/>
                </a:lnTo>
                <a:lnTo>
                  <a:pt x="5686" y="6860"/>
                </a:lnTo>
                <a:lnTo>
                  <a:pt x="5685" y="6848"/>
                </a:lnTo>
                <a:lnTo>
                  <a:pt x="5681" y="6827"/>
                </a:lnTo>
                <a:lnTo>
                  <a:pt x="5675" y="6809"/>
                </a:lnTo>
                <a:lnTo>
                  <a:pt x="5668" y="6790"/>
                </a:lnTo>
                <a:lnTo>
                  <a:pt x="5659" y="6773"/>
                </a:lnTo>
                <a:lnTo>
                  <a:pt x="5650" y="6757"/>
                </a:lnTo>
                <a:lnTo>
                  <a:pt x="5638" y="6743"/>
                </a:lnTo>
                <a:lnTo>
                  <a:pt x="5627" y="6728"/>
                </a:lnTo>
                <a:lnTo>
                  <a:pt x="5614" y="6716"/>
                </a:lnTo>
                <a:lnTo>
                  <a:pt x="5601" y="6704"/>
                </a:lnTo>
                <a:lnTo>
                  <a:pt x="5586" y="6693"/>
                </a:lnTo>
                <a:lnTo>
                  <a:pt x="5573" y="6682"/>
                </a:lnTo>
                <a:lnTo>
                  <a:pt x="5558" y="6674"/>
                </a:lnTo>
                <a:lnTo>
                  <a:pt x="5542" y="6666"/>
                </a:lnTo>
                <a:lnTo>
                  <a:pt x="5528" y="6657"/>
                </a:lnTo>
                <a:lnTo>
                  <a:pt x="5513" y="6651"/>
                </a:lnTo>
                <a:lnTo>
                  <a:pt x="5499" y="6645"/>
                </a:lnTo>
                <a:lnTo>
                  <a:pt x="5444" y="6622"/>
                </a:lnTo>
                <a:lnTo>
                  <a:pt x="5391" y="6599"/>
                </a:lnTo>
                <a:lnTo>
                  <a:pt x="5339" y="6577"/>
                </a:lnTo>
                <a:lnTo>
                  <a:pt x="5288" y="6556"/>
                </a:lnTo>
                <a:lnTo>
                  <a:pt x="5240" y="6535"/>
                </a:lnTo>
                <a:lnTo>
                  <a:pt x="5194" y="6514"/>
                </a:lnTo>
                <a:lnTo>
                  <a:pt x="5149" y="6496"/>
                </a:lnTo>
                <a:lnTo>
                  <a:pt x="5107" y="6477"/>
                </a:lnTo>
                <a:lnTo>
                  <a:pt x="5080" y="6465"/>
                </a:lnTo>
                <a:lnTo>
                  <a:pt x="5054" y="6454"/>
                </a:lnTo>
                <a:lnTo>
                  <a:pt x="5029" y="6443"/>
                </a:lnTo>
                <a:lnTo>
                  <a:pt x="5005" y="6433"/>
                </a:lnTo>
                <a:lnTo>
                  <a:pt x="4983" y="6423"/>
                </a:lnTo>
                <a:lnTo>
                  <a:pt x="4962" y="6414"/>
                </a:lnTo>
                <a:lnTo>
                  <a:pt x="4943" y="6406"/>
                </a:lnTo>
                <a:lnTo>
                  <a:pt x="4924" y="6399"/>
                </a:lnTo>
                <a:lnTo>
                  <a:pt x="4884" y="6380"/>
                </a:lnTo>
                <a:lnTo>
                  <a:pt x="4846" y="6360"/>
                </a:lnTo>
                <a:lnTo>
                  <a:pt x="4809" y="6337"/>
                </a:lnTo>
                <a:lnTo>
                  <a:pt x="4774" y="6312"/>
                </a:lnTo>
                <a:lnTo>
                  <a:pt x="4741" y="6286"/>
                </a:lnTo>
                <a:lnTo>
                  <a:pt x="4709" y="6257"/>
                </a:lnTo>
                <a:lnTo>
                  <a:pt x="4679" y="6226"/>
                </a:lnTo>
                <a:lnTo>
                  <a:pt x="4651" y="6193"/>
                </a:lnTo>
                <a:lnTo>
                  <a:pt x="4624" y="6158"/>
                </a:lnTo>
                <a:lnTo>
                  <a:pt x="4600" y="6122"/>
                </a:lnTo>
                <a:lnTo>
                  <a:pt x="4577" y="6084"/>
                </a:lnTo>
                <a:lnTo>
                  <a:pt x="4555" y="6044"/>
                </a:lnTo>
                <a:lnTo>
                  <a:pt x="4536" y="6004"/>
                </a:lnTo>
                <a:lnTo>
                  <a:pt x="4519" y="5962"/>
                </a:lnTo>
                <a:lnTo>
                  <a:pt x="4503" y="5918"/>
                </a:lnTo>
                <a:lnTo>
                  <a:pt x="4490" y="5873"/>
                </a:lnTo>
                <a:lnTo>
                  <a:pt x="4478" y="5827"/>
                </a:lnTo>
                <a:lnTo>
                  <a:pt x="4468" y="5780"/>
                </a:lnTo>
                <a:lnTo>
                  <a:pt x="4460" y="5733"/>
                </a:lnTo>
                <a:lnTo>
                  <a:pt x="4454" y="5685"/>
                </a:lnTo>
                <a:lnTo>
                  <a:pt x="4451" y="5635"/>
                </a:lnTo>
                <a:lnTo>
                  <a:pt x="4449" y="5584"/>
                </a:lnTo>
                <a:lnTo>
                  <a:pt x="4450" y="5534"/>
                </a:lnTo>
                <a:lnTo>
                  <a:pt x="4452" y="5483"/>
                </a:lnTo>
                <a:lnTo>
                  <a:pt x="4457" y="5431"/>
                </a:lnTo>
                <a:lnTo>
                  <a:pt x="4464" y="5379"/>
                </a:lnTo>
                <a:lnTo>
                  <a:pt x="4473" y="5327"/>
                </a:lnTo>
                <a:lnTo>
                  <a:pt x="4484" y="5275"/>
                </a:lnTo>
                <a:lnTo>
                  <a:pt x="4497" y="5223"/>
                </a:lnTo>
                <a:lnTo>
                  <a:pt x="4512" y="5169"/>
                </a:lnTo>
                <a:lnTo>
                  <a:pt x="4531" y="5117"/>
                </a:lnTo>
                <a:lnTo>
                  <a:pt x="4551" y="5065"/>
                </a:lnTo>
                <a:lnTo>
                  <a:pt x="4569" y="5025"/>
                </a:lnTo>
                <a:lnTo>
                  <a:pt x="4587" y="4984"/>
                </a:lnTo>
                <a:lnTo>
                  <a:pt x="4607" y="4945"/>
                </a:lnTo>
                <a:lnTo>
                  <a:pt x="4628" y="4907"/>
                </a:lnTo>
                <a:lnTo>
                  <a:pt x="4650" y="4870"/>
                </a:lnTo>
                <a:lnTo>
                  <a:pt x="4673" y="4834"/>
                </a:lnTo>
                <a:lnTo>
                  <a:pt x="4696" y="4798"/>
                </a:lnTo>
                <a:lnTo>
                  <a:pt x="4721" y="4765"/>
                </a:lnTo>
                <a:lnTo>
                  <a:pt x="4746" y="4732"/>
                </a:lnTo>
                <a:lnTo>
                  <a:pt x="4773" y="4699"/>
                </a:lnTo>
                <a:lnTo>
                  <a:pt x="4800" y="4669"/>
                </a:lnTo>
                <a:lnTo>
                  <a:pt x="4828" y="4639"/>
                </a:lnTo>
                <a:lnTo>
                  <a:pt x="4856" y="4611"/>
                </a:lnTo>
                <a:lnTo>
                  <a:pt x="4885" y="4584"/>
                </a:lnTo>
                <a:lnTo>
                  <a:pt x="4915" y="4557"/>
                </a:lnTo>
                <a:lnTo>
                  <a:pt x="4946" y="4532"/>
                </a:lnTo>
                <a:lnTo>
                  <a:pt x="4977" y="4508"/>
                </a:lnTo>
                <a:lnTo>
                  <a:pt x="5009" y="4487"/>
                </a:lnTo>
                <a:lnTo>
                  <a:pt x="5041" y="4466"/>
                </a:lnTo>
                <a:lnTo>
                  <a:pt x="5074" y="4446"/>
                </a:lnTo>
                <a:lnTo>
                  <a:pt x="5107" y="4428"/>
                </a:lnTo>
                <a:lnTo>
                  <a:pt x="5140" y="4412"/>
                </a:lnTo>
                <a:lnTo>
                  <a:pt x="5175" y="4396"/>
                </a:lnTo>
                <a:lnTo>
                  <a:pt x="5209" y="4382"/>
                </a:lnTo>
                <a:lnTo>
                  <a:pt x="5244" y="4370"/>
                </a:lnTo>
                <a:lnTo>
                  <a:pt x="5279" y="4359"/>
                </a:lnTo>
                <a:lnTo>
                  <a:pt x="5313" y="4350"/>
                </a:lnTo>
                <a:lnTo>
                  <a:pt x="5349" y="4343"/>
                </a:lnTo>
                <a:lnTo>
                  <a:pt x="5384" y="4337"/>
                </a:lnTo>
                <a:lnTo>
                  <a:pt x="5421" y="4333"/>
                </a:lnTo>
                <a:lnTo>
                  <a:pt x="5456" y="4330"/>
                </a:lnTo>
                <a:lnTo>
                  <a:pt x="5491" y="4329"/>
                </a:lnTo>
                <a:lnTo>
                  <a:pt x="5526" y="4330"/>
                </a:lnTo>
                <a:lnTo>
                  <a:pt x="5559" y="4332"/>
                </a:lnTo>
                <a:lnTo>
                  <a:pt x="5592" y="4336"/>
                </a:lnTo>
                <a:lnTo>
                  <a:pt x="5626" y="4343"/>
                </a:lnTo>
                <a:lnTo>
                  <a:pt x="5658" y="4349"/>
                </a:lnTo>
                <a:lnTo>
                  <a:pt x="5690" y="4358"/>
                </a:lnTo>
                <a:lnTo>
                  <a:pt x="5723" y="4369"/>
                </a:lnTo>
                <a:lnTo>
                  <a:pt x="5754" y="4380"/>
                </a:lnTo>
                <a:lnTo>
                  <a:pt x="5775" y="4390"/>
                </a:lnTo>
                <a:lnTo>
                  <a:pt x="5795" y="4401"/>
                </a:lnTo>
                <a:lnTo>
                  <a:pt x="5818" y="4414"/>
                </a:lnTo>
                <a:lnTo>
                  <a:pt x="5841" y="4428"/>
                </a:lnTo>
                <a:lnTo>
                  <a:pt x="5864" y="4444"/>
                </a:lnTo>
                <a:lnTo>
                  <a:pt x="5888" y="4462"/>
                </a:lnTo>
                <a:lnTo>
                  <a:pt x="5913" y="4480"/>
                </a:lnTo>
                <a:lnTo>
                  <a:pt x="5938" y="4501"/>
                </a:lnTo>
                <a:lnTo>
                  <a:pt x="5963" y="4523"/>
                </a:lnTo>
                <a:lnTo>
                  <a:pt x="5989" y="4546"/>
                </a:lnTo>
                <a:lnTo>
                  <a:pt x="6015" y="4570"/>
                </a:lnTo>
                <a:lnTo>
                  <a:pt x="6041" y="4595"/>
                </a:lnTo>
                <a:lnTo>
                  <a:pt x="6095" y="4648"/>
                </a:lnTo>
                <a:lnTo>
                  <a:pt x="6150" y="4704"/>
                </a:lnTo>
                <a:lnTo>
                  <a:pt x="6204" y="4764"/>
                </a:lnTo>
                <a:lnTo>
                  <a:pt x="6258" y="4825"/>
                </a:lnTo>
                <a:lnTo>
                  <a:pt x="6311" y="4888"/>
                </a:lnTo>
                <a:lnTo>
                  <a:pt x="6364" y="4953"/>
                </a:lnTo>
                <a:lnTo>
                  <a:pt x="6415" y="5016"/>
                </a:lnTo>
                <a:lnTo>
                  <a:pt x="6465" y="5081"/>
                </a:lnTo>
                <a:lnTo>
                  <a:pt x="6513" y="5144"/>
                </a:lnTo>
                <a:lnTo>
                  <a:pt x="6558" y="5206"/>
                </a:lnTo>
                <a:close/>
              </a:path>
            </a:pathLst>
          </a:custGeom>
          <a:solidFill>
            <a:srgbClr val="9090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85">
            <a:extLst>
              <a:ext uri="{FF2B5EF4-FFF2-40B4-BE49-F238E27FC236}">
                <a16:creationId xmlns:a16="http://schemas.microsoft.com/office/drawing/2014/main" id="{9DFF7028-7E9D-4CCC-9545-63B5E9F29C10}"/>
              </a:ext>
            </a:extLst>
          </p:cNvPr>
          <p:cNvGrpSpPr/>
          <p:nvPr/>
        </p:nvGrpSpPr>
        <p:grpSpPr>
          <a:xfrm>
            <a:off x="4484672" y="1581169"/>
            <a:ext cx="7707328" cy="4054360"/>
            <a:chOff x="3041114" y="800326"/>
            <a:chExt cx="5502275" cy="2728912"/>
          </a:xfr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3794D1"/>
              </a:gs>
            </a:gsLst>
            <a:lin ang="5400000" scaled="1"/>
          </a:gradFill>
        </p:grpSpPr>
        <p:grpSp>
          <p:nvGrpSpPr>
            <p:cNvPr id="17" name="Group 286">
              <a:extLst>
                <a:ext uri="{FF2B5EF4-FFF2-40B4-BE49-F238E27FC236}">
                  <a16:creationId xmlns:a16="http://schemas.microsoft.com/office/drawing/2014/main" id="{7BA098E8-E4AF-4CE6-9F16-42E0B9308CE6}"/>
                </a:ext>
              </a:extLst>
            </p:cNvPr>
            <p:cNvGrpSpPr/>
            <p:nvPr/>
          </p:nvGrpSpPr>
          <p:grpSpPr>
            <a:xfrm>
              <a:off x="3041114" y="800326"/>
              <a:ext cx="5502275" cy="2728912"/>
              <a:chOff x="3149600" y="1148217"/>
              <a:chExt cx="5502275" cy="2728912"/>
            </a:xfrm>
            <a:grpFill/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A17841B5-4F75-4457-B152-AFA9A0BB4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7813" y="2198314"/>
                <a:ext cx="1233488" cy="1612900"/>
              </a:xfrm>
              <a:custGeom>
                <a:avLst/>
                <a:gdLst>
                  <a:gd name="T0" fmla="*/ 487 w 777"/>
                  <a:gd name="T1" fmla="*/ 603 h 1016"/>
                  <a:gd name="T2" fmla="*/ 758 w 777"/>
                  <a:gd name="T3" fmla="*/ 529 h 1016"/>
                  <a:gd name="T4" fmla="*/ 743 w 777"/>
                  <a:gd name="T5" fmla="*/ 584 h 1016"/>
                  <a:gd name="T6" fmla="*/ 720 w 777"/>
                  <a:gd name="T7" fmla="*/ 642 h 1016"/>
                  <a:gd name="T8" fmla="*/ 689 w 777"/>
                  <a:gd name="T9" fmla="*/ 660 h 1016"/>
                  <a:gd name="T10" fmla="*/ 654 w 777"/>
                  <a:gd name="T11" fmla="*/ 690 h 1016"/>
                  <a:gd name="T12" fmla="*/ 642 w 777"/>
                  <a:gd name="T13" fmla="*/ 733 h 1016"/>
                  <a:gd name="T14" fmla="*/ 627 w 777"/>
                  <a:gd name="T15" fmla="*/ 744 h 1016"/>
                  <a:gd name="T16" fmla="*/ 592 w 777"/>
                  <a:gd name="T17" fmla="*/ 783 h 1016"/>
                  <a:gd name="T18" fmla="*/ 570 w 777"/>
                  <a:gd name="T19" fmla="*/ 784 h 1016"/>
                  <a:gd name="T20" fmla="*/ 566 w 777"/>
                  <a:gd name="T21" fmla="*/ 828 h 1016"/>
                  <a:gd name="T22" fmla="*/ 531 w 777"/>
                  <a:gd name="T23" fmla="*/ 856 h 1016"/>
                  <a:gd name="T24" fmla="*/ 524 w 777"/>
                  <a:gd name="T25" fmla="*/ 876 h 1016"/>
                  <a:gd name="T26" fmla="*/ 504 w 777"/>
                  <a:gd name="T27" fmla="*/ 902 h 1016"/>
                  <a:gd name="T28" fmla="*/ 499 w 777"/>
                  <a:gd name="T29" fmla="*/ 942 h 1016"/>
                  <a:gd name="T30" fmla="*/ 477 w 777"/>
                  <a:gd name="T31" fmla="*/ 965 h 1016"/>
                  <a:gd name="T32" fmla="*/ 456 w 777"/>
                  <a:gd name="T33" fmla="*/ 1003 h 1016"/>
                  <a:gd name="T34" fmla="*/ 434 w 777"/>
                  <a:gd name="T35" fmla="*/ 1006 h 1016"/>
                  <a:gd name="T36" fmla="*/ 432 w 777"/>
                  <a:gd name="T37" fmla="*/ 991 h 1016"/>
                  <a:gd name="T38" fmla="*/ 426 w 777"/>
                  <a:gd name="T39" fmla="*/ 969 h 1016"/>
                  <a:gd name="T40" fmla="*/ 431 w 777"/>
                  <a:gd name="T41" fmla="*/ 932 h 1016"/>
                  <a:gd name="T42" fmla="*/ 430 w 777"/>
                  <a:gd name="T43" fmla="*/ 922 h 1016"/>
                  <a:gd name="T44" fmla="*/ 442 w 777"/>
                  <a:gd name="T45" fmla="*/ 881 h 1016"/>
                  <a:gd name="T46" fmla="*/ 439 w 777"/>
                  <a:gd name="T47" fmla="*/ 836 h 1016"/>
                  <a:gd name="T48" fmla="*/ 444 w 777"/>
                  <a:gd name="T49" fmla="*/ 800 h 1016"/>
                  <a:gd name="T50" fmla="*/ 456 w 777"/>
                  <a:gd name="T51" fmla="*/ 736 h 1016"/>
                  <a:gd name="T52" fmla="*/ 463 w 777"/>
                  <a:gd name="T53" fmla="*/ 659 h 1016"/>
                  <a:gd name="T54" fmla="*/ 442 w 777"/>
                  <a:gd name="T55" fmla="*/ 584 h 1016"/>
                  <a:gd name="T56" fmla="*/ 410 w 777"/>
                  <a:gd name="T57" fmla="*/ 542 h 1016"/>
                  <a:gd name="T58" fmla="*/ 376 w 777"/>
                  <a:gd name="T59" fmla="*/ 482 h 1016"/>
                  <a:gd name="T60" fmla="*/ 377 w 777"/>
                  <a:gd name="T61" fmla="*/ 438 h 1016"/>
                  <a:gd name="T62" fmla="*/ 377 w 777"/>
                  <a:gd name="T63" fmla="*/ 407 h 1016"/>
                  <a:gd name="T64" fmla="*/ 328 w 777"/>
                  <a:gd name="T65" fmla="*/ 282 h 1016"/>
                  <a:gd name="T66" fmla="*/ 370 w 777"/>
                  <a:gd name="T67" fmla="*/ 63 h 1016"/>
                  <a:gd name="T68" fmla="*/ 376 w 777"/>
                  <a:gd name="T69" fmla="*/ 121 h 1016"/>
                  <a:gd name="T70" fmla="*/ 358 w 777"/>
                  <a:gd name="T71" fmla="*/ 119 h 1016"/>
                  <a:gd name="T72" fmla="*/ 328 w 777"/>
                  <a:gd name="T73" fmla="*/ 84 h 1016"/>
                  <a:gd name="T74" fmla="*/ 288 w 777"/>
                  <a:gd name="T75" fmla="*/ 83 h 1016"/>
                  <a:gd name="T76" fmla="*/ 283 w 777"/>
                  <a:gd name="T77" fmla="*/ 91 h 1016"/>
                  <a:gd name="T78" fmla="*/ 256 w 777"/>
                  <a:gd name="T79" fmla="*/ 87 h 1016"/>
                  <a:gd name="T80" fmla="*/ 222 w 777"/>
                  <a:gd name="T81" fmla="*/ 110 h 1016"/>
                  <a:gd name="T82" fmla="*/ 219 w 777"/>
                  <a:gd name="T83" fmla="*/ 159 h 1016"/>
                  <a:gd name="T84" fmla="*/ 243 w 777"/>
                  <a:gd name="T85" fmla="*/ 211 h 1016"/>
                  <a:gd name="T86" fmla="*/ 294 w 777"/>
                  <a:gd name="T87" fmla="*/ 184 h 1016"/>
                  <a:gd name="T88" fmla="*/ 307 w 777"/>
                  <a:gd name="T89" fmla="*/ 214 h 1016"/>
                  <a:gd name="T90" fmla="*/ 304 w 777"/>
                  <a:gd name="T91" fmla="*/ 243 h 1016"/>
                  <a:gd name="T92" fmla="*/ 345 w 777"/>
                  <a:gd name="T93" fmla="*/ 265 h 1016"/>
                  <a:gd name="T94" fmla="*/ 367 w 777"/>
                  <a:gd name="T95" fmla="*/ 313 h 1016"/>
                  <a:gd name="T96" fmla="*/ 374 w 777"/>
                  <a:gd name="T97" fmla="*/ 328 h 1016"/>
                  <a:gd name="T98" fmla="*/ 343 w 777"/>
                  <a:gd name="T99" fmla="*/ 311 h 1016"/>
                  <a:gd name="T100" fmla="*/ 324 w 777"/>
                  <a:gd name="T101" fmla="*/ 287 h 1016"/>
                  <a:gd name="T102" fmla="*/ 277 w 777"/>
                  <a:gd name="T103" fmla="*/ 258 h 1016"/>
                  <a:gd name="T104" fmla="*/ 224 w 777"/>
                  <a:gd name="T105" fmla="*/ 239 h 1016"/>
                  <a:gd name="T106" fmla="*/ 168 w 777"/>
                  <a:gd name="T107" fmla="*/ 212 h 1016"/>
                  <a:gd name="T108" fmla="*/ 146 w 777"/>
                  <a:gd name="T109" fmla="*/ 165 h 1016"/>
                  <a:gd name="T110" fmla="*/ 117 w 777"/>
                  <a:gd name="T111" fmla="*/ 121 h 1016"/>
                  <a:gd name="T112" fmla="*/ 82 w 777"/>
                  <a:gd name="T113" fmla="*/ 70 h 1016"/>
                  <a:gd name="T114" fmla="*/ 76 w 777"/>
                  <a:gd name="T115" fmla="*/ 95 h 1016"/>
                  <a:gd name="T116" fmla="*/ 99 w 777"/>
                  <a:gd name="T117" fmla="*/ 133 h 1016"/>
                  <a:gd name="T118" fmla="*/ 93 w 777"/>
                  <a:gd name="T119" fmla="*/ 143 h 1016"/>
                  <a:gd name="T120" fmla="*/ 71 w 777"/>
                  <a:gd name="T121" fmla="*/ 100 h 1016"/>
                  <a:gd name="T122" fmla="*/ 44 w 777"/>
                  <a:gd name="T123" fmla="*/ 49 h 1016"/>
                  <a:gd name="T124" fmla="*/ 7 w 777"/>
                  <a:gd name="T125" fmla="*/ 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7" h="1016">
                    <a:moveTo>
                      <a:pt x="444" y="1003"/>
                    </a:moveTo>
                    <a:lnTo>
                      <a:pt x="443" y="1004"/>
                    </a:lnTo>
                    <a:lnTo>
                      <a:pt x="442" y="1006"/>
                    </a:lnTo>
                    <a:lnTo>
                      <a:pt x="440" y="1007"/>
                    </a:lnTo>
                    <a:lnTo>
                      <a:pt x="444" y="1007"/>
                    </a:lnTo>
                    <a:lnTo>
                      <a:pt x="444" y="1003"/>
                    </a:lnTo>
                    <a:close/>
                    <a:moveTo>
                      <a:pt x="451" y="1003"/>
                    </a:moveTo>
                    <a:lnTo>
                      <a:pt x="451" y="1003"/>
                    </a:lnTo>
                    <a:lnTo>
                      <a:pt x="451" y="1003"/>
                    </a:lnTo>
                    <a:lnTo>
                      <a:pt x="449" y="1007"/>
                    </a:lnTo>
                    <a:lnTo>
                      <a:pt x="448" y="1007"/>
                    </a:lnTo>
                    <a:lnTo>
                      <a:pt x="448" y="1010"/>
                    </a:lnTo>
                    <a:lnTo>
                      <a:pt x="451" y="1010"/>
                    </a:lnTo>
                    <a:lnTo>
                      <a:pt x="451" y="1008"/>
                    </a:lnTo>
                    <a:lnTo>
                      <a:pt x="452" y="1007"/>
                    </a:lnTo>
                    <a:lnTo>
                      <a:pt x="453" y="1006"/>
                    </a:lnTo>
                    <a:lnTo>
                      <a:pt x="453" y="1004"/>
                    </a:lnTo>
                    <a:lnTo>
                      <a:pt x="452" y="1003"/>
                    </a:lnTo>
                    <a:lnTo>
                      <a:pt x="452" y="1003"/>
                    </a:lnTo>
                    <a:lnTo>
                      <a:pt x="451" y="1003"/>
                    </a:lnTo>
                    <a:close/>
                    <a:moveTo>
                      <a:pt x="446" y="1000"/>
                    </a:moveTo>
                    <a:lnTo>
                      <a:pt x="447" y="1002"/>
                    </a:lnTo>
                    <a:lnTo>
                      <a:pt x="449" y="1002"/>
                    </a:lnTo>
                    <a:lnTo>
                      <a:pt x="451" y="1002"/>
                    </a:lnTo>
                    <a:lnTo>
                      <a:pt x="448" y="1000"/>
                    </a:lnTo>
                    <a:lnTo>
                      <a:pt x="446" y="1000"/>
                    </a:lnTo>
                    <a:close/>
                    <a:moveTo>
                      <a:pt x="487" y="603"/>
                    </a:moveTo>
                    <a:lnTo>
                      <a:pt x="489" y="606"/>
                    </a:lnTo>
                    <a:lnTo>
                      <a:pt x="490" y="608"/>
                    </a:lnTo>
                    <a:lnTo>
                      <a:pt x="490" y="608"/>
                    </a:lnTo>
                    <a:lnTo>
                      <a:pt x="490" y="608"/>
                    </a:lnTo>
                    <a:lnTo>
                      <a:pt x="491" y="609"/>
                    </a:lnTo>
                    <a:lnTo>
                      <a:pt x="491" y="608"/>
                    </a:lnTo>
                    <a:lnTo>
                      <a:pt x="490" y="608"/>
                    </a:lnTo>
                    <a:lnTo>
                      <a:pt x="490" y="604"/>
                    </a:lnTo>
                    <a:lnTo>
                      <a:pt x="490" y="603"/>
                    </a:lnTo>
                    <a:lnTo>
                      <a:pt x="487" y="603"/>
                    </a:lnTo>
                    <a:close/>
                    <a:moveTo>
                      <a:pt x="468" y="568"/>
                    </a:moveTo>
                    <a:lnTo>
                      <a:pt x="465" y="568"/>
                    </a:lnTo>
                    <a:lnTo>
                      <a:pt x="465" y="571"/>
                    </a:lnTo>
                    <a:lnTo>
                      <a:pt x="465" y="571"/>
                    </a:lnTo>
                    <a:lnTo>
                      <a:pt x="465" y="572"/>
                    </a:lnTo>
                    <a:lnTo>
                      <a:pt x="465" y="574"/>
                    </a:lnTo>
                    <a:lnTo>
                      <a:pt x="468" y="574"/>
                    </a:lnTo>
                    <a:lnTo>
                      <a:pt x="470" y="576"/>
                    </a:lnTo>
                    <a:lnTo>
                      <a:pt x="472" y="576"/>
                    </a:lnTo>
                    <a:lnTo>
                      <a:pt x="473" y="578"/>
                    </a:lnTo>
                    <a:lnTo>
                      <a:pt x="474" y="579"/>
                    </a:lnTo>
                    <a:lnTo>
                      <a:pt x="474" y="578"/>
                    </a:lnTo>
                    <a:lnTo>
                      <a:pt x="474" y="578"/>
                    </a:lnTo>
                    <a:lnTo>
                      <a:pt x="474" y="578"/>
                    </a:lnTo>
                    <a:lnTo>
                      <a:pt x="476" y="576"/>
                    </a:lnTo>
                    <a:lnTo>
                      <a:pt x="473" y="575"/>
                    </a:lnTo>
                    <a:lnTo>
                      <a:pt x="473" y="575"/>
                    </a:lnTo>
                    <a:lnTo>
                      <a:pt x="472" y="574"/>
                    </a:lnTo>
                    <a:lnTo>
                      <a:pt x="470" y="574"/>
                    </a:lnTo>
                    <a:lnTo>
                      <a:pt x="469" y="574"/>
                    </a:lnTo>
                    <a:lnTo>
                      <a:pt x="469" y="571"/>
                    </a:lnTo>
                    <a:lnTo>
                      <a:pt x="469" y="571"/>
                    </a:lnTo>
                    <a:lnTo>
                      <a:pt x="469" y="570"/>
                    </a:lnTo>
                    <a:lnTo>
                      <a:pt x="468" y="570"/>
                    </a:lnTo>
                    <a:lnTo>
                      <a:pt x="468" y="568"/>
                    </a:lnTo>
                    <a:close/>
                    <a:moveTo>
                      <a:pt x="397" y="510"/>
                    </a:moveTo>
                    <a:lnTo>
                      <a:pt x="777" y="510"/>
                    </a:lnTo>
                    <a:lnTo>
                      <a:pt x="777" y="511"/>
                    </a:lnTo>
                    <a:lnTo>
                      <a:pt x="775" y="511"/>
                    </a:lnTo>
                    <a:lnTo>
                      <a:pt x="771" y="516"/>
                    </a:lnTo>
                    <a:lnTo>
                      <a:pt x="768" y="517"/>
                    </a:lnTo>
                    <a:lnTo>
                      <a:pt x="766" y="520"/>
                    </a:lnTo>
                    <a:lnTo>
                      <a:pt x="765" y="520"/>
                    </a:lnTo>
                    <a:lnTo>
                      <a:pt x="765" y="520"/>
                    </a:lnTo>
                    <a:lnTo>
                      <a:pt x="762" y="523"/>
                    </a:lnTo>
                    <a:lnTo>
                      <a:pt x="760" y="528"/>
                    </a:lnTo>
                    <a:lnTo>
                      <a:pt x="758" y="529"/>
                    </a:lnTo>
                    <a:lnTo>
                      <a:pt x="758" y="531"/>
                    </a:lnTo>
                    <a:lnTo>
                      <a:pt x="757" y="531"/>
                    </a:lnTo>
                    <a:lnTo>
                      <a:pt x="756" y="536"/>
                    </a:lnTo>
                    <a:lnTo>
                      <a:pt x="754" y="537"/>
                    </a:lnTo>
                    <a:lnTo>
                      <a:pt x="754" y="540"/>
                    </a:lnTo>
                    <a:lnTo>
                      <a:pt x="753" y="540"/>
                    </a:lnTo>
                    <a:lnTo>
                      <a:pt x="752" y="544"/>
                    </a:lnTo>
                    <a:lnTo>
                      <a:pt x="751" y="542"/>
                    </a:lnTo>
                    <a:lnTo>
                      <a:pt x="749" y="541"/>
                    </a:lnTo>
                    <a:lnTo>
                      <a:pt x="748" y="541"/>
                    </a:lnTo>
                    <a:lnTo>
                      <a:pt x="747" y="540"/>
                    </a:lnTo>
                    <a:lnTo>
                      <a:pt x="747" y="544"/>
                    </a:lnTo>
                    <a:lnTo>
                      <a:pt x="747" y="544"/>
                    </a:lnTo>
                    <a:lnTo>
                      <a:pt x="745" y="548"/>
                    </a:lnTo>
                    <a:lnTo>
                      <a:pt x="744" y="548"/>
                    </a:lnTo>
                    <a:lnTo>
                      <a:pt x="744" y="548"/>
                    </a:lnTo>
                    <a:lnTo>
                      <a:pt x="743" y="549"/>
                    </a:lnTo>
                    <a:lnTo>
                      <a:pt x="743" y="549"/>
                    </a:lnTo>
                    <a:lnTo>
                      <a:pt x="743" y="550"/>
                    </a:lnTo>
                    <a:lnTo>
                      <a:pt x="741" y="550"/>
                    </a:lnTo>
                    <a:lnTo>
                      <a:pt x="743" y="551"/>
                    </a:lnTo>
                    <a:lnTo>
                      <a:pt x="743" y="553"/>
                    </a:lnTo>
                    <a:lnTo>
                      <a:pt x="743" y="553"/>
                    </a:lnTo>
                    <a:lnTo>
                      <a:pt x="740" y="554"/>
                    </a:lnTo>
                    <a:lnTo>
                      <a:pt x="740" y="557"/>
                    </a:lnTo>
                    <a:lnTo>
                      <a:pt x="743" y="557"/>
                    </a:lnTo>
                    <a:lnTo>
                      <a:pt x="741" y="563"/>
                    </a:lnTo>
                    <a:lnTo>
                      <a:pt x="743" y="563"/>
                    </a:lnTo>
                    <a:lnTo>
                      <a:pt x="743" y="571"/>
                    </a:lnTo>
                    <a:lnTo>
                      <a:pt x="743" y="572"/>
                    </a:lnTo>
                    <a:lnTo>
                      <a:pt x="744" y="575"/>
                    </a:lnTo>
                    <a:lnTo>
                      <a:pt x="744" y="578"/>
                    </a:lnTo>
                    <a:lnTo>
                      <a:pt x="743" y="578"/>
                    </a:lnTo>
                    <a:lnTo>
                      <a:pt x="743" y="580"/>
                    </a:lnTo>
                    <a:lnTo>
                      <a:pt x="743" y="580"/>
                    </a:lnTo>
                    <a:lnTo>
                      <a:pt x="743" y="584"/>
                    </a:lnTo>
                    <a:lnTo>
                      <a:pt x="743" y="584"/>
                    </a:lnTo>
                    <a:lnTo>
                      <a:pt x="743" y="586"/>
                    </a:lnTo>
                    <a:lnTo>
                      <a:pt x="740" y="587"/>
                    </a:lnTo>
                    <a:lnTo>
                      <a:pt x="740" y="592"/>
                    </a:lnTo>
                    <a:lnTo>
                      <a:pt x="740" y="592"/>
                    </a:lnTo>
                    <a:lnTo>
                      <a:pt x="740" y="592"/>
                    </a:lnTo>
                    <a:lnTo>
                      <a:pt x="740" y="593"/>
                    </a:lnTo>
                    <a:lnTo>
                      <a:pt x="740" y="593"/>
                    </a:lnTo>
                    <a:lnTo>
                      <a:pt x="740" y="596"/>
                    </a:lnTo>
                    <a:lnTo>
                      <a:pt x="740" y="596"/>
                    </a:lnTo>
                    <a:lnTo>
                      <a:pt x="741" y="596"/>
                    </a:lnTo>
                    <a:lnTo>
                      <a:pt x="741" y="597"/>
                    </a:lnTo>
                    <a:lnTo>
                      <a:pt x="741" y="599"/>
                    </a:lnTo>
                    <a:lnTo>
                      <a:pt x="740" y="599"/>
                    </a:lnTo>
                    <a:lnTo>
                      <a:pt x="739" y="600"/>
                    </a:lnTo>
                    <a:lnTo>
                      <a:pt x="737" y="603"/>
                    </a:lnTo>
                    <a:lnTo>
                      <a:pt x="736" y="604"/>
                    </a:lnTo>
                    <a:lnTo>
                      <a:pt x="736" y="613"/>
                    </a:lnTo>
                    <a:lnTo>
                      <a:pt x="736" y="613"/>
                    </a:lnTo>
                    <a:lnTo>
                      <a:pt x="736" y="614"/>
                    </a:lnTo>
                    <a:lnTo>
                      <a:pt x="734" y="616"/>
                    </a:lnTo>
                    <a:lnTo>
                      <a:pt x="734" y="617"/>
                    </a:lnTo>
                    <a:lnTo>
                      <a:pt x="731" y="620"/>
                    </a:lnTo>
                    <a:lnTo>
                      <a:pt x="730" y="621"/>
                    </a:lnTo>
                    <a:lnTo>
                      <a:pt x="730" y="621"/>
                    </a:lnTo>
                    <a:lnTo>
                      <a:pt x="730" y="621"/>
                    </a:lnTo>
                    <a:lnTo>
                      <a:pt x="730" y="622"/>
                    </a:lnTo>
                    <a:lnTo>
                      <a:pt x="728" y="622"/>
                    </a:lnTo>
                    <a:lnTo>
                      <a:pt x="727" y="625"/>
                    </a:lnTo>
                    <a:lnTo>
                      <a:pt x="727" y="627"/>
                    </a:lnTo>
                    <a:lnTo>
                      <a:pt x="724" y="629"/>
                    </a:lnTo>
                    <a:lnTo>
                      <a:pt x="723" y="630"/>
                    </a:lnTo>
                    <a:lnTo>
                      <a:pt x="723" y="635"/>
                    </a:lnTo>
                    <a:lnTo>
                      <a:pt x="720" y="637"/>
                    </a:lnTo>
                    <a:lnTo>
                      <a:pt x="719" y="638"/>
                    </a:lnTo>
                    <a:lnTo>
                      <a:pt x="719" y="640"/>
                    </a:lnTo>
                    <a:lnTo>
                      <a:pt x="720" y="642"/>
                    </a:lnTo>
                    <a:lnTo>
                      <a:pt x="720" y="642"/>
                    </a:lnTo>
                    <a:lnTo>
                      <a:pt x="720" y="643"/>
                    </a:lnTo>
                    <a:lnTo>
                      <a:pt x="720" y="644"/>
                    </a:lnTo>
                    <a:lnTo>
                      <a:pt x="720" y="644"/>
                    </a:lnTo>
                    <a:lnTo>
                      <a:pt x="722" y="644"/>
                    </a:lnTo>
                    <a:lnTo>
                      <a:pt x="720" y="644"/>
                    </a:lnTo>
                    <a:lnTo>
                      <a:pt x="720" y="647"/>
                    </a:lnTo>
                    <a:lnTo>
                      <a:pt x="718" y="648"/>
                    </a:lnTo>
                    <a:lnTo>
                      <a:pt x="715" y="648"/>
                    </a:lnTo>
                    <a:lnTo>
                      <a:pt x="715" y="652"/>
                    </a:lnTo>
                    <a:lnTo>
                      <a:pt x="715" y="652"/>
                    </a:lnTo>
                    <a:lnTo>
                      <a:pt x="715" y="654"/>
                    </a:lnTo>
                    <a:lnTo>
                      <a:pt x="715" y="654"/>
                    </a:lnTo>
                    <a:lnTo>
                      <a:pt x="714" y="654"/>
                    </a:lnTo>
                    <a:lnTo>
                      <a:pt x="713" y="655"/>
                    </a:lnTo>
                    <a:lnTo>
                      <a:pt x="711" y="655"/>
                    </a:lnTo>
                    <a:lnTo>
                      <a:pt x="709" y="655"/>
                    </a:lnTo>
                    <a:lnTo>
                      <a:pt x="709" y="654"/>
                    </a:lnTo>
                    <a:lnTo>
                      <a:pt x="707" y="654"/>
                    </a:lnTo>
                    <a:lnTo>
                      <a:pt x="707" y="652"/>
                    </a:lnTo>
                    <a:lnTo>
                      <a:pt x="706" y="652"/>
                    </a:lnTo>
                    <a:lnTo>
                      <a:pt x="706" y="655"/>
                    </a:lnTo>
                    <a:lnTo>
                      <a:pt x="701" y="656"/>
                    </a:lnTo>
                    <a:lnTo>
                      <a:pt x="701" y="655"/>
                    </a:lnTo>
                    <a:lnTo>
                      <a:pt x="698" y="655"/>
                    </a:lnTo>
                    <a:lnTo>
                      <a:pt x="698" y="656"/>
                    </a:lnTo>
                    <a:lnTo>
                      <a:pt x="697" y="656"/>
                    </a:lnTo>
                    <a:lnTo>
                      <a:pt x="697" y="658"/>
                    </a:lnTo>
                    <a:lnTo>
                      <a:pt x="696" y="658"/>
                    </a:lnTo>
                    <a:lnTo>
                      <a:pt x="694" y="658"/>
                    </a:lnTo>
                    <a:lnTo>
                      <a:pt x="693" y="656"/>
                    </a:lnTo>
                    <a:lnTo>
                      <a:pt x="693" y="656"/>
                    </a:lnTo>
                    <a:lnTo>
                      <a:pt x="693" y="658"/>
                    </a:lnTo>
                    <a:lnTo>
                      <a:pt x="692" y="658"/>
                    </a:lnTo>
                    <a:lnTo>
                      <a:pt x="692" y="658"/>
                    </a:lnTo>
                    <a:lnTo>
                      <a:pt x="690" y="659"/>
                    </a:lnTo>
                    <a:lnTo>
                      <a:pt x="689" y="659"/>
                    </a:lnTo>
                    <a:lnTo>
                      <a:pt x="689" y="660"/>
                    </a:lnTo>
                    <a:lnTo>
                      <a:pt x="690" y="661"/>
                    </a:lnTo>
                    <a:lnTo>
                      <a:pt x="692" y="663"/>
                    </a:lnTo>
                    <a:lnTo>
                      <a:pt x="684" y="664"/>
                    </a:lnTo>
                    <a:lnTo>
                      <a:pt x="682" y="665"/>
                    </a:lnTo>
                    <a:lnTo>
                      <a:pt x="682" y="665"/>
                    </a:lnTo>
                    <a:lnTo>
                      <a:pt x="681" y="665"/>
                    </a:lnTo>
                    <a:lnTo>
                      <a:pt x="680" y="665"/>
                    </a:lnTo>
                    <a:lnTo>
                      <a:pt x="680" y="665"/>
                    </a:lnTo>
                    <a:lnTo>
                      <a:pt x="680" y="665"/>
                    </a:lnTo>
                    <a:lnTo>
                      <a:pt x="675" y="667"/>
                    </a:lnTo>
                    <a:lnTo>
                      <a:pt x="675" y="669"/>
                    </a:lnTo>
                    <a:lnTo>
                      <a:pt x="673" y="671"/>
                    </a:lnTo>
                    <a:lnTo>
                      <a:pt x="673" y="671"/>
                    </a:lnTo>
                    <a:lnTo>
                      <a:pt x="672" y="671"/>
                    </a:lnTo>
                    <a:lnTo>
                      <a:pt x="672" y="672"/>
                    </a:lnTo>
                    <a:lnTo>
                      <a:pt x="671" y="672"/>
                    </a:lnTo>
                    <a:lnTo>
                      <a:pt x="671" y="672"/>
                    </a:lnTo>
                    <a:lnTo>
                      <a:pt x="668" y="672"/>
                    </a:lnTo>
                    <a:lnTo>
                      <a:pt x="668" y="673"/>
                    </a:lnTo>
                    <a:lnTo>
                      <a:pt x="665" y="673"/>
                    </a:lnTo>
                    <a:lnTo>
                      <a:pt x="664" y="676"/>
                    </a:lnTo>
                    <a:lnTo>
                      <a:pt x="662" y="677"/>
                    </a:lnTo>
                    <a:lnTo>
                      <a:pt x="660" y="677"/>
                    </a:lnTo>
                    <a:lnTo>
                      <a:pt x="659" y="678"/>
                    </a:lnTo>
                    <a:lnTo>
                      <a:pt x="659" y="680"/>
                    </a:lnTo>
                    <a:lnTo>
                      <a:pt x="656" y="681"/>
                    </a:lnTo>
                    <a:lnTo>
                      <a:pt x="654" y="681"/>
                    </a:lnTo>
                    <a:lnTo>
                      <a:pt x="654" y="682"/>
                    </a:lnTo>
                    <a:lnTo>
                      <a:pt x="655" y="685"/>
                    </a:lnTo>
                    <a:lnTo>
                      <a:pt x="654" y="686"/>
                    </a:lnTo>
                    <a:lnTo>
                      <a:pt x="652" y="686"/>
                    </a:lnTo>
                    <a:lnTo>
                      <a:pt x="652" y="688"/>
                    </a:lnTo>
                    <a:lnTo>
                      <a:pt x="652" y="688"/>
                    </a:lnTo>
                    <a:lnTo>
                      <a:pt x="652" y="689"/>
                    </a:lnTo>
                    <a:lnTo>
                      <a:pt x="652" y="689"/>
                    </a:lnTo>
                    <a:lnTo>
                      <a:pt x="652" y="690"/>
                    </a:lnTo>
                    <a:lnTo>
                      <a:pt x="654" y="690"/>
                    </a:lnTo>
                    <a:lnTo>
                      <a:pt x="654" y="690"/>
                    </a:lnTo>
                    <a:lnTo>
                      <a:pt x="652" y="690"/>
                    </a:lnTo>
                    <a:lnTo>
                      <a:pt x="654" y="694"/>
                    </a:lnTo>
                    <a:lnTo>
                      <a:pt x="654" y="694"/>
                    </a:lnTo>
                    <a:lnTo>
                      <a:pt x="654" y="695"/>
                    </a:lnTo>
                    <a:lnTo>
                      <a:pt x="652" y="695"/>
                    </a:lnTo>
                    <a:lnTo>
                      <a:pt x="652" y="698"/>
                    </a:lnTo>
                    <a:lnTo>
                      <a:pt x="654" y="698"/>
                    </a:lnTo>
                    <a:lnTo>
                      <a:pt x="654" y="698"/>
                    </a:lnTo>
                    <a:lnTo>
                      <a:pt x="654" y="699"/>
                    </a:lnTo>
                    <a:lnTo>
                      <a:pt x="654" y="701"/>
                    </a:lnTo>
                    <a:lnTo>
                      <a:pt x="654" y="701"/>
                    </a:lnTo>
                    <a:lnTo>
                      <a:pt x="654" y="702"/>
                    </a:lnTo>
                    <a:lnTo>
                      <a:pt x="655" y="702"/>
                    </a:lnTo>
                    <a:lnTo>
                      <a:pt x="655" y="702"/>
                    </a:lnTo>
                    <a:lnTo>
                      <a:pt x="655" y="707"/>
                    </a:lnTo>
                    <a:lnTo>
                      <a:pt x="655" y="707"/>
                    </a:lnTo>
                    <a:lnTo>
                      <a:pt x="655" y="709"/>
                    </a:lnTo>
                    <a:lnTo>
                      <a:pt x="655" y="709"/>
                    </a:lnTo>
                    <a:lnTo>
                      <a:pt x="655" y="710"/>
                    </a:lnTo>
                    <a:lnTo>
                      <a:pt x="655" y="710"/>
                    </a:lnTo>
                    <a:lnTo>
                      <a:pt x="655" y="712"/>
                    </a:lnTo>
                    <a:lnTo>
                      <a:pt x="655" y="714"/>
                    </a:lnTo>
                    <a:lnTo>
                      <a:pt x="655" y="715"/>
                    </a:lnTo>
                    <a:lnTo>
                      <a:pt x="654" y="715"/>
                    </a:lnTo>
                    <a:lnTo>
                      <a:pt x="654" y="719"/>
                    </a:lnTo>
                    <a:lnTo>
                      <a:pt x="651" y="720"/>
                    </a:lnTo>
                    <a:lnTo>
                      <a:pt x="651" y="720"/>
                    </a:lnTo>
                    <a:lnTo>
                      <a:pt x="647" y="723"/>
                    </a:lnTo>
                    <a:lnTo>
                      <a:pt x="647" y="724"/>
                    </a:lnTo>
                    <a:lnTo>
                      <a:pt x="644" y="727"/>
                    </a:lnTo>
                    <a:lnTo>
                      <a:pt x="644" y="728"/>
                    </a:lnTo>
                    <a:lnTo>
                      <a:pt x="643" y="728"/>
                    </a:lnTo>
                    <a:lnTo>
                      <a:pt x="643" y="730"/>
                    </a:lnTo>
                    <a:lnTo>
                      <a:pt x="643" y="732"/>
                    </a:lnTo>
                    <a:lnTo>
                      <a:pt x="642" y="733"/>
                    </a:lnTo>
                    <a:lnTo>
                      <a:pt x="642" y="733"/>
                    </a:lnTo>
                    <a:lnTo>
                      <a:pt x="642" y="736"/>
                    </a:lnTo>
                    <a:lnTo>
                      <a:pt x="641" y="736"/>
                    </a:lnTo>
                    <a:lnTo>
                      <a:pt x="641" y="737"/>
                    </a:lnTo>
                    <a:lnTo>
                      <a:pt x="641" y="737"/>
                    </a:lnTo>
                    <a:lnTo>
                      <a:pt x="641" y="740"/>
                    </a:lnTo>
                    <a:lnTo>
                      <a:pt x="639" y="740"/>
                    </a:lnTo>
                    <a:lnTo>
                      <a:pt x="639" y="741"/>
                    </a:lnTo>
                    <a:lnTo>
                      <a:pt x="639" y="741"/>
                    </a:lnTo>
                    <a:lnTo>
                      <a:pt x="639" y="744"/>
                    </a:lnTo>
                    <a:lnTo>
                      <a:pt x="638" y="744"/>
                    </a:lnTo>
                    <a:lnTo>
                      <a:pt x="638" y="745"/>
                    </a:lnTo>
                    <a:lnTo>
                      <a:pt x="637" y="747"/>
                    </a:lnTo>
                    <a:lnTo>
                      <a:pt x="637" y="748"/>
                    </a:lnTo>
                    <a:lnTo>
                      <a:pt x="637" y="748"/>
                    </a:lnTo>
                    <a:lnTo>
                      <a:pt x="635" y="749"/>
                    </a:lnTo>
                    <a:lnTo>
                      <a:pt x="634" y="750"/>
                    </a:lnTo>
                    <a:lnTo>
                      <a:pt x="633" y="750"/>
                    </a:lnTo>
                    <a:lnTo>
                      <a:pt x="634" y="748"/>
                    </a:lnTo>
                    <a:lnTo>
                      <a:pt x="634" y="748"/>
                    </a:lnTo>
                    <a:lnTo>
                      <a:pt x="634" y="747"/>
                    </a:lnTo>
                    <a:lnTo>
                      <a:pt x="637" y="747"/>
                    </a:lnTo>
                    <a:lnTo>
                      <a:pt x="637" y="745"/>
                    </a:lnTo>
                    <a:lnTo>
                      <a:pt x="638" y="744"/>
                    </a:lnTo>
                    <a:lnTo>
                      <a:pt x="638" y="737"/>
                    </a:lnTo>
                    <a:lnTo>
                      <a:pt x="638" y="737"/>
                    </a:lnTo>
                    <a:lnTo>
                      <a:pt x="638" y="737"/>
                    </a:lnTo>
                    <a:lnTo>
                      <a:pt x="637" y="737"/>
                    </a:lnTo>
                    <a:lnTo>
                      <a:pt x="637" y="739"/>
                    </a:lnTo>
                    <a:lnTo>
                      <a:pt x="634" y="739"/>
                    </a:lnTo>
                    <a:lnTo>
                      <a:pt x="634" y="737"/>
                    </a:lnTo>
                    <a:lnTo>
                      <a:pt x="633" y="736"/>
                    </a:lnTo>
                    <a:lnTo>
                      <a:pt x="631" y="736"/>
                    </a:lnTo>
                    <a:lnTo>
                      <a:pt x="631" y="739"/>
                    </a:lnTo>
                    <a:lnTo>
                      <a:pt x="631" y="740"/>
                    </a:lnTo>
                    <a:lnTo>
                      <a:pt x="630" y="741"/>
                    </a:lnTo>
                    <a:lnTo>
                      <a:pt x="630" y="744"/>
                    </a:lnTo>
                    <a:lnTo>
                      <a:pt x="627" y="744"/>
                    </a:lnTo>
                    <a:lnTo>
                      <a:pt x="627" y="745"/>
                    </a:lnTo>
                    <a:lnTo>
                      <a:pt x="625" y="747"/>
                    </a:lnTo>
                    <a:lnTo>
                      <a:pt x="624" y="750"/>
                    </a:lnTo>
                    <a:lnTo>
                      <a:pt x="622" y="752"/>
                    </a:lnTo>
                    <a:lnTo>
                      <a:pt x="622" y="753"/>
                    </a:lnTo>
                    <a:lnTo>
                      <a:pt x="621" y="753"/>
                    </a:lnTo>
                    <a:lnTo>
                      <a:pt x="621" y="754"/>
                    </a:lnTo>
                    <a:lnTo>
                      <a:pt x="620" y="756"/>
                    </a:lnTo>
                    <a:lnTo>
                      <a:pt x="618" y="757"/>
                    </a:lnTo>
                    <a:lnTo>
                      <a:pt x="618" y="757"/>
                    </a:lnTo>
                    <a:lnTo>
                      <a:pt x="618" y="758"/>
                    </a:lnTo>
                    <a:lnTo>
                      <a:pt x="620" y="760"/>
                    </a:lnTo>
                    <a:lnTo>
                      <a:pt x="620" y="761"/>
                    </a:lnTo>
                    <a:lnTo>
                      <a:pt x="620" y="764"/>
                    </a:lnTo>
                    <a:lnTo>
                      <a:pt x="618" y="765"/>
                    </a:lnTo>
                    <a:lnTo>
                      <a:pt x="618" y="765"/>
                    </a:lnTo>
                    <a:lnTo>
                      <a:pt x="618" y="766"/>
                    </a:lnTo>
                    <a:lnTo>
                      <a:pt x="617" y="766"/>
                    </a:lnTo>
                    <a:lnTo>
                      <a:pt x="617" y="767"/>
                    </a:lnTo>
                    <a:lnTo>
                      <a:pt x="614" y="769"/>
                    </a:lnTo>
                    <a:lnTo>
                      <a:pt x="614" y="770"/>
                    </a:lnTo>
                    <a:lnTo>
                      <a:pt x="613" y="771"/>
                    </a:lnTo>
                    <a:lnTo>
                      <a:pt x="613" y="771"/>
                    </a:lnTo>
                    <a:lnTo>
                      <a:pt x="612" y="773"/>
                    </a:lnTo>
                    <a:lnTo>
                      <a:pt x="612" y="777"/>
                    </a:lnTo>
                    <a:lnTo>
                      <a:pt x="610" y="777"/>
                    </a:lnTo>
                    <a:lnTo>
                      <a:pt x="610" y="779"/>
                    </a:lnTo>
                    <a:lnTo>
                      <a:pt x="609" y="779"/>
                    </a:lnTo>
                    <a:lnTo>
                      <a:pt x="608" y="781"/>
                    </a:lnTo>
                    <a:lnTo>
                      <a:pt x="608" y="782"/>
                    </a:lnTo>
                    <a:lnTo>
                      <a:pt x="601" y="783"/>
                    </a:lnTo>
                    <a:lnTo>
                      <a:pt x="601" y="784"/>
                    </a:lnTo>
                    <a:lnTo>
                      <a:pt x="599" y="786"/>
                    </a:lnTo>
                    <a:lnTo>
                      <a:pt x="597" y="784"/>
                    </a:lnTo>
                    <a:lnTo>
                      <a:pt x="596" y="784"/>
                    </a:lnTo>
                    <a:lnTo>
                      <a:pt x="595" y="783"/>
                    </a:lnTo>
                    <a:lnTo>
                      <a:pt x="592" y="783"/>
                    </a:lnTo>
                    <a:lnTo>
                      <a:pt x="591" y="783"/>
                    </a:lnTo>
                    <a:lnTo>
                      <a:pt x="590" y="784"/>
                    </a:lnTo>
                    <a:lnTo>
                      <a:pt x="586" y="784"/>
                    </a:lnTo>
                    <a:lnTo>
                      <a:pt x="586" y="783"/>
                    </a:lnTo>
                    <a:lnTo>
                      <a:pt x="580" y="783"/>
                    </a:lnTo>
                    <a:lnTo>
                      <a:pt x="578" y="779"/>
                    </a:lnTo>
                    <a:lnTo>
                      <a:pt x="575" y="779"/>
                    </a:lnTo>
                    <a:lnTo>
                      <a:pt x="575" y="778"/>
                    </a:lnTo>
                    <a:lnTo>
                      <a:pt x="574" y="778"/>
                    </a:lnTo>
                    <a:lnTo>
                      <a:pt x="572" y="778"/>
                    </a:lnTo>
                    <a:lnTo>
                      <a:pt x="572" y="777"/>
                    </a:lnTo>
                    <a:lnTo>
                      <a:pt x="571" y="775"/>
                    </a:lnTo>
                    <a:lnTo>
                      <a:pt x="570" y="774"/>
                    </a:lnTo>
                    <a:lnTo>
                      <a:pt x="570" y="770"/>
                    </a:lnTo>
                    <a:lnTo>
                      <a:pt x="570" y="766"/>
                    </a:lnTo>
                    <a:lnTo>
                      <a:pt x="570" y="766"/>
                    </a:lnTo>
                    <a:lnTo>
                      <a:pt x="569" y="765"/>
                    </a:lnTo>
                    <a:lnTo>
                      <a:pt x="570" y="764"/>
                    </a:lnTo>
                    <a:lnTo>
                      <a:pt x="570" y="762"/>
                    </a:lnTo>
                    <a:lnTo>
                      <a:pt x="570" y="762"/>
                    </a:lnTo>
                    <a:lnTo>
                      <a:pt x="569" y="762"/>
                    </a:lnTo>
                    <a:lnTo>
                      <a:pt x="569" y="765"/>
                    </a:lnTo>
                    <a:lnTo>
                      <a:pt x="569" y="767"/>
                    </a:lnTo>
                    <a:lnTo>
                      <a:pt x="569" y="770"/>
                    </a:lnTo>
                    <a:lnTo>
                      <a:pt x="567" y="773"/>
                    </a:lnTo>
                    <a:lnTo>
                      <a:pt x="567" y="773"/>
                    </a:lnTo>
                    <a:lnTo>
                      <a:pt x="567" y="773"/>
                    </a:lnTo>
                    <a:lnTo>
                      <a:pt x="566" y="773"/>
                    </a:lnTo>
                    <a:lnTo>
                      <a:pt x="566" y="777"/>
                    </a:lnTo>
                    <a:lnTo>
                      <a:pt x="567" y="777"/>
                    </a:lnTo>
                    <a:lnTo>
                      <a:pt x="566" y="779"/>
                    </a:lnTo>
                    <a:lnTo>
                      <a:pt x="569" y="779"/>
                    </a:lnTo>
                    <a:lnTo>
                      <a:pt x="569" y="781"/>
                    </a:lnTo>
                    <a:lnTo>
                      <a:pt x="569" y="781"/>
                    </a:lnTo>
                    <a:lnTo>
                      <a:pt x="570" y="782"/>
                    </a:lnTo>
                    <a:lnTo>
                      <a:pt x="570" y="782"/>
                    </a:lnTo>
                    <a:lnTo>
                      <a:pt x="570" y="784"/>
                    </a:lnTo>
                    <a:lnTo>
                      <a:pt x="572" y="786"/>
                    </a:lnTo>
                    <a:lnTo>
                      <a:pt x="572" y="787"/>
                    </a:lnTo>
                    <a:lnTo>
                      <a:pt x="574" y="787"/>
                    </a:lnTo>
                    <a:lnTo>
                      <a:pt x="575" y="788"/>
                    </a:lnTo>
                    <a:lnTo>
                      <a:pt x="576" y="790"/>
                    </a:lnTo>
                    <a:lnTo>
                      <a:pt x="576" y="791"/>
                    </a:lnTo>
                    <a:lnTo>
                      <a:pt x="578" y="791"/>
                    </a:lnTo>
                    <a:lnTo>
                      <a:pt x="578" y="794"/>
                    </a:lnTo>
                    <a:lnTo>
                      <a:pt x="576" y="795"/>
                    </a:lnTo>
                    <a:lnTo>
                      <a:pt x="576" y="795"/>
                    </a:lnTo>
                    <a:lnTo>
                      <a:pt x="576" y="796"/>
                    </a:lnTo>
                    <a:lnTo>
                      <a:pt x="576" y="799"/>
                    </a:lnTo>
                    <a:lnTo>
                      <a:pt x="578" y="799"/>
                    </a:lnTo>
                    <a:lnTo>
                      <a:pt x="579" y="799"/>
                    </a:lnTo>
                    <a:lnTo>
                      <a:pt x="579" y="800"/>
                    </a:lnTo>
                    <a:lnTo>
                      <a:pt x="580" y="802"/>
                    </a:lnTo>
                    <a:lnTo>
                      <a:pt x="582" y="802"/>
                    </a:lnTo>
                    <a:lnTo>
                      <a:pt x="584" y="802"/>
                    </a:lnTo>
                    <a:lnTo>
                      <a:pt x="584" y="804"/>
                    </a:lnTo>
                    <a:lnTo>
                      <a:pt x="584" y="807"/>
                    </a:lnTo>
                    <a:lnTo>
                      <a:pt x="583" y="809"/>
                    </a:lnTo>
                    <a:lnTo>
                      <a:pt x="582" y="809"/>
                    </a:lnTo>
                    <a:lnTo>
                      <a:pt x="582" y="811"/>
                    </a:lnTo>
                    <a:lnTo>
                      <a:pt x="580" y="811"/>
                    </a:lnTo>
                    <a:lnTo>
                      <a:pt x="580" y="813"/>
                    </a:lnTo>
                    <a:lnTo>
                      <a:pt x="579" y="815"/>
                    </a:lnTo>
                    <a:lnTo>
                      <a:pt x="578" y="819"/>
                    </a:lnTo>
                    <a:lnTo>
                      <a:pt x="576" y="820"/>
                    </a:lnTo>
                    <a:lnTo>
                      <a:pt x="575" y="822"/>
                    </a:lnTo>
                    <a:lnTo>
                      <a:pt x="574" y="824"/>
                    </a:lnTo>
                    <a:lnTo>
                      <a:pt x="572" y="825"/>
                    </a:lnTo>
                    <a:lnTo>
                      <a:pt x="571" y="825"/>
                    </a:lnTo>
                    <a:lnTo>
                      <a:pt x="571" y="826"/>
                    </a:lnTo>
                    <a:lnTo>
                      <a:pt x="570" y="826"/>
                    </a:lnTo>
                    <a:lnTo>
                      <a:pt x="570" y="826"/>
                    </a:lnTo>
                    <a:lnTo>
                      <a:pt x="566" y="826"/>
                    </a:lnTo>
                    <a:lnTo>
                      <a:pt x="566" y="828"/>
                    </a:lnTo>
                    <a:lnTo>
                      <a:pt x="565" y="828"/>
                    </a:lnTo>
                    <a:lnTo>
                      <a:pt x="565" y="828"/>
                    </a:lnTo>
                    <a:lnTo>
                      <a:pt x="562" y="828"/>
                    </a:lnTo>
                    <a:lnTo>
                      <a:pt x="561" y="829"/>
                    </a:lnTo>
                    <a:lnTo>
                      <a:pt x="558" y="829"/>
                    </a:lnTo>
                    <a:lnTo>
                      <a:pt x="558" y="830"/>
                    </a:lnTo>
                    <a:lnTo>
                      <a:pt x="555" y="830"/>
                    </a:lnTo>
                    <a:lnTo>
                      <a:pt x="555" y="830"/>
                    </a:lnTo>
                    <a:lnTo>
                      <a:pt x="546" y="830"/>
                    </a:lnTo>
                    <a:lnTo>
                      <a:pt x="546" y="832"/>
                    </a:lnTo>
                    <a:lnTo>
                      <a:pt x="545" y="832"/>
                    </a:lnTo>
                    <a:lnTo>
                      <a:pt x="542" y="832"/>
                    </a:lnTo>
                    <a:lnTo>
                      <a:pt x="540" y="832"/>
                    </a:lnTo>
                    <a:lnTo>
                      <a:pt x="537" y="832"/>
                    </a:lnTo>
                    <a:lnTo>
                      <a:pt x="537" y="833"/>
                    </a:lnTo>
                    <a:lnTo>
                      <a:pt x="537" y="833"/>
                    </a:lnTo>
                    <a:lnTo>
                      <a:pt x="538" y="833"/>
                    </a:lnTo>
                    <a:lnTo>
                      <a:pt x="538" y="834"/>
                    </a:lnTo>
                    <a:lnTo>
                      <a:pt x="536" y="833"/>
                    </a:lnTo>
                    <a:lnTo>
                      <a:pt x="535" y="832"/>
                    </a:lnTo>
                    <a:lnTo>
                      <a:pt x="535" y="830"/>
                    </a:lnTo>
                    <a:lnTo>
                      <a:pt x="533" y="830"/>
                    </a:lnTo>
                    <a:lnTo>
                      <a:pt x="532" y="832"/>
                    </a:lnTo>
                    <a:lnTo>
                      <a:pt x="532" y="832"/>
                    </a:lnTo>
                    <a:lnTo>
                      <a:pt x="532" y="833"/>
                    </a:lnTo>
                    <a:lnTo>
                      <a:pt x="532" y="836"/>
                    </a:lnTo>
                    <a:lnTo>
                      <a:pt x="533" y="836"/>
                    </a:lnTo>
                    <a:lnTo>
                      <a:pt x="535" y="837"/>
                    </a:lnTo>
                    <a:lnTo>
                      <a:pt x="536" y="838"/>
                    </a:lnTo>
                    <a:lnTo>
                      <a:pt x="535" y="842"/>
                    </a:lnTo>
                    <a:lnTo>
                      <a:pt x="533" y="842"/>
                    </a:lnTo>
                    <a:lnTo>
                      <a:pt x="535" y="846"/>
                    </a:lnTo>
                    <a:lnTo>
                      <a:pt x="533" y="846"/>
                    </a:lnTo>
                    <a:lnTo>
                      <a:pt x="535" y="849"/>
                    </a:lnTo>
                    <a:lnTo>
                      <a:pt x="533" y="854"/>
                    </a:lnTo>
                    <a:lnTo>
                      <a:pt x="532" y="855"/>
                    </a:lnTo>
                    <a:lnTo>
                      <a:pt x="531" y="856"/>
                    </a:lnTo>
                    <a:lnTo>
                      <a:pt x="529" y="856"/>
                    </a:lnTo>
                    <a:lnTo>
                      <a:pt x="529" y="859"/>
                    </a:lnTo>
                    <a:lnTo>
                      <a:pt x="528" y="859"/>
                    </a:lnTo>
                    <a:lnTo>
                      <a:pt x="527" y="860"/>
                    </a:lnTo>
                    <a:lnTo>
                      <a:pt x="525" y="860"/>
                    </a:lnTo>
                    <a:lnTo>
                      <a:pt x="525" y="860"/>
                    </a:lnTo>
                    <a:lnTo>
                      <a:pt x="525" y="862"/>
                    </a:lnTo>
                    <a:lnTo>
                      <a:pt x="524" y="860"/>
                    </a:lnTo>
                    <a:lnTo>
                      <a:pt x="524" y="860"/>
                    </a:lnTo>
                    <a:lnTo>
                      <a:pt x="518" y="860"/>
                    </a:lnTo>
                    <a:lnTo>
                      <a:pt x="518" y="856"/>
                    </a:lnTo>
                    <a:lnTo>
                      <a:pt x="516" y="856"/>
                    </a:lnTo>
                    <a:lnTo>
                      <a:pt x="516" y="856"/>
                    </a:lnTo>
                    <a:lnTo>
                      <a:pt x="514" y="856"/>
                    </a:lnTo>
                    <a:lnTo>
                      <a:pt x="512" y="854"/>
                    </a:lnTo>
                    <a:lnTo>
                      <a:pt x="511" y="854"/>
                    </a:lnTo>
                    <a:lnTo>
                      <a:pt x="511" y="855"/>
                    </a:lnTo>
                    <a:lnTo>
                      <a:pt x="510" y="855"/>
                    </a:lnTo>
                    <a:lnTo>
                      <a:pt x="510" y="856"/>
                    </a:lnTo>
                    <a:lnTo>
                      <a:pt x="510" y="856"/>
                    </a:lnTo>
                    <a:lnTo>
                      <a:pt x="510" y="859"/>
                    </a:lnTo>
                    <a:lnTo>
                      <a:pt x="510" y="859"/>
                    </a:lnTo>
                    <a:lnTo>
                      <a:pt x="510" y="860"/>
                    </a:lnTo>
                    <a:lnTo>
                      <a:pt x="508" y="860"/>
                    </a:lnTo>
                    <a:lnTo>
                      <a:pt x="507" y="863"/>
                    </a:lnTo>
                    <a:lnTo>
                      <a:pt x="508" y="863"/>
                    </a:lnTo>
                    <a:lnTo>
                      <a:pt x="508" y="864"/>
                    </a:lnTo>
                    <a:lnTo>
                      <a:pt x="511" y="864"/>
                    </a:lnTo>
                    <a:lnTo>
                      <a:pt x="511" y="871"/>
                    </a:lnTo>
                    <a:lnTo>
                      <a:pt x="514" y="872"/>
                    </a:lnTo>
                    <a:lnTo>
                      <a:pt x="516" y="874"/>
                    </a:lnTo>
                    <a:lnTo>
                      <a:pt x="519" y="874"/>
                    </a:lnTo>
                    <a:lnTo>
                      <a:pt x="519" y="871"/>
                    </a:lnTo>
                    <a:lnTo>
                      <a:pt x="523" y="871"/>
                    </a:lnTo>
                    <a:lnTo>
                      <a:pt x="523" y="874"/>
                    </a:lnTo>
                    <a:lnTo>
                      <a:pt x="524" y="874"/>
                    </a:lnTo>
                    <a:lnTo>
                      <a:pt x="524" y="876"/>
                    </a:lnTo>
                    <a:lnTo>
                      <a:pt x="523" y="876"/>
                    </a:lnTo>
                    <a:lnTo>
                      <a:pt x="523" y="877"/>
                    </a:lnTo>
                    <a:lnTo>
                      <a:pt x="523" y="877"/>
                    </a:lnTo>
                    <a:lnTo>
                      <a:pt x="521" y="879"/>
                    </a:lnTo>
                    <a:lnTo>
                      <a:pt x="520" y="880"/>
                    </a:lnTo>
                    <a:lnTo>
                      <a:pt x="519" y="880"/>
                    </a:lnTo>
                    <a:lnTo>
                      <a:pt x="519" y="877"/>
                    </a:lnTo>
                    <a:lnTo>
                      <a:pt x="516" y="876"/>
                    </a:lnTo>
                    <a:lnTo>
                      <a:pt x="515" y="876"/>
                    </a:lnTo>
                    <a:lnTo>
                      <a:pt x="512" y="876"/>
                    </a:lnTo>
                    <a:lnTo>
                      <a:pt x="512" y="876"/>
                    </a:lnTo>
                    <a:lnTo>
                      <a:pt x="511" y="876"/>
                    </a:lnTo>
                    <a:lnTo>
                      <a:pt x="510" y="877"/>
                    </a:lnTo>
                    <a:lnTo>
                      <a:pt x="510" y="877"/>
                    </a:lnTo>
                    <a:lnTo>
                      <a:pt x="511" y="877"/>
                    </a:lnTo>
                    <a:lnTo>
                      <a:pt x="511" y="879"/>
                    </a:lnTo>
                    <a:lnTo>
                      <a:pt x="511" y="879"/>
                    </a:lnTo>
                    <a:lnTo>
                      <a:pt x="512" y="879"/>
                    </a:lnTo>
                    <a:lnTo>
                      <a:pt x="512" y="877"/>
                    </a:lnTo>
                    <a:lnTo>
                      <a:pt x="514" y="877"/>
                    </a:lnTo>
                    <a:lnTo>
                      <a:pt x="515" y="879"/>
                    </a:lnTo>
                    <a:lnTo>
                      <a:pt x="516" y="879"/>
                    </a:lnTo>
                    <a:lnTo>
                      <a:pt x="516" y="880"/>
                    </a:lnTo>
                    <a:lnTo>
                      <a:pt x="512" y="881"/>
                    </a:lnTo>
                    <a:lnTo>
                      <a:pt x="511" y="883"/>
                    </a:lnTo>
                    <a:lnTo>
                      <a:pt x="510" y="883"/>
                    </a:lnTo>
                    <a:lnTo>
                      <a:pt x="508" y="889"/>
                    </a:lnTo>
                    <a:lnTo>
                      <a:pt x="507" y="889"/>
                    </a:lnTo>
                    <a:lnTo>
                      <a:pt x="508" y="897"/>
                    </a:lnTo>
                    <a:lnTo>
                      <a:pt x="507" y="897"/>
                    </a:lnTo>
                    <a:lnTo>
                      <a:pt x="507" y="898"/>
                    </a:lnTo>
                    <a:lnTo>
                      <a:pt x="506" y="900"/>
                    </a:lnTo>
                    <a:lnTo>
                      <a:pt x="506" y="900"/>
                    </a:lnTo>
                    <a:lnTo>
                      <a:pt x="504" y="901"/>
                    </a:lnTo>
                    <a:lnTo>
                      <a:pt x="504" y="901"/>
                    </a:lnTo>
                    <a:lnTo>
                      <a:pt x="503" y="902"/>
                    </a:lnTo>
                    <a:lnTo>
                      <a:pt x="504" y="902"/>
                    </a:lnTo>
                    <a:lnTo>
                      <a:pt x="504" y="904"/>
                    </a:lnTo>
                    <a:lnTo>
                      <a:pt x="504" y="904"/>
                    </a:lnTo>
                    <a:lnTo>
                      <a:pt x="506" y="904"/>
                    </a:lnTo>
                    <a:lnTo>
                      <a:pt x="506" y="906"/>
                    </a:lnTo>
                    <a:lnTo>
                      <a:pt x="503" y="906"/>
                    </a:lnTo>
                    <a:lnTo>
                      <a:pt x="500" y="906"/>
                    </a:lnTo>
                    <a:lnTo>
                      <a:pt x="499" y="906"/>
                    </a:lnTo>
                    <a:lnTo>
                      <a:pt x="497" y="906"/>
                    </a:lnTo>
                    <a:lnTo>
                      <a:pt x="497" y="909"/>
                    </a:lnTo>
                    <a:lnTo>
                      <a:pt x="495" y="909"/>
                    </a:lnTo>
                    <a:lnTo>
                      <a:pt x="494" y="911"/>
                    </a:lnTo>
                    <a:lnTo>
                      <a:pt x="491" y="913"/>
                    </a:lnTo>
                    <a:lnTo>
                      <a:pt x="490" y="914"/>
                    </a:lnTo>
                    <a:lnTo>
                      <a:pt x="490" y="915"/>
                    </a:lnTo>
                    <a:lnTo>
                      <a:pt x="487" y="917"/>
                    </a:lnTo>
                    <a:lnTo>
                      <a:pt x="486" y="918"/>
                    </a:lnTo>
                    <a:lnTo>
                      <a:pt x="485" y="922"/>
                    </a:lnTo>
                    <a:lnTo>
                      <a:pt x="486" y="922"/>
                    </a:lnTo>
                    <a:lnTo>
                      <a:pt x="486" y="923"/>
                    </a:lnTo>
                    <a:lnTo>
                      <a:pt x="487" y="925"/>
                    </a:lnTo>
                    <a:lnTo>
                      <a:pt x="487" y="925"/>
                    </a:lnTo>
                    <a:lnTo>
                      <a:pt x="489" y="926"/>
                    </a:lnTo>
                    <a:lnTo>
                      <a:pt x="489" y="927"/>
                    </a:lnTo>
                    <a:lnTo>
                      <a:pt x="491" y="928"/>
                    </a:lnTo>
                    <a:lnTo>
                      <a:pt x="493" y="930"/>
                    </a:lnTo>
                    <a:lnTo>
                      <a:pt x="493" y="930"/>
                    </a:lnTo>
                    <a:lnTo>
                      <a:pt x="494" y="931"/>
                    </a:lnTo>
                    <a:lnTo>
                      <a:pt x="497" y="931"/>
                    </a:lnTo>
                    <a:lnTo>
                      <a:pt x="497" y="932"/>
                    </a:lnTo>
                    <a:lnTo>
                      <a:pt x="499" y="932"/>
                    </a:lnTo>
                    <a:lnTo>
                      <a:pt x="500" y="932"/>
                    </a:lnTo>
                    <a:lnTo>
                      <a:pt x="502" y="935"/>
                    </a:lnTo>
                    <a:lnTo>
                      <a:pt x="502" y="936"/>
                    </a:lnTo>
                    <a:lnTo>
                      <a:pt x="502" y="938"/>
                    </a:lnTo>
                    <a:lnTo>
                      <a:pt x="502" y="940"/>
                    </a:lnTo>
                    <a:lnTo>
                      <a:pt x="499" y="940"/>
                    </a:lnTo>
                    <a:lnTo>
                      <a:pt x="499" y="942"/>
                    </a:lnTo>
                    <a:lnTo>
                      <a:pt x="500" y="940"/>
                    </a:lnTo>
                    <a:lnTo>
                      <a:pt x="500" y="940"/>
                    </a:lnTo>
                    <a:lnTo>
                      <a:pt x="504" y="943"/>
                    </a:lnTo>
                    <a:lnTo>
                      <a:pt x="503" y="943"/>
                    </a:lnTo>
                    <a:lnTo>
                      <a:pt x="503" y="944"/>
                    </a:lnTo>
                    <a:lnTo>
                      <a:pt x="503" y="946"/>
                    </a:lnTo>
                    <a:lnTo>
                      <a:pt x="500" y="946"/>
                    </a:lnTo>
                    <a:lnTo>
                      <a:pt x="498" y="947"/>
                    </a:lnTo>
                    <a:lnTo>
                      <a:pt x="498" y="948"/>
                    </a:lnTo>
                    <a:lnTo>
                      <a:pt x="495" y="948"/>
                    </a:lnTo>
                    <a:lnTo>
                      <a:pt x="495" y="949"/>
                    </a:lnTo>
                    <a:lnTo>
                      <a:pt x="494" y="949"/>
                    </a:lnTo>
                    <a:lnTo>
                      <a:pt x="493" y="951"/>
                    </a:lnTo>
                    <a:lnTo>
                      <a:pt x="491" y="952"/>
                    </a:lnTo>
                    <a:lnTo>
                      <a:pt x="490" y="953"/>
                    </a:lnTo>
                    <a:lnTo>
                      <a:pt x="490" y="955"/>
                    </a:lnTo>
                    <a:lnTo>
                      <a:pt x="489" y="956"/>
                    </a:lnTo>
                    <a:lnTo>
                      <a:pt x="487" y="957"/>
                    </a:lnTo>
                    <a:lnTo>
                      <a:pt x="486" y="959"/>
                    </a:lnTo>
                    <a:lnTo>
                      <a:pt x="486" y="959"/>
                    </a:lnTo>
                    <a:lnTo>
                      <a:pt x="485" y="960"/>
                    </a:lnTo>
                    <a:lnTo>
                      <a:pt x="485" y="961"/>
                    </a:lnTo>
                    <a:lnTo>
                      <a:pt x="483" y="963"/>
                    </a:lnTo>
                    <a:lnTo>
                      <a:pt x="486" y="961"/>
                    </a:lnTo>
                    <a:lnTo>
                      <a:pt x="486" y="963"/>
                    </a:lnTo>
                    <a:lnTo>
                      <a:pt x="487" y="963"/>
                    </a:lnTo>
                    <a:lnTo>
                      <a:pt x="487" y="966"/>
                    </a:lnTo>
                    <a:lnTo>
                      <a:pt x="486" y="966"/>
                    </a:lnTo>
                    <a:lnTo>
                      <a:pt x="486" y="966"/>
                    </a:lnTo>
                    <a:lnTo>
                      <a:pt x="486" y="968"/>
                    </a:lnTo>
                    <a:lnTo>
                      <a:pt x="485" y="969"/>
                    </a:lnTo>
                    <a:lnTo>
                      <a:pt x="482" y="970"/>
                    </a:lnTo>
                    <a:lnTo>
                      <a:pt x="480" y="970"/>
                    </a:lnTo>
                    <a:lnTo>
                      <a:pt x="480" y="968"/>
                    </a:lnTo>
                    <a:lnTo>
                      <a:pt x="477" y="966"/>
                    </a:lnTo>
                    <a:lnTo>
                      <a:pt x="477" y="965"/>
                    </a:lnTo>
                    <a:lnTo>
                      <a:pt x="477" y="965"/>
                    </a:lnTo>
                    <a:lnTo>
                      <a:pt x="477" y="966"/>
                    </a:lnTo>
                    <a:lnTo>
                      <a:pt x="476" y="968"/>
                    </a:lnTo>
                    <a:lnTo>
                      <a:pt x="476" y="970"/>
                    </a:lnTo>
                    <a:lnTo>
                      <a:pt x="477" y="970"/>
                    </a:lnTo>
                    <a:lnTo>
                      <a:pt x="478" y="972"/>
                    </a:lnTo>
                    <a:lnTo>
                      <a:pt x="478" y="972"/>
                    </a:lnTo>
                    <a:lnTo>
                      <a:pt x="478" y="974"/>
                    </a:lnTo>
                    <a:lnTo>
                      <a:pt x="477" y="974"/>
                    </a:lnTo>
                    <a:lnTo>
                      <a:pt x="476" y="976"/>
                    </a:lnTo>
                    <a:lnTo>
                      <a:pt x="474" y="977"/>
                    </a:lnTo>
                    <a:lnTo>
                      <a:pt x="474" y="977"/>
                    </a:lnTo>
                    <a:lnTo>
                      <a:pt x="473" y="981"/>
                    </a:lnTo>
                    <a:lnTo>
                      <a:pt x="472" y="981"/>
                    </a:lnTo>
                    <a:lnTo>
                      <a:pt x="472" y="981"/>
                    </a:lnTo>
                    <a:lnTo>
                      <a:pt x="470" y="982"/>
                    </a:lnTo>
                    <a:lnTo>
                      <a:pt x="470" y="983"/>
                    </a:lnTo>
                    <a:lnTo>
                      <a:pt x="472" y="982"/>
                    </a:lnTo>
                    <a:lnTo>
                      <a:pt x="472" y="983"/>
                    </a:lnTo>
                    <a:lnTo>
                      <a:pt x="473" y="985"/>
                    </a:lnTo>
                    <a:lnTo>
                      <a:pt x="473" y="986"/>
                    </a:lnTo>
                    <a:lnTo>
                      <a:pt x="474" y="989"/>
                    </a:lnTo>
                    <a:lnTo>
                      <a:pt x="470" y="989"/>
                    </a:lnTo>
                    <a:lnTo>
                      <a:pt x="472" y="990"/>
                    </a:lnTo>
                    <a:lnTo>
                      <a:pt x="472" y="990"/>
                    </a:lnTo>
                    <a:lnTo>
                      <a:pt x="472" y="990"/>
                    </a:lnTo>
                    <a:lnTo>
                      <a:pt x="472" y="990"/>
                    </a:lnTo>
                    <a:lnTo>
                      <a:pt x="476" y="990"/>
                    </a:lnTo>
                    <a:lnTo>
                      <a:pt x="476" y="991"/>
                    </a:lnTo>
                    <a:lnTo>
                      <a:pt x="477" y="993"/>
                    </a:lnTo>
                    <a:lnTo>
                      <a:pt x="478" y="994"/>
                    </a:lnTo>
                    <a:lnTo>
                      <a:pt x="478" y="997"/>
                    </a:lnTo>
                    <a:lnTo>
                      <a:pt x="470" y="995"/>
                    </a:lnTo>
                    <a:lnTo>
                      <a:pt x="468" y="1000"/>
                    </a:lnTo>
                    <a:lnTo>
                      <a:pt x="465" y="1000"/>
                    </a:lnTo>
                    <a:lnTo>
                      <a:pt x="465" y="1000"/>
                    </a:lnTo>
                    <a:lnTo>
                      <a:pt x="456" y="1002"/>
                    </a:lnTo>
                    <a:lnTo>
                      <a:pt x="456" y="1003"/>
                    </a:lnTo>
                    <a:lnTo>
                      <a:pt x="457" y="1003"/>
                    </a:lnTo>
                    <a:lnTo>
                      <a:pt x="457" y="1003"/>
                    </a:lnTo>
                    <a:lnTo>
                      <a:pt x="456" y="1003"/>
                    </a:lnTo>
                    <a:lnTo>
                      <a:pt x="456" y="1006"/>
                    </a:lnTo>
                    <a:lnTo>
                      <a:pt x="456" y="1006"/>
                    </a:lnTo>
                    <a:lnTo>
                      <a:pt x="456" y="1008"/>
                    </a:lnTo>
                    <a:lnTo>
                      <a:pt x="455" y="1008"/>
                    </a:lnTo>
                    <a:lnTo>
                      <a:pt x="455" y="1015"/>
                    </a:lnTo>
                    <a:lnTo>
                      <a:pt x="455" y="1016"/>
                    </a:lnTo>
                    <a:lnTo>
                      <a:pt x="453" y="1016"/>
                    </a:lnTo>
                    <a:lnTo>
                      <a:pt x="452" y="1016"/>
                    </a:lnTo>
                    <a:lnTo>
                      <a:pt x="451" y="1015"/>
                    </a:lnTo>
                    <a:lnTo>
                      <a:pt x="449" y="1015"/>
                    </a:lnTo>
                    <a:lnTo>
                      <a:pt x="448" y="1014"/>
                    </a:lnTo>
                    <a:lnTo>
                      <a:pt x="447" y="1012"/>
                    </a:lnTo>
                    <a:lnTo>
                      <a:pt x="446" y="1012"/>
                    </a:lnTo>
                    <a:lnTo>
                      <a:pt x="446" y="1011"/>
                    </a:lnTo>
                    <a:lnTo>
                      <a:pt x="446" y="1011"/>
                    </a:lnTo>
                    <a:lnTo>
                      <a:pt x="447" y="1010"/>
                    </a:lnTo>
                    <a:lnTo>
                      <a:pt x="447" y="1010"/>
                    </a:lnTo>
                    <a:lnTo>
                      <a:pt x="444" y="1010"/>
                    </a:lnTo>
                    <a:lnTo>
                      <a:pt x="444" y="1010"/>
                    </a:lnTo>
                    <a:lnTo>
                      <a:pt x="444" y="1010"/>
                    </a:lnTo>
                    <a:lnTo>
                      <a:pt x="443" y="1010"/>
                    </a:lnTo>
                    <a:lnTo>
                      <a:pt x="444" y="1012"/>
                    </a:lnTo>
                    <a:lnTo>
                      <a:pt x="443" y="1012"/>
                    </a:lnTo>
                    <a:lnTo>
                      <a:pt x="443" y="1011"/>
                    </a:lnTo>
                    <a:lnTo>
                      <a:pt x="438" y="1010"/>
                    </a:lnTo>
                    <a:lnTo>
                      <a:pt x="439" y="1007"/>
                    </a:lnTo>
                    <a:lnTo>
                      <a:pt x="438" y="1007"/>
                    </a:lnTo>
                    <a:lnTo>
                      <a:pt x="438" y="1007"/>
                    </a:lnTo>
                    <a:lnTo>
                      <a:pt x="438" y="1007"/>
                    </a:lnTo>
                    <a:lnTo>
                      <a:pt x="438" y="1006"/>
                    </a:lnTo>
                    <a:lnTo>
                      <a:pt x="436" y="1007"/>
                    </a:lnTo>
                    <a:lnTo>
                      <a:pt x="435" y="1007"/>
                    </a:lnTo>
                    <a:lnTo>
                      <a:pt x="435" y="1007"/>
                    </a:lnTo>
                    <a:lnTo>
                      <a:pt x="434" y="1006"/>
                    </a:lnTo>
                    <a:lnTo>
                      <a:pt x="434" y="1003"/>
                    </a:lnTo>
                    <a:lnTo>
                      <a:pt x="435" y="1003"/>
                    </a:lnTo>
                    <a:lnTo>
                      <a:pt x="434" y="1002"/>
                    </a:lnTo>
                    <a:lnTo>
                      <a:pt x="434" y="999"/>
                    </a:lnTo>
                    <a:lnTo>
                      <a:pt x="434" y="999"/>
                    </a:lnTo>
                    <a:lnTo>
                      <a:pt x="432" y="997"/>
                    </a:lnTo>
                    <a:lnTo>
                      <a:pt x="434" y="997"/>
                    </a:lnTo>
                    <a:lnTo>
                      <a:pt x="435" y="997"/>
                    </a:lnTo>
                    <a:lnTo>
                      <a:pt x="435" y="995"/>
                    </a:lnTo>
                    <a:lnTo>
                      <a:pt x="438" y="995"/>
                    </a:lnTo>
                    <a:lnTo>
                      <a:pt x="438" y="998"/>
                    </a:lnTo>
                    <a:lnTo>
                      <a:pt x="439" y="998"/>
                    </a:lnTo>
                    <a:lnTo>
                      <a:pt x="439" y="995"/>
                    </a:lnTo>
                    <a:lnTo>
                      <a:pt x="439" y="993"/>
                    </a:lnTo>
                    <a:lnTo>
                      <a:pt x="442" y="994"/>
                    </a:lnTo>
                    <a:lnTo>
                      <a:pt x="442" y="993"/>
                    </a:lnTo>
                    <a:lnTo>
                      <a:pt x="443" y="993"/>
                    </a:lnTo>
                    <a:lnTo>
                      <a:pt x="443" y="993"/>
                    </a:lnTo>
                    <a:lnTo>
                      <a:pt x="444" y="991"/>
                    </a:lnTo>
                    <a:lnTo>
                      <a:pt x="444" y="990"/>
                    </a:lnTo>
                    <a:lnTo>
                      <a:pt x="443" y="991"/>
                    </a:lnTo>
                    <a:lnTo>
                      <a:pt x="442" y="991"/>
                    </a:lnTo>
                    <a:lnTo>
                      <a:pt x="442" y="991"/>
                    </a:lnTo>
                    <a:lnTo>
                      <a:pt x="440" y="990"/>
                    </a:lnTo>
                    <a:lnTo>
                      <a:pt x="440" y="989"/>
                    </a:lnTo>
                    <a:lnTo>
                      <a:pt x="439" y="989"/>
                    </a:lnTo>
                    <a:lnTo>
                      <a:pt x="439" y="991"/>
                    </a:lnTo>
                    <a:lnTo>
                      <a:pt x="439" y="991"/>
                    </a:lnTo>
                    <a:lnTo>
                      <a:pt x="438" y="991"/>
                    </a:lnTo>
                    <a:lnTo>
                      <a:pt x="438" y="994"/>
                    </a:lnTo>
                    <a:lnTo>
                      <a:pt x="438" y="994"/>
                    </a:lnTo>
                    <a:lnTo>
                      <a:pt x="438" y="993"/>
                    </a:lnTo>
                    <a:lnTo>
                      <a:pt x="435" y="995"/>
                    </a:lnTo>
                    <a:lnTo>
                      <a:pt x="435" y="994"/>
                    </a:lnTo>
                    <a:lnTo>
                      <a:pt x="434" y="994"/>
                    </a:lnTo>
                    <a:lnTo>
                      <a:pt x="434" y="991"/>
                    </a:lnTo>
                    <a:lnTo>
                      <a:pt x="432" y="991"/>
                    </a:lnTo>
                    <a:lnTo>
                      <a:pt x="431" y="993"/>
                    </a:lnTo>
                    <a:lnTo>
                      <a:pt x="430" y="993"/>
                    </a:lnTo>
                    <a:lnTo>
                      <a:pt x="430" y="993"/>
                    </a:lnTo>
                    <a:lnTo>
                      <a:pt x="430" y="994"/>
                    </a:lnTo>
                    <a:lnTo>
                      <a:pt x="430" y="994"/>
                    </a:lnTo>
                    <a:lnTo>
                      <a:pt x="428" y="994"/>
                    </a:lnTo>
                    <a:lnTo>
                      <a:pt x="428" y="993"/>
                    </a:lnTo>
                    <a:lnTo>
                      <a:pt x="427" y="993"/>
                    </a:lnTo>
                    <a:lnTo>
                      <a:pt x="427" y="993"/>
                    </a:lnTo>
                    <a:lnTo>
                      <a:pt x="426" y="991"/>
                    </a:lnTo>
                    <a:lnTo>
                      <a:pt x="427" y="991"/>
                    </a:lnTo>
                    <a:lnTo>
                      <a:pt x="427" y="990"/>
                    </a:lnTo>
                    <a:lnTo>
                      <a:pt x="428" y="991"/>
                    </a:lnTo>
                    <a:lnTo>
                      <a:pt x="428" y="991"/>
                    </a:lnTo>
                    <a:lnTo>
                      <a:pt x="430" y="991"/>
                    </a:lnTo>
                    <a:lnTo>
                      <a:pt x="430" y="989"/>
                    </a:lnTo>
                    <a:lnTo>
                      <a:pt x="434" y="989"/>
                    </a:lnTo>
                    <a:lnTo>
                      <a:pt x="434" y="989"/>
                    </a:lnTo>
                    <a:lnTo>
                      <a:pt x="432" y="989"/>
                    </a:lnTo>
                    <a:lnTo>
                      <a:pt x="432" y="986"/>
                    </a:lnTo>
                    <a:lnTo>
                      <a:pt x="431" y="985"/>
                    </a:lnTo>
                    <a:lnTo>
                      <a:pt x="431" y="985"/>
                    </a:lnTo>
                    <a:lnTo>
                      <a:pt x="430" y="985"/>
                    </a:lnTo>
                    <a:lnTo>
                      <a:pt x="430" y="983"/>
                    </a:lnTo>
                    <a:lnTo>
                      <a:pt x="428" y="981"/>
                    </a:lnTo>
                    <a:lnTo>
                      <a:pt x="431" y="981"/>
                    </a:lnTo>
                    <a:lnTo>
                      <a:pt x="434" y="980"/>
                    </a:lnTo>
                    <a:lnTo>
                      <a:pt x="434" y="978"/>
                    </a:lnTo>
                    <a:lnTo>
                      <a:pt x="432" y="978"/>
                    </a:lnTo>
                    <a:lnTo>
                      <a:pt x="431" y="978"/>
                    </a:lnTo>
                    <a:lnTo>
                      <a:pt x="430" y="977"/>
                    </a:lnTo>
                    <a:lnTo>
                      <a:pt x="430" y="974"/>
                    </a:lnTo>
                    <a:lnTo>
                      <a:pt x="431" y="974"/>
                    </a:lnTo>
                    <a:lnTo>
                      <a:pt x="428" y="973"/>
                    </a:lnTo>
                    <a:lnTo>
                      <a:pt x="426" y="972"/>
                    </a:lnTo>
                    <a:lnTo>
                      <a:pt x="426" y="970"/>
                    </a:lnTo>
                    <a:lnTo>
                      <a:pt x="426" y="969"/>
                    </a:lnTo>
                    <a:lnTo>
                      <a:pt x="427" y="968"/>
                    </a:lnTo>
                    <a:lnTo>
                      <a:pt x="427" y="968"/>
                    </a:lnTo>
                    <a:lnTo>
                      <a:pt x="427" y="964"/>
                    </a:lnTo>
                    <a:lnTo>
                      <a:pt x="428" y="964"/>
                    </a:lnTo>
                    <a:lnTo>
                      <a:pt x="430" y="964"/>
                    </a:lnTo>
                    <a:lnTo>
                      <a:pt x="431" y="963"/>
                    </a:lnTo>
                    <a:lnTo>
                      <a:pt x="431" y="961"/>
                    </a:lnTo>
                    <a:lnTo>
                      <a:pt x="431" y="960"/>
                    </a:lnTo>
                    <a:lnTo>
                      <a:pt x="431" y="960"/>
                    </a:lnTo>
                    <a:lnTo>
                      <a:pt x="432" y="957"/>
                    </a:lnTo>
                    <a:lnTo>
                      <a:pt x="431" y="957"/>
                    </a:lnTo>
                    <a:lnTo>
                      <a:pt x="431" y="959"/>
                    </a:lnTo>
                    <a:lnTo>
                      <a:pt x="430" y="960"/>
                    </a:lnTo>
                    <a:lnTo>
                      <a:pt x="430" y="961"/>
                    </a:lnTo>
                    <a:lnTo>
                      <a:pt x="427" y="961"/>
                    </a:lnTo>
                    <a:lnTo>
                      <a:pt x="428" y="953"/>
                    </a:lnTo>
                    <a:lnTo>
                      <a:pt x="430" y="953"/>
                    </a:lnTo>
                    <a:lnTo>
                      <a:pt x="428" y="951"/>
                    </a:lnTo>
                    <a:lnTo>
                      <a:pt x="428" y="951"/>
                    </a:lnTo>
                    <a:lnTo>
                      <a:pt x="428" y="943"/>
                    </a:lnTo>
                    <a:lnTo>
                      <a:pt x="427" y="943"/>
                    </a:lnTo>
                    <a:lnTo>
                      <a:pt x="427" y="942"/>
                    </a:lnTo>
                    <a:lnTo>
                      <a:pt x="428" y="942"/>
                    </a:lnTo>
                    <a:lnTo>
                      <a:pt x="428" y="940"/>
                    </a:lnTo>
                    <a:lnTo>
                      <a:pt x="430" y="940"/>
                    </a:lnTo>
                    <a:lnTo>
                      <a:pt x="430" y="942"/>
                    </a:lnTo>
                    <a:lnTo>
                      <a:pt x="431" y="942"/>
                    </a:lnTo>
                    <a:lnTo>
                      <a:pt x="431" y="940"/>
                    </a:lnTo>
                    <a:lnTo>
                      <a:pt x="431" y="940"/>
                    </a:lnTo>
                    <a:lnTo>
                      <a:pt x="431" y="939"/>
                    </a:lnTo>
                    <a:lnTo>
                      <a:pt x="431" y="939"/>
                    </a:lnTo>
                    <a:lnTo>
                      <a:pt x="430" y="939"/>
                    </a:lnTo>
                    <a:lnTo>
                      <a:pt x="430" y="938"/>
                    </a:lnTo>
                    <a:lnTo>
                      <a:pt x="431" y="936"/>
                    </a:lnTo>
                    <a:lnTo>
                      <a:pt x="431" y="935"/>
                    </a:lnTo>
                    <a:lnTo>
                      <a:pt x="430" y="935"/>
                    </a:lnTo>
                    <a:lnTo>
                      <a:pt x="431" y="932"/>
                    </a:lnTo>
                    <a:lnTo>
                      <a:pt x="430" y="931"/>
                    </a:lnTo>
                    <a:lnTo>
                      <a:pt x="430" y="930"/>
                    </a:lnTo>
                    <a:lnTo>
                      <a:pt x="428" y="930"/>
                    </a:lnTo>
                    <a:lnTo>
                      <a:pt x="427" y="930"/>
                    </a:lnTo>
                    <a:lnTo>
                      <a:pt x="427" y="930"/>
                    </a:lnTo>
                    <a:lnTo>
                      <a:pt x="426" y="930"/>
                    </a:lnTo>
                    <a:lnTo>
                      <a:pt x="426" y="930"/>
                    </a:lnTo>
                    <a:lnTo>
                      <a:pt x="426" y="931"/>
                    </a:lnTo>
                    <a:lnTo>
                      <a:pt x="422" y="931"/>
                    </a:lnTo>
                    <a:lnTo>
                      <a:pt x="421" y="930"/>
                    </a:lnTo>
                    <a:lnTo>
                      <a:pt x="421" y="928"/>
                    </a:lnTo>
                    <a:lnTo>
                      <a:pt x="422" y="928"/>
                    </a:lnTo>
                    <a:lnTo>
                      <a:pt x="422" y="927"/>
                    </a:lnTo>
                    <a:lnTo>
                      <a:pt x="422" y="927"/>
                    </a:lnTo>
                    <a:lnTo>
                      <a:pt x="422" y="927"/>
                    </a:lnTo>
                    <a:lnTo>
                      <a:pt x="422" y="928"/>
                    </a:lnTo>
                    <a:lnTo>
                      <a:pt x="418" y="928"/>
                    </a:lnTo>
                    <a:lnTo>
                      <a:pt x="419" y="931"/>
                    </a:lnTo>
                    <a:lnTo>
                      <a:pt x="417" y="931"/>
                    </a:lnTo>
                    <a:lnTo>
                      <a:pt x="418" y="928"/>
                    </a:lnTo>
                    <a:lnTo>
                      <a:pt x="419" y="926"/>
                    </a:lnTo>
                    <a:lnTo>
                      <a:pt x="419" y="925"/>
                    </a:lnTo>
                    <a:lnTo>
                      <a:pt x="421" y="923"/>
                    </a:lnTo>
                    <a:lnTo>
                      <a:pt x="419" y="922"/>
                    </a:lnTo>
                    <a:lnTo>
                      <a:pt x="419" y="921"/>
                    </a:lnTo>
                    <a:lnTo>
                      <a:pt x="425" y="919"/>
                    </a:lnTo>
                    <a:lnTo>
                      <a:pt x="425" y="919"/>
                    </a:lnTo>
                    <a:lnTo>
                      <a:pt x="426" y="919"/>
                    </a:lnTo>
                    <a:lnTo>
                      <a:pt x="425" y="923"/>
                    </a:lnTo>
                    <a:lnTo>
                      <a:pt x="426" y="922"/>
                    </a:lnTo>
                    <a:lnTo>
                      <a:pt x="427" y="921"/>
                    </a:lnTo>
                    <a:lnTo>
                      <a:pt x="428" y="921"/>
                    </a:lnTo>
                    <a:lnTo>
                      <a:pt x="428" y="922"/>
                    </a:lnTo>
                    <a:lnTo>
                      <a:pt x="427" y="923"/>
                    </a:lnTo>
                    <a:lnTo>
                      <a:pt x="427" y="923"/>
                    </a:lnTo>
                    <a:lnTo>
                      <a:pt x="430" y="923"/>
                    </a:lnTo>
                    <a:lnTo>
                      <a:pt x="430" y="922"/>
                    </a:lnTo>
                    <a:lnTo>
                      <a:pt x="432" y="922"/>
                    </a:lnTo>
                    <a:lnTo>
                      <a:pt x="432" y="925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4" y="923"/>
                    </a:lnTo>
                    <a:lnTo>
                      <a:pt x="435" y="923"/>
                    </a:lnTo>
                    <a:lnTo>
                      <a:pt x="435" y="914"/>
                    </a:lnTo>
                    <a:lnTo>
                      <a:pt x="436" y="914"/>
                    </a:lnTo>
                    <a:lnTo>
                      <a:pt x="436" y="911"/>
                    </a:lnTo>
                    <a:lnTo>
                      <a:pt x="435" y="911"/>
                    </a:lnTo>
                    <a:lnTo>
                      <a:pt x="435" y="909"/>
                    </a:lnTo>
                    <a:lnTo>
                      <a:pt x="436" y="908"/>
                    </a:lnTo>
                    <a:lnTo>
                      <a:pt x="435" y="901"/>
                    </a:lnTo>
                    <a:lnTo>
                      <a:pt x="438" y="901"/>
                    </a:lnTo>
                    <a:lnTo>
                      <a:pt x="438" y="900"/>
                    </a:lnTo>
                    <a:lnTo>
                      <a:pt x="436" y="900"/>
                    </a:lnTo>
                    <a:lnTo>
                      <a:pt x="435" y="900"/>
                    </a:lnTo>
                    <a:lnTo>
                      <a:pt x="435" y="898"/>
                    </a:lnTo>
                    <a:lnTo>
                      <a:pt x="439" y="898"/>
                    </a:lnTo>
                    <a:lnTo>
                      <a:pt x="439" y="898"/>
                    </a:lnTo>
                    <a:lnTo>
                      <a:pt x="439" y="897"/>
                    </a:lnTo>
                    <a:lnTo>
                      <a:pt x="439" y="897"/>
                    </a:lnTo>
                    <a:lnTo>
                      <a:pt x="439" y="897"/>
                    </a:lnTo>
                    <a:lnTo>
                      <a:pt x="438" y="896"/>
                    </a:lnTo>
                    <a:lnTo>
                      <a:pt x="438" y="896"/>
                    </a:lnTo>
                    <a:lnTo>
                      <a:pt x="438" y="894"/>
                    </a:lnTo>
                    <a:lnTo>
                      <a:pt x="440" y="893"/>
                    </a:lnTo>
                    <a:lnTo>
                      <a:pt x="442" y="892"/>
                    </a:lnTo>
                    <a:lnTo>
                      <a:pt x="442" y="889"/>
                    </a:lnTo>
                    <a:lnTo>
                      <a:pt x="440" y="888"/>
                    </a:lnTo>
                    <a:lnTo>
                      <a:pt x="440" y="885"/>
                    </a:lnTo>
                    <a:lnTo>
                      <a:pt x="439" y="885"/>
                    </a:lnTo>
                    <a:lnTo>
                      <a:pt x="439" y="884"/>
                    </a:lnTo>
                    <a:lnTo>
                      <a:pt x="440" y="883"/>
                    </a:lnTo>
                    <a:lnTo>
                      <a:pt x="440" y="881"/>
                    </a:lnTo>
                    <a:lnTo>
                      <a:pt x="442" y="881"/>
                    </a:lnTo>
                    <a:lnTo>
                      <a:pt x="442" y="881"/>
                    </a:lnTo>
                    <a:lnTo>
                      <a:pt x="442" y="881"/>
                    </a:lnTo>
                    <a:lnTo>
                      <a:pt x="442" y="881"/>
                    </a:lnTo>
                    <a:lnTo>
                      <a:pt x="442" y="881"/>
                    </a:lnTo>
                    <a:lnTo>
                      <a:pt x="442" y="881"/>
                    </a:lnTo>
                    <a:lnTo>
                      <a:pt x="442" y="880"/>
                    </a:lnTo>
                    <a:lnTo>
                      <a:pt x="442" y="879"/>
                    </a:lnTo>
                    <a:lnTo>
                      <a:pt x="442" y="876"/>
                    </a:lnTo>
                    <a:lnTo>
                      <a:pt x="442" y="875"/>
                    </a:lnTo>
                    <a:lnTo>
                      <a:pt x="442" y="872"/>
                    </a:lnTo>
                    <a:lnTo>
                      <a:pt x="442" y="868"/>
                    </a:lnTo>
                    <a:lnTo>
                      <a:pt x="442" y="868"/>
                    </a:lnTo>
                    <a:lnTo>
                      <a:pt x="443" y="868"/>
                    </a:lnTo>
                    <a:lnTo>
                      <a:pt x="443" y="868"/>
                    </a:lnTo>
                    <a:lnTo>
                      <a:pt x="444" y="867"/>
                    </a:lnTo>
                    <a:lnTo>
                      <a:pt x="444" y="866"/>
                    </a:lnTo>
                    <a:lnTo>
                      <a:pt x="443" y="866"/>
                    </a:lnTo>
                    <a:lnTo>
                      <a:pt x="442" y="864"/>
                    </a:lnTo>
                    <a:lnTo>
                      <a:pt x="442" y="863"/>
                    </a:lnTo>
                    <a:lnTo>
                      <a:pt x="442" y="863"/>
                    </a:lnTo>
                    <a:lnTo>
                      <a:pt x="440" y="863"/>
                    </a:lnTo>
                    <a:lnTo>
                      <a:pt x="439" y="864"/>
                    </a:lnTo>
                    <a:lnTo>
                      <a:pt x="439" y="866"/>
                    </a:lnTo>
                    <a:lnTo>
                      <a:pt x="438" y="867"/>
                    </a:lnTo>
                    <a:lnTo>
                      <a:pt x="435" y="867"/>
                    </a:lnTo>
                    <a:lnTo>
                      <a:pt x="435" y="863"/>
                    </a:lnTo>
                    <a:lnTo>
                      <a:pt x="434" y="863"/>
                    </a:lnTo>
                    <a:lnTo>
                      <a:pt x="434" y="859"/>
                    </a:lnTo>
                    <a:lnTo>
                      <a:pt x="434" y="859"/>
                    </a:lnTo>
                    <a:lnTo>
                      <a:pt x="435" y="850"/>
                    </a:lnTo>
                    <a:lnTo>
                      <a:pt x="436" y="850"/>
                    </a:lnTo>
                    <a:lnTo>
                      <a:pt x="436" y="846"/>
                    </a:lnTo>
                    <a:lnTo>
                      <a:pt x="436" y="846"/>
                    </a:lnTo>
                    <a:lnTo>
                      <a:pt x="436" y="845"/>
                    </a:lnTo>
                    <a:lnTo>
                      <a:pt x="439" y="845"/>
                    </a:lnTo>
                    <a:lnTo>
                      <a:pt x="439" y="837"/>
                    </a:lnTo>
                    <a:lnTo>
                      <a:pt x="439" y="837"/>
                    </a:lnTo>
                    <a:lnTo>
                      <a:pt x="439" y="836"/>
                    </a:lnTo>
                    <a:lnTo>
                      <a:pt x="438" y="836"/>
                    </a:lnTo>
                    <a:lnTo>
                      <a:pt x="438" y="832"/>
                    </a:lnTo>
                    <a:lnTo>
                      <a:pt x="438" y="832"/>
                    </a:lnTo>
                    <a:lnTo>
                      <a:pt x="438" y="832"/>
                    </a:lnTo>
                    <a:lnTo>
                      <a:pt x="438" y="832"/>
                    </a:lnTo>
                    <a:lnTo>
                      <a:pt x="438" y="832"/>
                    </a:lnTo>
                    <a:lnTo>
                      <a:pt x="438" y="830"/>
                    </a:lnTo>
                    <a:lnTo>
                      <a:pt x="438" y="830"/>
                    </a:lnTo>
                    <a:lnTo>
                      <a:pt x="438" y="830"/>
                    </a:lnTo>
                    <a:lnTo>
                      <a:pt x="438" y="830"/>
                    </a:lnTo>
                    <a:lnTo>
                      <a:pt x="438" y="830"/>
                    </a:lnTo>
                    <a:lnTo>
                      <a:pt x="438" y="830"/>
                    </a:lnTo>
                    <a:lnTo>
                      <a:pt x="438" y="829"/>
                    </a:lnTo>
                    <a:lnTo>
                      <a:pt x="436" y="829"/>
                    </a:lnTo>
                    <a:lnTo>
                      <a:pt x="436" y="828"/>
                    </a:lnTo>
                    <a:lnTo>
                      <a:pt x="438" y="826"/>
                    </a:lnTo>
                    <a:lnTo>
                      <a:pt x="438" y="825"/>
                    </a:lnTo>
                    <a:lnTo>
                      <a:pt x="438" y="824"/>
                    </a:lnTo>
                    <a:lnTo>
                      <a:pt x="436" y="822"/>
                    </a:lnTo>
                    <a:lnTo>
                      <a:pt x="436" y="821"/>
                    </a:lnTo>
                    <a:lnTo>
                      <a:pt x="436" y="820"/>
                    </a:lnTo>
                    <a:lnTo>
                      <a:pt x="436" y="819"/>
                    </a:lnTo>
                    <a:lnTo>
                      <a:pt x="436" y="819"/>
                    </a:lnTo>
                    <a:lnTo>
                      <a:pt x="435" y="817"/>
                    </a:lnTo>
                    <a:lnTo>
                      <a:pt x="435" y="816"/>
                    </a:lnTo>
                    <a:lnTo>
                      <a:pt x="436" y="816"/>
                    </a:lnTo>
                    <a:lnTo>
                      <a:pt x="438" y="815"/>
                    </a:lnTo>
                    <a:lnTo>
                      <a:pt x="438" y="815"/>
                    </a:lnTo>
                    <a:lnTo>
                      <a:pt x="440" y="815"/>
                    </a:lnTo>
                    <a:lnTo>
                      <a:pt x="439" y="809"/>
                    </a:lnTo>
                    <a:lnTo>
                      <a:pt x="442" y="808"/>
                    </a:lnTo>
                    <a:lnTo>
                      <a:pt x="442" y="807"/>
                    </a:lnTo>
                    <a:lnTo>
                      <a:pt x="442" y="804"/>
                    </a:lnTo>
                    <a:lnTo>
                      <a:pt x="442" y="803"/>
                    </a:lnTo>
                    <a:lnTo>
                      <a:pt x="443" y="803"/>
                    </a:lnTo>
                    <a:lnTo>
                      <a:pt x="443" y="802"/>
                    </a:lnTo>
                    <a:lnTo>
                      <a:pt x="444" y="800"/>
                    </a:lnTo>
                    <a:lnTo>
                      <a:pt x="446" y="792"/>
                    </a:lnTo>
                    <a:lnTo>
                      <a:pt x="446" y="792"/>
                    </a:lnTo>
                    <a:lnTo>
                      <a:pt x="444" y="792"/>
                    </a:lnTo>
                    <a:lnTo>
                      <a:pt x="444" y="791"/>
                    </a:lnTo>
                    <a:lnTo>
                      <a:pt x="444" y="790"/>
                    </a:lnTo>
                    <a:lnTo>
                      <a:pt x="444" y="790"/>
                    </a:lnTo>
                    <a:lnTo>
                      <a:pt x="444" y="788"/>
                    </a:lnTo>
                    <a:lnTo>
                      <a:pt x="446" y="788"/>
                    </a:lnTo>
                    <a:lnTo>
                      <a:pt x="448" y="782"/>
                    </a:lnTo>
                    <a:lnTo>
                      <a:pt x="448" y="782"/>
                    </a:lnTo>
                    <a:lnTo>
                      <a:pt x="448" y="781"/>
                    </a:lnTo>
                    <a:lnTo>
                      <a:pt x="449" y="781"/>
                    </a:lnTo>
                    <a:lnTo>
                      <a:pt x="449" y="775"/>
                    </a:lnTo>
                    <a:lnTo>
                      <a:pt x="451" y="774"/>
                    </a:lnTo>
                    <a:lnTo>
                      <a:pt x="451" y="771"/>
                    </a:lnTo>
                    <a:lnTo>
                      <a:pt x="452" y="771"/>
                    </a:lnTo>
                    <a:lnTo>
                      <a:pt x="452" y="770"/>
                    </a:lnTo>
                    <a:lnTo>
                      <a:pt x="452" y="769"/>
                    </a:lnTo>
                    <a:lnTo>
                      <a:pt x="451" y="769"/>
                    </a:lnTo>
                    <a:lnTo>
                      <a:pt x="451" y="769"/>
                    </a:lnTo>
                    <a:lnTo>
                      <a:pt x="451" y="769"/>
                    </a:lnTo>
                    <a:lnTo>
                      <a:pt x="452" y="769"/>
                    </a:lnTo>
                    <a:lnTo>
                      <a:pt x="452" y="769"/>
                    </a:lnTo>
                    <a:lnTo>
                      <a:pt x="452" y="765"/>
                    </a:lnTo>
                    <a:lnTo>
                      <a:pt x="453" y="765"/>
                    </a:lnTo>
                    <a:lnTo>
                      <a:pt x="453" y="764"/>
                    </a:lnTo>
                    <a:lnTo>
                      <a:pt x="453" y="764"/>
                    </a:lnTo>
                    <a:lnTo>
                      <a:pt x="455" y="762"/>
                    </a:lnTo>
                    <a:lnTo>
                      <a:pt x="455" y="749"/>
                    </a:lnTo>
                    <a:lnTo>
                      <a:pt x="456" y="749"/>
                    </a:lnTo>
                    <a:lnTo>
                      <a:pt x="456" y="749"/>
                    </a:lnTo>
                    <a:lnTo>
                      <a:pt x="456" y="748"/>
                    </a:lnTo>
                    <a:lnTo>
                      <a:pt x="455" y="748"/>
                    </a:lnTo>
                    <a:lnTo>
                      <a:pt x="453" y="740"/>
                    </a:lnTo>
                    <a:lnTo>
                      <a:pt x="453" y="740"/>
                    </a:lnTo>
                    <a:lnTo>
                      <a:pt x="455" y="736"/>
                    </a:lnTo>
                    <a:lnTo>
                      <a:pt x="456" y="736"/>
                    </a:lnTo>
                    <a:lnTo>
                      <a:pt x="456" y="730"/>
                    </a:lnTo>
                    <a:lnTo>
                      <a:pt x="456" y="730"/>
                    </a:lnTo>
                    <a:lnTo>
                      <a:pt x="456" y="727"/>
                    </a:lnTo>
                    <a:lnTo>
                      <a:pt x="456" y="726"/>
                    </a:lnTo>
                    <a:lnTo>
                      <a:pt x="455" y="724"/>
                    </a:lnTo>
                    <a:lnTo>
                      <a:pt x="453" y="723"/>
                    </a:lnTo>
                    <a:lnTo>
                      <a:pt x="453" y="720"/>
                    </a:lnTo>
                    <a:lnTo>
                      <a:pt x="453" y="719"/>
                    </a:lnTo>
                    <a:lnTo>
                      <a:pt x="455" y="719"/>
                    </a:lnTo>
                    <a:lnTo>
                      <a:pt x="455" y="718"/>
                    </a:lnTo>
                    <a:lnTo>
                      <a:pt x="455" y="718"/>
                    </a:lnTo>
                    <a:lnTo>
                      <a:pt x="455" y="714"/>
                    </a:lnTo>
                    <a:lnTo>
                      <a:pt x="456" y="714"/>
                    </a:lnTo>
                    <a:lnTo>
                      <a:pt x="456" y="712"/>
                    </a:lnTo>
                    <a:lnTo>
                      <a:pt x="456" y="712"/>
                    </a:lnTo>
                    <a:lnTo>
                      <a:pt x="456" y="707"/>
                    </a:lnTo>
                    <a:lnTo>
                      <a:pt x="457" y="707"/>
                    </a:lnTo>
                    <a:lnTo>
                      <a:pt x="457" y="701"/>
                    </a:lnTo>
                    <a:lnTo>
                      <a:pt x="460" y="699"/>
                    </a:lnTo>
                    <a:lnTo>
                      <a:pt x="460" y="694"/>
                    </a:lnTo>
                    <a:lnTo>
                      <a:pt x="460" y="694"/>
                    </a:lnTo>
                    <a:lnTo>
                      <a:pt x="460" y="693"/>
                    </a:lnTo>
                    <a:lnTo>
                      <a:pt x="460" y="692"/>
                    </a:lnTo>
                    <a:lnTo>
                      <a:pt x="460" y="692"/>
                    </a:lnTo>
                    <a:lnTo>
                      <a:pt x="460" y="690"/>
                    </a:lnTo>
                    <a:lnTo>
                      <a:pt x="461" y="690"/>
                    </a:lnTo>
                    <a:lnTo>
                      <a:pt x="460" y="689"/>
                    </a:lnTo>
                    <a:lnTo>
                      <a:pt x="460" y="688"/>
                    </a:lnTo>
                    <a:lnTo>
                      <a:pt x="460" y="685"/>
                    </a:lnTo>
                    <a:lnTo>
                      <a:pt x="461" y="685"/>
                    </a:lnTo>
                    <a:lnTo>
                      <a:pt x="461" y="681"/>
                    </a:lnTo>
                    <a:lnTo>
                      <a:pt x="463" y="681"/>
                    </a:lnTo>
                    <a:lnTo>
                      <a:pt x="461" y="677"/>
                    </a:lnTo>
                    <a:lnTo>
                      <a:pt x="461" y="677"/>
                    </a:lnTo>
                    <a:lnTo>
                      <a:pt x="461" y="669"/>
                    </a:lnTo>
                    <a:lnTo>
                      <a:pt x="464" y="659"/>
                    </a:lnTo>
                    <a:lnTo>
                      <a:pt x="463" y="659"/>
                    </a:lnTo>
                    <a:lnTo>
                      <a:pt x="461" y="656"/>
                    </a:lnTo>
                    <a:lnTo>
                      <a:pt x="461" y="654"/>
                    </a:lnTo>
                    <a:lnTo>
                      <a:pt x="464" y="654"/>
                    </a:lnTo>
                    <a:lnTo>
                      <a:pt x="464" y="638"/>
                    </a:lnTo>
                    <a:lnTo>
                      <a:pt x="465" y="638"/>
                    </a:lnTo>
                    <a:lnTo>
                      <a:pt x="465" y="635"/>
                    </a:lnTo>
                    <a:lnTo>
                      <a:pt x="466" y="635"/>
                    </a:lnTo>
                    <a:lnTo>
                      <a:pt x="466" y="633"/>
                    </a:lnTo>
                    <a:lnTo>
                      <a:pt x="465" y="630"/>
                    </a:lnTo>
                    <a:lnTo>
                      <a:pt x="465" y="629"/>
                    </a:lnTo>
                    <a:lnTo>
                      <a:pt x="466" y="623"/>
                    </a:lnTo>
                    <a:lnTo>
                      <a:pt x="466" y="618"/>
                    </a:lnTo>
                    <a:lnTo>
                      <a:pt x="466" y="613"/>
                    </a:lnTo>
                    <a:lnTo>
                      <a:pt x="465" y="609"/>
                    </a:lnTo>
                    <a:lnTo>
                      <a:pt x="465" y="601"/>
                    </a:lnTo>
                    <a:lnTo>
                      <a:pt x="464" y="601"/>
                    </a:lnTo>
                    <a:lnTo>
                      <a:pt x="463" y="599"/>
                    </a:lnTo>
                    <a:lnTo>
                      <a:pt x="460" y="596"/>
                    </a:lnTo>
                    <a:lnTo>
                      <a:pt x="460" y="595"/>
                    </a:lnTo>
                    <a:lnTo>
                      <a:pt x="457" y="593"/>
                    </a:lnTo>
                    <a:lnTo>
                      <a:pt x="457" y="593"/>
                    </a:lnTo>
                    <a:lnTo>
                      <a:pt x="457" y="592"/>
                    </a:lnTo>
                    <a:lnTo>
                      <a:pt x="457" y="592"/>
                    </a:lnTo>
                    <a:lnTo>
                      <a:pt x="457" y="592"/>
                    </a:lnTo>
                    <a:lnTo>
                      <a:pt x="456" y="591"/>
                    </a:lnTo>
                    <a:lnTo>
                      <a:pt x="456" y="591"/>
                    </a:lnTo>
                    <a:lnTo>
                      <a:pt x="455" y="591"/>
                    </a:lnTo>
                    <a:lnTo>
                      <a:pt x="455" y="589"/>
                    </a:lnTo>
                    <a:lnTo>
                      <a:pt x="453" y="589"/>
                    </a:lnTo>
                    <a:lnTo>
                      <a:pt x="453" y="589"/>
                    </a:lnTo>
                    <a:lnTo>
                      <a:pt x="452" y="589"/>
                    </a:lnTo>
                    <a:lnTo>
                      <a:pt x="451" y="588"/>
                    </a:lnTo>
                    <a:lnTo>
                      <a:pt x="448" y="587"/>
                    </a:lnTo>
                    <a:lnTo>
                      <a:pt x="447" y="586"/>
                    </a:lnTo>
                    <a:lnTo>
                      <a:pt x="444" y="586"/>
                    </a:lnTo>
                    <a:lnTo>
                      <a:pt x="443" y="584"/>
                    </a:lnTo>
                    <a:lnTo>
                      <a:pt x="442" y="584"/>
                    </a:lnTo>
                    <a:lnTo>
                      <a:pt x="440" y="583"/>
                    </a:lnTo>
                    <a:lnTo>
                      <a:pt x="439" y="583"/>
                    </a:lnTo>
                    <a:lnTo>
                      <a:pt x="439" y="582"/>
                    </a:lnTo>
                    <a:lnTo>
                      <a:pt x="436" y="582"/>
                    </a:lnTo>
                    <a:lnTo>
                      <a:pt x="436" y="580"/>
                    </a:lnTo>
                    <a:lnTo>
                      <a:pt x="431" y="579"/>
                    </a:lnTo>
                    <a:lnTo>
                      <a:pt x="431" y="578"/>
                    </a:lnTo>
                    <a:lnTo>
                      <a:pt x="430" y="578"/>
                    </a:lnTo>
                    <a:lnTo>
                      <a:pt x="428" y="576"/>
                    </a:lnTo>
                    <a:lnTo>
                      <a:pt x="427" y="575"/>
                    </a:lnTo>
                    <a:lnTo>
                      <a:pt x="427" y="574"/>
                    </a:lnTo>
                    <a:lnTo>
                      <a:pt x="426" y="574"/>
                    </a:lnTo>
                    <a:lnTo>
                      <a:pt x="423" y="571"/>
                    </a:lnTo>
                    <a:lnTo>
                      <a:pt x="422" y="571"/>
                    </a:lnTo>
                    <a:lnTo>
                      <a:pt x="422" y="570"/>
                    </a:lnTo>
                    <a:lnTo>
                      <a:pt x="419" y="570"/>
                    </a:lnTo>
                    <a:lnTo>
                      <a:pt x="419" y="566"/>
                    </a:lnTo>
                    <a:lnTo>
                      <a:pt x="418" y="566"/>
                    </a:lnTo>
                    <a:lnTo>
                      <a:pt x="418" y="565"/>
                    </a:lnTo>
                    <a:lnTo>
                      <a:pt x="417" y="565"/>
                    </a:lnTo>
                    <a:lnTo>
                      <a:pt x="417" y="563"/>
                    </a:lnTo>
                    <a:lnTo>
                      <a:pt x="415" y="563"/>
                    </a:lnTo>
                    <a:lnTo>
                      <a:pt x="415" y="561"/>
                    </a:lnTo>
                    <a:lnTo>
                      <a:pt x="414" y="561"/>
                    </a:lnTo>
                    <a:lnTo>
                      <a:pt x="414" y="559"/>
                    </a:lnTo>
                    <a:lnTo>
                      <a:pt x="414" y="559"/>
                    </a:lnTo>
                    <a:lnTo>
                      <a:pt x="414" y="558"/>
                    </a:lnTo>
                    <a:lnTo>
                      <a:pt x="413" y="558"/>
                    </a:lnTo>
                    <a:lnTo>
                      <a:pt x="411" y="558"/>
                    </a:lnTo>
                    <a:lnTo>
                      <a:pt x="411" y="555"/>
                    </a:lnTo>
                    <a:lnTo>
                      <a:pt x="413" y="555"/>
                    </a:lnTo>
                    <a:lnTo>
                      <a:pt x="413" y="551"/>
                    </a:lnTo>
                    <a:lnTo>
                      <a:pt x="413" y="549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4"/>
                    </a:lnTo>
                    <a:lnTo>
                      <a:pt x="410" y="542"/>
                    </a:lnTo>
                    <a:lnTo>
                      <a:pt x="409" y="542"/>
                    </a:lnTo>
                    <a:lnTo>
                      <a:pt x="409" y="538"/>
                    </a:lnTo>
                    <a:lnTo>
                      <a:pt x="408" y="538"/>
                    </a:lnTo>
                    <a:lnTo>
                      <a:pt x="406" y="537"/>
                    </a:lnTo>
                    <a:lnTo>
                      <a:pt x="405" y="537"/>
                    </a:lnTo>
                    <a:lnTo>
                      <a:pt x="405" y="534"/>
                    </a:lnTo>
                    <a:lnTo>
                      <a:pt x="405" y="533"/>
                    </a:lnTo>
                    <a:lnTo>
                      <a:pt x="405" y="531"/>
                    </a:lnTo>
                    <a:lnTo>
                      <a:pt x="404" y="531"/>
                    </a:lnTo>
                    <a:lnTo>
                      <a:pt x="404" y="531"/>
                    </a:lnTo>
                    <a:lnTo>
                      <a:pt x="402" y="529"/>
                    </a:lnTo>
                    <a:lnTo>
                      <a:pt x="402" y="529"/>
                    </a:lnTo>
                    <a:lnTo>
                      <a:pt x="401" y="528"/>
                    </a:lnTo>
                    <a:lnTo>
                      <a:pt x="401" y="527"/>
                    </a:lnTo>
                    <a:lnTo>
                      <a:pt x="401" y="527"/>
                    </a:lnTo>
                    <a:lnTo>
                      <a:pt x="401" y="527"/>
                    </a:lnTo>
                    <a:lnTo>
                      <a:pt x="401" y="527"/>
                    </a:lnTo>
                    <a:lnTo>
                      <a:pt x="401" y="527"/>
                    </a:lnTo>
                    <a:lnTo>
                      <a:pt x="401" y="523"/>
                    </a:lnTo>
                    <a:lnTo>
                      <a:pt x="401" y="523"/>
                    </a:lnTo>
                    <a:lnTo>
                      <a:pt x="401" y="521"/>
                    </a:lnTo>
                    <a:lnTo>
                      <a:pt x="400" y="521"/>
                    </a:lnTo>
                    <a:lnTo>
                      <a:pt x="400" y="520"/>
                    </a:lnTo>
                    <a:lnTo>
                      <a:pt x="400" y="520"/>
                    </a:lnTo>
                    <a:lnTo>
                      <a:pt x="400" y="515"/>
                    </a:lnTo>
                    <a:lnTo>
                      <a:pt x="398" y="515"/>
                    </a:lnTo>
                    <a:lnTo>
                      <a:pt x="398" y="512"/>
                    </a:lnTo>
                    <a:lnTo>
                      <a:pt x="397" y="512"/>
                    </a:lnTo>
                    <a:lnTo>
                      <a:pt x="397" y="510"/>
                    </a:lnTo>
                    <a:close/>
                    <a:moveTo>
                      <a:pt x="384" y="389"/>
                    </a:moveTo>
                    <a:lnTo>
                      <a:pt x="387" y="389"/>
                    </a:lnTo>
                    <a:lnTo>
                      <a:pt x="387" y="494"/>
                    </a:lnTo>
                    <a:lnTo>
                      <a:pt x="384" y="491"/>
                    </a:lnTo>
                    <a:lnTo>
                      <a:pt x="384" y="489"/>
                    </a:lnTo>
                    <a:lnTo>
                      <a:pt x="379" y="486"/>
                    </a:lnTo>
                    <a:lnTo>
                      <a:pt x="379" y="483"/>
                    </a:lnTo>
                    <a:lnTo>
                      <a:pt x="376" y="482"/>
                    </a:lnTo>
                    <a:lnTo>
                      <a:pt x="376" y="481"/>
                    </a:lnTo>
                    <a:lnTo>
                      <a:pt x="375" y="479"/>
                    </a:lnTo>
                    <a:lnTo>
                      <a:pt x="375" y="479"/>
                    </a:lnTo>
                    <a:lnTo>
                      <a:pt x="374" y="479"/>
                    </a:lnTo>
                    <a:lnTo>
                      <a:pt x="372" y="477"/>
                    </a:lnTo>
                    <a:lnTo>
                      <a:pt x="367" y="474"/>
                    </a:lnTo>
                    <a:lnTo>
                      <a:pt x="367" y="472"/>
                    </a:lnTo>
                    <a:lnTo>
                      <a:pt x="368" y="470"/>
                    </a:lnTo>
                    <a:lnTo>
                      <a:pt x="368" y="469"/>
                    </a:lnTo>
                    <a:lnTo>
                      <a:pt x="367" y="468"/>
                    </a:lnTo>
                    <a:lnTo>
                      <a:pt x="367" y="466"/>
                    </a:lnTo>
                    <a:lnTo>
                      <a:pt x="366" y="465"/>
                    </a:lnTo>
                    <a:lnTo>
                      <a:pt x="366" y="464"/>
                    </a:lnTo>
                    <a:lnTo>
                      <a:pt x="366" y="462"/>
                    </a:lnTo>
                    <a:lnTo>
                      <a:pt x="367" y="462"/>
                    </a:lnTo>
                    <a:lnTo>
                      <a:pt x="364" y="461"/>
                    </a:lnTo>
                    <a:lnTo>
                      <a:pt x="364" y="460"/>
                    </a:lnTo>
                    <a:lnTo>
                      <a:pt x="364" y="460"/>
                    </a:lnTo>
                    <a:lnTo>
                      <a:pt x="364" y="460"/>
                    </a:lnTo>
                    <a:lnTo>
                      <a:pt x="364" y="460"/>
                    </a:lnTo>
                    <a:lnTo>
                      <a:pt x="363" y="460"/>
                    </a:lnTo>
                    <a:lnTo>
                      <a:pt x="366" y="453"/>
                    </a:lnTo>
                    <a:lnTo>
                      <a:pt x="367" y="452"/>
                    </a:lnTo>
                    <a:lnTo>
                      <a:pt x="370" y="449"/>
                    </a:lnTo>
                    <a:lnTo>
                      <a:pt x="372" y="447"/>
                    </a:lnTo>
                    <a:lnTo>
                      <a:pt x="375" y="445"/>
                    </a:lnTo>
                    <a:lnTo>
                      <a:pt x="376" y="444"/>
                    </a:lnTo>
                    <a:lnTo>
                      <a:pt x="376" y="444"/>
                    </a:lnTo>
                    <a:lnTo>
                      <a:pt x="375" y="444"/>
                    </a:lnTo>
                    <a:lnTo>
                      <a:pt x="375" y="443"/>
                    </a:lnTo>
                    <a:lnTo>
                      <a:pt x="375" y="442"/>
                    </a:lnTo>
                    <a:lnTo>
                      <a:pt x="375" y="442"/>
                    </a:lnTo>
                    <a:lnTo>
                      <a:pt x="375" y="440"/>
                    </a:lnTo>
                    <a:lnTo>
                      <a:pt x="379" y="440"/>
                    </a:lnTo>
                    <a:lnTo>
                      <a:pt x="379" y="438"/>
                    </a:lnTo>
                    <a:lnTo>
                      <a:pt x="377" y="438"/>
                    </a:lnTo>
                    <a:lnTo>
                      <a:pt x="377" y="438"/>
                    </a:lnTo>
                    <a:lnTo>
                      <a:pt x="376" y="439"/>
                    </a:lnTo>
                    <a:lnTo>
                      <a:pt x="376" y="440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4" y="442"/>
                    </a:lnTo>
                    <a:lnTo>
                      <a:pt x="374" y="442"/>
                    </a:lnTo>
                    <a:lnTo>
                      <a:pt x="374" y="440"/>
                    </a:lnTo>
                    <a:lnTo>
                      <a:pt x="371" y="439"/>
                    </a:lnTo>
                    <a:lnTo>
                      <a:pt x="370" y="439"/>
                    </a:lnTo>
                    <a:lnTo>
                      <a:pt x="367" y="438"/>
                    </a:lnTo>
                    <a:lnTo>
                      <a:pt x="367" y="438"/>
                    </a:lnTo>
                    <a:lnTo>
                      <a:pt x="367" y="438"/>
                    </a:lnTo>
                    <a:lnTo>
                      <a:pt x="367" y="438"/>
                    </a:lnTo>
                    <a:lnTo>
                      <a:pt x="368" y="436"/>
                    </a:lnTo>
                    <a:lnTo>
                      <a:pt x="368" y="436"/>
                    </a:lnTo>
                    <a:lnTo>
                      <a:pt x="370" y="436"/>
                    </a:lnTo>
                    <a:lnTo>
                      <a:pt x="371" y="435"/>
                    </a:lnTo>
                    <a:lnTo>
                      <a:pt x="371" y="432"/>
                    </a:lnTo>
                    <a:lnTo>
                      <a:pt x="370" y="432"/>
                    </a:lnTo>
                    <a:lnTo>
                      <a:pt x="368" y="428"/>
                    </a:lnTo>
                    <a:lnTo>
                      <a:pt x="368" y="428"/>
                    </a:lnTo>
                    <a:lnTo>
                      <a:pt x="370" y="427"/>
                    </a:lnTo>
                    <a:lnTo>
                      <a:pt x="371" y="427"/>
                    </a:lnTo>
                    <a:lnTo>
                      <a:pt x="370" y="426"/>
                    </a:lnTo>
                    <a:lnTo>
                      <a:pt x="370" y="424"/>
                    </a:lnTo>
                    <a:lnTo>
                      <a:pt x="370" y="423"/>
                    </a:lnTo>
                    <a:lnTo>
                      <a:pt x="368" y="422"/>
                    </a:lnTo>
                    <a:lnTo>
                      <a:pt x="370" y="421"/>
                    </a:lnTo>
                    <a:lnTo>
                      <a:pt x="371" y="421"/>
                    </a:lnTo>
                    <a:lnTo>
                      <a:pt x="372" y="419"/>
                    </a:lnTo>
                    <a:lnTo>
                      <a:pt x="374" y="419"/>
                    </a:lnTo>
                    <a:lnTo>
                      <a:pt x="374" y="417"/>
                    </a:lnTo>
                    <a:lnTo>
                      <a:pt x="372" y="415"/>
                    </a:lnTo>
                    <a:lnTo>
                      <a:pt x="374" y="410"/>
                    </a:lnTo>
                    <a:lnTo>
                      <a:pt x="375" y="410"/>
                    </a:lnTo>
                    <a:lnTo>
                      <a:pt x="376" y="407"/>
                    </a:lnTo>
                    <a:lnTo>
                      <a:pt x="377" y="407"/>
                    </a:lnTo>
                    <a:lnTo>
                      <a:pt x="377" y="406"/>
                    </a:lnTo>
                    <a:lnTo>
                      <a:pt x="377" y="406"/>
                    </a:lnTo>
                    <a:lnTo>
                      <a:pt x="376" y="406"/>
                    </a:lnTo>
                    <a:lnTo>
                      <a:pt x="376" y="402"/>
                    </a:lnTo>
                    <a:lnTo>
                      <a:pt x="376" y="402"/>
                    </a:lnTo>
                    <a:lnTo>
                      <a:pt x="376" y="401"/>
                    </a:lnTo>
                    <a:lnTo>
                      <a:pt x="375" y="401"/>
                    </a:lnTo>
                    <a:lnTo>
                      <a:pt x="376" y="401"/>
                    </a:lnTo>
                    <a:lnTo>
                      <a:pt x="376" y="400"/>
                    </a:lnTo>
                    <a:lnTo>
                      <a:pt x="376" y="398"/>
                    </a:lnTo>
                    <a:lnTo>
                      <a:pt x="377" y="398"/>
                    </a:lnTo>
                    <a:lnTo>
                      <a:pt x="377" y="397"/>
                    </a:lnTo>
                    <a:lnTo>
                      <a:pt x="380" y="397"/>
                    </a:lnTo>
                    <a:lnTo>
                      <a:pt x="381" y="396"/>
                    </a:lnTo>
                    <a:lnTo>
                      <a:pt x="383" y="394"/>
                    </a:lnTo>
                    <a:lnTo>
                      <a:pt x="384" y="393"/>
                    </a:lnTo>
                    <a:lnTo>
                      <a:pt x="384" y="392"/>
                    </a:lnTo>
                    <a:lnTo>
                      <a:pt x="384" y="392"/>
                    </a:lnTo>
                    <a:lnTo>
                      <a:pt x="384" y="389"/>
                    </a:lnTo>
                    <a:close/>
                    <a:moveTo>
                      <a:pt x="387" y="385"/>
                    </a:moveTo>
                    <a:lnTo>
                      <a:pt x="387" y="388"/>
                    </a:lnTo>
                    <a:lnTo>
                      <a:pt x="385" y="387"/>
                    </a:lnTo>
                    <a:lnTo>
                      <a:pt x="387" y="385"/>
                    </a:lnTo>
                    <a:close/>
                    <a:moveTo>
                      <a:pt x="325" y="279"/>
                    </a:moveTo>
                    <a:lnTo>
                      <a:pt x="325" y="284"/>
                    </a:lnTo>
                    <a:lnTo>
                      <a:pt x="326" y="284"/>
                    </a:lnTo>
                    <a:lnTo>
                      <a:pt x="326" y="286"/>
                    </a:lnTo>
                    <a:lnTo>
                      <a:pt x="326" y="287"/>
                    </a:lnTo>
                    <a:lnTo>
                      <a:pt x="328" y="288"/>
                    </a:lnTo>
                    <a:lnTo>
                      <a:pt x="328" y="290"/>
                    </a:lnTo>
                    <a:lnTo>
                      <a:pt x="334" y="291"/>
                    </a:lnTo>
                    <a:lnTo>
                      <a:pt x="334" y="288"/>
                    </a:lnTo>
                    <a:lnTo>
                      <a:pt x="333" y="287"/>
                    </a:lnTo>
                    <a:lnTo>
                      <a:pt x="333" y="286"/>
                    </a:lnTo>
                    <a:lnTo>
                      <a:pt x="332" y="284"/>
                    </a:lnTo>
                    <a:lnTo>
                      <a:pt x="329" y="283"/>
                    </a:lnTo>
                    <a:lnTo>
                      <a:pt x="328" y="282"/>
                    </a:lnTo>
                    <a:lnTo>
                      <a:pt x="325" y="279"/>
                    </a:lnTo>
                    <a:close/>
                    <a:moveTo>
                      <a:pt x="319" y="275"/>
                    </a:moveTo>
                    <a:lnTo>
                      <a:pt x="319" y="275"/>
                    </a:lnTo>
                    <a:lnTo>
                      <a:pt x="319" y="275"/>
                    </a:lnTo>
                    <a:lnTo>
                      <a:pt x="319" y="277"/>
                    </a:lnTo>
                    <a:lnTo>
                      <a:pt x="319" y="277"/>
                    </a:lnTo>
                    <a:lnTo>
                      <a:pt x="320" y="278"/>
                    </a:lnTo>
                    <a:lnTo>
                      <a:pt x="321" y="278"/>
                    </a:lnTo>
                    <a:lnTo>
                      <a:pt x="322" y="278"/>
                    </a:lnTo>
                    <a:lnTo>
                      <a:pt x="322" y="275"/>
                    </a:lnTo>
                    <a:lnTo>
                      <a:pt x="321" y="275"/>
                    </a:lnTo>
                    <a:lnTo>
                      <a:pt x="319" y="275"/>
                    </a:lnTo>
                    <a:close/>
                    <a:moveTo>
                      <a:pt x="274" y="85"/>
                    </a:moveTo>
                    <a:lnTo>
                      <a:pt x="274" y="87"/>
                    </a:lnTo>
                    <a:lnTo>
                      <a:pt x="275" y="88"/>
                    </a:lnTo>
                    <a:lnTo>
                      <a:pt x="275" y="88"/>
                    </a:lnTo>
                    <a:lnTo>
                      <a:pt x="275" y="88"/>
                    </a:lnTo>
                    <a:lnTo>
                      <a:pt x="275" y="85"/>
                    </a:lnTo>
                    <a:lnTo>
                      <a:pt x="274" y="85"/>
                    </a:lnTo>
                    <a:close/>
                    <a:moveTo>
                      <a:pt x="0" y="0"/>
                    </a:moveTo>
                    <a:lnTo>
                      <a:pt x="387" y="0"/>
                    </a:lnTo>
                    <a:lnTo>
                      <a:pt x="387" y="46"/>
                    </a:lnTo>
                    <a:lnTo>
                      <a:pt x="385" y="46"/>
                    </a:lnTo>
                    <a:lnTo>
                      <a:pt x="385" y="47"/>
                    </a:lnTo>
                    <a:lnTo>
                      <a:pt x="384" y="49"/>
                    </a:lnTo>
                    <a:lnTo>
                      <a:pt x="384" y="51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77" y="57"/>
                    </a:lnTo>
                    <a:lnTo>
                      <a:pt x="375" y="55"/>
                    </a:lnTo>
                    <a:lnTo>
                      <a:pt x="375" y="58"/>
                    </a:lnTo>
                    <a:lnTo>
                      <a:pt x="374" y="59"/>
                    </a:lnTo>
                    <a:lnTo>
                      <a:pt x="372" y="59"/>
                    </a:lnTo>
                    <a:lnTo>
                      <a:pt x="371" y="61"/>
                    </a:lnTo>
                    <a:lnTo>
                      <a:pt x="371" y="62"/>
                    </a:lnTo>
                    <a:lnTo>
                      <a:pt x="371" y="63"/>
                    </a:lnTo>
                    <a:lnTo>
                      <a:pt x="370" y="63"/>
                    </a:lnTo>
                    <a:lnTo>
                      <a:pt x="370" y="64"/>
                    </a:lnTo>
                    <a:lnTo>
                      <a:pt x="368" y="64"/>
                    </a:lnTo>
                    <a:lnTo>
                      <a:pt x="368" y="67"/>
                    </a:lnTo>
                    <a:lnTo>
                      <a:pt x="368" y="67"/>
                    </a:lnTo>
                    <a:lnTo>
                      <a:pt x="367" y="74"/>
                    </a:lnTo>
                    <a:lnTo>
                      <a:pt x="366" y="74"/>
                    </a:lnTo>
                    <a:lnTo>
                      <a:pt x="366" y="79"/>
                    </a:lnTo>
                    <a:lnTo>
                      <a:pt x="363" y="79"/>
                    </a:lnTo>
                    <a:lnTo>
                      <a:pt x="363" y="80"/>
                    </a:lnTo>
                    <a:lnTo>
                      <a:pt x="363" y="80"/>
                    </a:lnTo>
                    <a:lnTo>
                      <a:pt x="363" y="80"/>
                    </a:lnTo>
                    <a:lnTo>
                      <a:pt x="363" y="82"/>
                    </a:lnTo>
                    <a:lnTo>
                      <a:pt x="364" y="82"/>
                    </a:lnTo>
                    <a:lnTo>
                      <a:pt x="366" y="83"/>
                    </a:lnTo>
                    <a:lnTo>
                      <a:pt x="366" y="83"/>
                    </a:lnTo>
                    <a:lnTo>
                      <a:pt x="366" y="85"/>
                    </a:lnTo>
                    <a:lnTo>
                      <a:pt x="367" y="85"/>
                    </a:lnTo>
                    <a:lnTo>
                      <a:pt x="367" y="91"/>
                    </a:lnTo>
                    <a:lnTo>
                      <a:pt x="367" y="91"/>
                    </a:lnTo>
                    <a:lnTo>
                      <a:pt x="368" y="95"/>
                    </a:lnTo>
                    <a:lnTo>
                      <a:pt x="368" y="95"/>
                    </a:lnTo>
                    <a:lnTo>
                      <a:pt x="368" y="96"/>
                    </a:lnTo>
                    <a:lnTo>
                      <a:pt x="370" y="96"/>
                    </a:lnTo>
                    <a:lnTo>
                      <a:pt x="370" y="99"/>
                    </a:lnTo>
                    <a:lnTo>
                      <a:pt x="370" y="99"/>
                    </a:lnTo>
                    <a:lnTo>
                      <a:pt x="370" y="101"/>
                    </a:lnTo>
                    <a:lnTo>
                      <a:pt x="371" y="102"/>
                    </a:lnTo>
                    <a:lnTo>
                      <a:pt x="371" y="104"/>
                    </a:lnTo>
                    <a:lnTo>
                      <a:pt x="372" y="104"/>
                    </a:lnTo>
                    <a:lnTo>
                      <a:pt x="371" y="106"/>
                    </a:lnTo>
                    <a:lnTo>
                      <a:pt x="372" y="108"/>
                    </a:lnTo>
                    <a:lnTo>
                      <a:pt x="372" y="109"/>
                    </a:lnTo>
                    <a:lnTo>
                      <a:pt x="374" y="110"/>
                    </a:lnTo>
                    <a:lnTo>
                      <a:pt x="375" y="117"/>
                    </a:lnTo>
                    <a:lnTo>
                      <a:pt x="376" y="117"/>
                    </a:lnTo>
                    <a:lnTo>
                      <a:pt x="376" y="121"/>
                    </a:lnTo>
                    <a:lnTo>
                      <a:pt x="376" y="121"/>
                    </a:lnTo>
                    <a:lnTo>
                      <a:pt x="376" y="122"/>
                    </a:lnTo>
                    <a:lnTo>
                      <a:pt x="376" y="122"/>
                    </a:lnTo>
                    <a:lnTo>
                      <a:pt x="376" y="125"/>
                    </a:lnTo>
                    <a:lnTo>
                      <a:pt x="375" y="125"/>
                    </a:lnTo>
                    <a:lnTo>
                      <a:pt x="375" y="130"/>
                    </a:lnTo>
                    <a:lnTo>
                      <a:pt x="375" y="130"/>
                    </a:lnTo>
                    <a:lnTo>
                      <a:pt x="375" y="133"/>
                    </a:lnTo>
                    <a:lnTo>
                      <a:pt x="374" y="133"/>
                    </a:lnTo>
                    <a:lnTo>
                      <a:pt x="374" y="134"/>
                    </a:lnTo>
                    <a:lnTo>
                      <a:pt x="372" y="134"/>
                    </a:lnTo>
                    <a:lnTo>
                      <a:pt x="372" y="135"/>
                    </a:lnTo>
                    <a:lnTo>
                      <a:pt x="374" y="135"/>
                    </a:lnTo>
                    <a:lnTo>
                      <a:pt x="374" y="135"/>
                    </a:lnTo>
                    <a:lnTo>
                      <a:pt x="372" y="138"/>
                    </a:lnTo>
                    <a:lnTo>
                      <a:pt x="372" y="138"/>
                    </a:lnTo>
                    <a:lnTo>
                      <a:pt x="371" y="138"/>
                    </a:lnTo>
                    <a:lnTo>
                      <a:pt x="371" y="138"/>
                    </a:lnTo>
                    <a:lnTo>
                      <a:pt x="371" y="138"/>
                    </a:lnTo>
                    <a:lnTo>
                      <a:pt x="371" y="138"/>
                    </a:lnTo>
                    <a:lnTo>
                      <a:pt x="370" y="136"/>
                    </a:lnTo>
                    <a:lnTo>
                      <a:pt x="370" y="135"/>
                    </a:lnTo>
                    <a:lnTo>
                      <a:pt x="368" y="135"/>
                    </a:lnTo>
                    <a:lnTo>
                      <a:pt x="367" y="134"/>
                    </a:lnTo>
                    <a:lnTo>
                      <a:pt x="366" y="130"/>
                    </a:lnTo>
                    <a:lnTo>
                      <a:pt x="363" y="129"/>
                    </a:lnTo>
                    <a:lnTo>
                      <a:pt x="363" y="126"/>
                    </a:lnTo>
                    <a:lnTo>
                      <a:pt x="362" y="126"/>
                    </a:lnTo>
                    <a:lnTo>
                      <a:pt x="362" y="125"/>
                    </a:lnTo>
                    <a:lnTo>
                      <a:pt x="360" y="123"/>
                    </a:lnTo>
                    <a:lnTo>
                      <a:pt x="360" y="121"/>
                    </a:lnTo>
                    <a:lnTo>
                      <a:pt x="360" y="121"/>
                    </a:lnTo>
                    <a:lnTo>
                      <a:pt x="359" y="121"/>
                    </a:lnTo>
                    <a:lnTo>
                      <a:pt x="359" y="121"/>
                    </a:lnTo>
                    <a:lnTo>
                      <a:pt x="359" y="121"/>
                    </a:lnTo>
                    <a:lnTo>
                      <a:pt x="358" y="121"/>
                    </a:lnTo>
                    <a:lnTo>
                      <a:pt x="358" y="119"/>
                    </a:lnTo>
                    <a:lnTo>
                      <a:pt x="358" y="119"/>
                    </a:lnTo>
                    <a:lnTo>
                      <a:pt x="356" y="118"/>
                    </a:lnTo>
                    <a:lnTo>
                      <a:pt x="355" y="117"/>
                    </a:lnTo>
                    <a:lnTo>
                      <a:pt x="355" y="113"/>
                    </a:lnTo>
                    <a:lnTo>
                      <a:pt x="356" y="112"/>
                    </a:lnTo>
                    <a:lnTo>
                      <a:pt x="358" y="110"/>
                    </a:lnTo>
                    <a:lnTo>
                      <a:pt x="358" y="108"/>
                    </a:lnTo>
                    <a:lnTo>
                      <a:pt x="355" y="108"/>
                    </a:lnTo>
                    <a:lnTo>
                      <a:pt x="355" y="109"/>
                    </a:lnTo>
                    <a:lnTo>
                      <a:pt x="354" y="110"/>
                    </a:lnTo>
                    <a:lnTo>
                      <a:pt x="354" y="110"/>
                    </a:lnTo>
                    <a:lnTo>
                      <a:pt x="354" y="110"/>
                    </a:lnTo>
                    <a:lnTo>
                      <a:pt x="354" y="110"/>
                    </a:lnTo>
                    <a:lnTo>
                      <a:pt x="353" y="110"/>
                    </a:lnTo>
                    <a:lnTo>
                      <a:pt x="353" y="109"/>
                    </a:lnTo>
                    <a:lnTo>
                      <a:pt x="353" y="106"/>
                    </a:lnTo>
                    <a:lnTo>
                      <a:pt x="353" y="105"/>
                    </a:lnTo>
                    <a:lnTo>
                      <a:pt x="353" y="102"/>
                    </a:lnTo>
                    <a:lnTo>
                      <a:pt x="354" y="102"/>
                    </a:lnTo>
                    <a:lnTo>
                      <a:pt x="353" y="95"/>
                    </a:lnTo>
                    <a:lnTo>
                      <a:pt x="350" y="93"/>
                    </a:lnTo>
                    <a:lnTo>
                      <a:pt x="349" y="92"/>
                    </a:lnTo>
                    <a:lnTo>
                      <a:pt x="349" y="92"/>
                    </a:lnTo>
                    <a:lnTo>
                      <a:pt x="347" y="91"/>
                    </a:lnTo>
                    <a:lnTo>
                      <a:pt x="347" y="88"/>
                    </a:lnTo>
                    <a:lnTo>
                      <a:pt x="347" y="87"/>
                    </a:lnTo>
                    <a:lnTo>
                      <a:pt x="346" y="85"/>
                    </a:lnTo>
                    <a:lnTo>
                      <a:pt x="345" y="85"/>
                    </a:lnTo>
                    <a:lnTo>
                      <a:pt x="342" y="85"/>
                    </a:lnTo>
                    <a:lnTo>
                      <a:pt x="341" y="87"/>
                    </a:lnTo>
                    <a:lnTo>
                      <a:pt x="339" y="88"/>
                    </a:lnTo>
                    <a:lnTo>
                      <a:pt x="337" y="89"/>
                    </a:lnTo>
                    <a:lnTo>
                      <a:pt x="337" y="88"/>
                    </a:lnTo>
                    <a:lnTo>
                      <a:pt x="334" y="89"/>
                    </a:lnTo>
                    <a:lnTo>
                      <a:pt x="333" y="87"/>
                    </a:lnTo>
                    <a:lnTo>
                      <a:pt x="330" y="87"/>
                    </a:lnTo>
                    <a:lnTo>
                      <a:pt x="329" y="84"/>
                    </a:lnTo>
                    <a:lnTo>
                      <a:pt x="328" y="84"/>
                    </a:lnTo>
                    <a:lnTo>
                      <a:pt x="325" y="83"/>
                    </a:lnTo>
                    <a:lnTo>
                      <a:pt x="324" y="83"/>
                    </a:lnTo>
                    <a:lnTo>
                      <a:pt x="322" y="80"/>
                    </a:lnTo>
                    <a:lnTo>
                      <a:pt x="322" y="80"/>
                    </a:lnTo>
                    <a:lnTo>
                      <a:pt x="322" y="80"/>
                    </a:lnTo>
                    <a:lnTo>
                      <a:pt x="322" y="79"/>
                    </a:lnTo>
                    <a:lnTo>
                      <a:pt x="319" y="79"/>
                    </a:lnTo>
                    <a:lnTo>
                      <a:pt x="319" y="80"/>
                    </a:lnTo>
                    <a:lnTo>
                      <a:pt x="317" y="80"/>
                    </a:lnTo>
                    <a:lnTo>
                      <a:pt x="316" y="80"/>
                    </a:lnTo>
                    <a:lnTo>
                      <a:pt x="315" y="78"/>
                    </a:lnTo>
                    <a:lnTo>
                      <a:pt x="315" y="78"/>
                    </a:lnTo>
                    <a:lnTo>
                      <a:pt x="315" y="80"/>
                    </a:lnTo>
                    <a:lnTo>
                      <a:pt x="312" y="80"/>
                    </a:lnTo>
                    <a:lnTo>
                      <a:pt x="312" y="82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7" y="78"/>
                    </a:lnTo>
                    <a:lnTo>
                      <a:pt x="307" y="80"/>
                    </a:lnTo>
                    <a:lnTo>
                      <a:pt x="304" y="82"/>
                    </a:lnTo>
                    <a:lnTo>
                      <a:pt x="304" y="80"/>
                    </a:lnTo>
                    <a:lnTo>
                      <a:pt x="303" y="80"/>
                    </a:lnTo>
                    <a:lnTo>
                      <a:pt x="302" y="79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295" y="80"/>
                    </a:lnTo>
                    <a:lnTo>
                      <a:pt x="294" y="82"/>
                    </a:lnTo>
                    <a:lnTo>
                      <a:pt x="291" y="82"/>
                    </a:lnTo>
                    <a:lnTo>
                      <a:pt x="290" y="82"/>
                    </a:lnTo>
                    <a:lnTo>
                      <a:pt x="287" y="82"/>
                    </a:lnTo>
                    <a:lnTo>
                      <a:pt x="287" y="82"/>
                    </a:lnTo>
                    <a:lnTo>
                      <a:pt x="287" y="82"/>
                    </a:lnTo>
                    <a:lnTo>
                      <a:pt x="287" y="82"/>
                    </a:lnTo>
                    <a:lnTo>
                      <a:pt x="287" y="82"/>
                    </a:lnTo>
                    <a:lnTo>
                      <a:pt x="288" y="83"/>
                    </a:lnTo>
                    <a:lnTo>
                      <a:pt x="288" y="83"/>
                    </a:lnTo>
                    <a:lnTo>
                      <a:pt x="288" y="83"/>
                    </a:lnTo>
                    <a:lnTo>
                      <a:pt x="290" y="83"/>
                    </a:lnTo>
                    <a:lnTo>
                      <a:pt x="290" y="84"/>
                    </a:lnTo>
                    <a:lnTo>
                      <a:pt x="291" y="84"/>
                    </a:lnTo>
                    <a:lnTo>
                      <a:pt x="292" y="84"/>
                    </a:lnTo>
                    <a:lnTo>
                      <a:pt x="292" y="85"/>
                    </a:lnTo>
                    <a:lnTo>
                      <a:pt x="294" y="85"/>
                    </a:lnTo>
                    <a:lnTo>
                      <a:pt x="294" y="87"/>
                    </a:lnTo>
                    <a:lnTo>
                      <a:pt x="295" y="85"/>
                    </a:lnTo>
                    <a:lnTo>
                      <a:pt x="295" y="85"/>
                    </a:lnTo>
                    <a:lnTo>
                      <a:pt x="296" y="84"/>
                    </a:lnTo>
                    <a:lnTo>
                      <a:pt x="296" y="85"/>
                    </a:lnTo>
                    <a:lnTo>
                      <a:pt x="296" y="85"/>
                    </a:lnTo>
                    <a:lnTo>
                      <a:pt x="298" y="85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6" y="88"/>
                    </a:lnTo>
                    <a:lnTo>
                      <a:pt x="295" y="89"/>
                    </a:lnTo>
                    <a:lnTo>
                      <a:pt x="294" y="91"/>
                    </a:lnTo>
                    <a:lnTo>
                      <a:pt x="296" y="91"/>
                    </a:lnTo>
                    <a:lnTo>
                      <a:pt x="298" y="92"/>
                    </a:lnTo>
                    <a:lnTo>
                      <a:pt x="299" y="95"/>
                    </a:lnTo>
                    <a:lnTo>
                      <a:pt x="298" y="95"/>
                    </a:lnTo>
                    <a:lnTo>
                      <a:pt x="298" y="95"/>
                    </a:lnTo>
                    <a:lnTo>
                      <a:pt x="298" y="96"/>
                    </a:lnTo>
                    <a:lnTo>
                      <a:pt x="295" y="96"/>
                    </a:lnTo>
                    <a:lnTo>
                      <a:pt x="295" y="93"/>
                    </a:lnTo>
                    <a:lnTo>
                      <a:pt x="292" y="93"/>
                    </a:lnTo>
                    <a:lnTo>
                      <a:pt x="292" y="92"/>
                    </a:lnTo>
                    <a:lnTo>
                      <a:pt x="292" y="92"/>
                    </a:lnTo>
                    <a:lnTo>
                      <a:pt x="291" y="92"/>
                    </a:lnTo>
                    <a:lnTo>
                      <a:pt x="291" y="91"/>
                    </a:lnTo>
                    <a:lnTo>
                      <a:pt x="288" y="89"/>
                    </a:lnTo>
                    <a:lnTo>
                      <a:pt x="287" y="88"/>
                    </a:lnTo>
                    <a:lnTo>
                      <a:pt x="286" y="88"/>
                    </a:lnTo>
                    <a:lnTo>
                      <a:pt x="286" y="88"/>
                    </a:lnTo>
                    <a:lnTo>
                      <a:pt x="284" y="89"/>
                    </a:lnTo>
                    <a:lnTo>
                      <a:pt x="283" y="91"/>
                    </a:lnTo>
                    <a:lnTo>
                      <a:pt x="283" y="92"/>
                    </a:lnTo>
                    <a:lnTo>
                      <a:pt x="284" y="92"/>
                    </a:lnTo>
                    <a:lnTo>
                      <a:pt x="284" y="93"/>
                    </a:lnTo>
                    <a:lnTo>
                      <a:pt x="284" y="95"/>
                    </a:lnTo>
                    <a:lnTo>
                      <a:pt x="282" y="93"/>
                    </a:lnTo>
                    <a:lnTo>
                      <a:pt x="281" y="95"/>
                    </a:lnTo>
                    <a:lnTo>
                      <a:pt x="281" y="95"/>
                    </a:lnTo>
                    <a:lnTo>
                      <a:pt x="278" y="95"/>
                    </a:lnTo>
                    <a:lnTo>
                      <a:pt x="277" y="93"/>
                    </a:lnTo>
                    <a:lnTo>
                      <a:pt x="275" y="93"/>
                    </a:lnTo>
                    <a:lnTo>
                      <a:pt x="275" y="93"/>
                    </a:lnTo>
                    <a:lnTo>
                      <a:pt x="275" y="92"/>
                    </a:lnTo>
                    <a:lnTo>
                      <a:pt x="275" y="91"/>
                    </a:lnTo>
                    <a:lnTo>
                      <a:pt x="275" y="91"/>
                    </a:lnTo>
                    <a:lnTo>
                      <a:pt x="275" y="91"/>
                    </a:lnTo>
                    <a:lnTo>
                      <a:pt x="277" y="91"/>
                    </a:lnTo>
                    <a:lnTo>
                      <a:pt x="277" y="89"/>
                    </a:lnTo>
                    <a:lnTo>
                      <a:pt x="275" y="89"/>
                    </a:lnTo>
                    <a:lnTo>
                      <a:pt x="274" y="91"/>
                    </a:lnTo>
                    <a:lnTo>
                      <a:pt x="273" y="91"/>
                    </a:lnTo>
                    <a:lnTo>
                      <a:pt x="271" y="89"/>
                    </a:lnTo>
                    <a:lnTo>
                      <a:pt x="271" y="89"/>
                    </a:lnTo>
                    <a:lnTo>
                      <a:pt x="270" y="89"/>
                    </a:lnTo>
                    <a:lnTo>
                      <a:pt x="270" y="87"/>
                    </a:lnTo>
                    <a:lnTo>
                      <a:pt x="267" y="87"/>
                    </a:lnTo>
                    <a:lnTo>
                      <a:pt x="267" y="87"/>
                    </a:lnTo>
                    <a:lnTo>
                      <a:pt x="266" y="88"/>
                    </a:lnTo>
                    <a:lnTo>
                      <a:pt x="265" y="88"/>
                    </a:lnTo>
                    <a:lnTo>
                      <a:pt x="265" y="88"/>
                    </a:lnTo>
                    <a:lnTo>
                      <a:pt x="261" y="87"/>
                    </a:lnTo>
                    <a:lnTo>
                      <a:pt x="260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58" y="85"/>
                    </a:lnTo>
                    <a:lnTo>
                      <a:pt x="258" y="85"/>
                    </a:lnTo>
                    <a:lnTo>
                      <a:pt x="257" y="87"/>
                    </a:lnTo>
                    <a:lnTo>
                      <a:pt x="256" y="87"/>
                    </a:lnTo>
                    <a:lnTo>
                      <a:pt x="254" y="87"/>
                    </a:lnTo>
                    <a:lnTo>
                      <a:pt x="253" y="85"/>
                    </a:lnTo>
                    <a:lnTo>
                      <a:pt x="253" y="88"/>
                    </a:lnTo>
                    <a:lnTo>
                      <a:pt x="249" y="89"/>
                    </a:lnTo>
                    <a:lnTo>
                      <a:pt x="249" y="91"/>
                    </a:lnTo>
                    <a:lnTo>
                      <a:pt x="248" y="91"/>
                    </a:lnTo>
                    <a:lnTo>
                      <a:pt x="248" y="89"/>
                    </a:lnTo>
                    <a:lnTo>
                      <a:pt x="245" y="89"/>
                    </a:lnTo>
                    <a:lnTo>
                      <a:pt x="245" y="89"/>
                    </a:lnTo>
                    <a:lnTo>
                      <a:pt x="244" y="88"/>
                    </a:lnTo>
                    <a:lnTo>
                      <a:pt x="244" y="92"/>
                    </a:lnTo>
                    <a:lnTo>
                      <a:pt x="241" y="93"/>
                    </a:lnTo>
                    <a:lnTo>
                      <a:pt x="241" y="93"/>
                    </a:lnTo>
                    <a:lnTo>
                      <a:pt x="240" y="95"/>
                    </a:lnTo>
                    <a:lnTo>
                      <a:pt x="240" y="97"/>
                    </a:lnTo>
                    <a:lnTo>
                      <a:pt x="240" y="97"/>
                    </a:lnTo>
                    <a:lnTo>
                      <a:pt x="240" y="96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3" y="99"/>
                    </a:lnTo>
                    <a:lnTo>
                      <a:pt x="233" y="99"/>
                    </a:lnTo>
                    <a:lnTo>
                      <a:pt x="232" y="99"/>
                    </a:lnTo>
                    <a:lnTo>
                      <a:pt x="232" y="99"/>
                    </a:lnTo>
                    <a:lnTo>
                      <a:pt x="232" y="100"/>
                    </a:lnTo>
                    <a:lnTo>
                      <a:pt x="231" y="100"/>
                    </a:lnTo>
                    <a:lnTo>
                      <a:pt x="231" y="102"/>
                    </a:lnTo>
                    <a:lnTo>
                      <a:pt x="231" y="102"/>
                    </a:lnTo>
                    <a:lnTo>
                      <a:pt x="231" y="102"/>
                    </a:lnTo>
                    <a:lnTo>
                      <a:pt x="228" y="102"/>
                    </a:lnTo>
                    <a:lnTo>
                      <a:pt x="227" y="104"/>
                    </a:lnTo>
                    <a:lnTo>
                      <a:pt x="224" y="104"/>
                    </a:lnTo>
                    <a:lnTo>
                      <a:pt x="224" y="105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3" y="106"/>
                    </a:lnTo>
                    <a:lnTo>
                      <a:pt x="222" y="106"/>
                    </a:lnTo>
                    <a:lnTo>
                      <a:pt x="222" y="110"/>
                    </a:lnTo>
                    <a:lnTo>
                      <a:pt x="220" y="113"/>
                    </a:lnTo>
                    <a:lnTo>
                      <a:pt x="219" y="112"/>
                    </a:lnTo>
                    <a:lnTo>
                      <a:pt x="219" y="113"/>
                    </a:lnTo>
                    <a:lnTo>
                      <a:pt x="218" y="113"/>
                    </a:lnTo>
                    <a:lnTo>
                      <a:pt x="218" y="113"/>
                    </a:lnTo>
                    <a:lnTo>
                      <a:pt x="218" y="114"/>
                    </a:lnTo>
                    <a:lnTo>
                      <a:pt x="219" y="114"/>
                    </a:lnTo>
                    <a:lnTo>
                      <a:pt x="219" y="119"/>
                    </a:lnTo>
                    <a:lnTo>
                      <a:pt x="219" y="119"/>
                    </a:lnTo>
                    <a:lnTo>
                      <a:pt x="219" y="122"/>
                    </a:lnTo>
                    <a:lnTo>
                      <a:pt x="220" y="122"/>
                    </a:lnTo>
                    <a:lnTo>
                      <a:pt x="220" y="123"/>
                    </a:lnTo>
                    <a:lnTo>
                      <a:pt x="220" y="123"/>
                    </a:lnTo>
                    <a:lnTo>
                      <a:pt x="222" y="125"/>
                    </a:lnTo>
                    <a:lnTo>
                      <a:pt x="222" y="126"/>
                    </a:lnTo>
                    <a:lnTo>
                      <a:pt x="223" y="126"/>
                    </a:lnTo>
                    <a:lnTo>
                      <a:pt x="223" y="129"/>
                    </a:lnTo>
                    <a:lnTo>
                      <a:pt x="223" y="129"/>
                    </a:lnTo>
                    <a:lnTo>
                      <a:pt x="222" y="130"/>
                    </a:lnTo>
                    <a:lnTo>
                      <a:pt x="223" y="130"/>
                    </a:lnTo>
                    <a:lnTo>
                      <a:pt x="223" y="131"/>
                    </a:lnTo>
                    <a:lnTo>
                      <a:pt x="223" y="131"/>
                    </a:lnTo>
                    <a:lnTo>
                      <a:pt x="224" y="131"/>
                    </a:lnTo>
                    <a:lnTo>
                      <a:pt x="223" y="134"/>
                    </a:lnTo>
                    <a:lnTo>
                      <a:pt x="223" y="135"/>
                    </a:lnTo>
                    <a:lnTo>
                      <a:pt x="222" y="138"/>
                    </a:lnTo>
                    <a:lnTo>
                      <a:pt x="219" y="138"/>
                    </a:lnTo>
                    <a:lnTo>
                      <a:pt x="219" y="140"/>
                    </a:lnTo>
                    <a:lnTo>
                      <a:pt x="218" y="142"/>
                    </a:lnTo>
                    <a:lnTo>
                      <a:pt x="216" y="142"/>
                    </a:lnTo>
                    <a:lnTo>
                      <a:pt x="218" y="146"/>
                    </a:lnTo>
                    <a:lnTo>
                      <a:pt x="216" y="146"/>
                    </a:lnTo>
                    <a:lnTo>
                      <a:pt x="218" y="154"/>
                    </a:lnTo>
                    <a:lnTo>
                      <a:pt x="218" y="155"/>
                    </a:lnTo>
                    <a:lnTo>
                      <a:pt x="216" y="156"/>
                    </a:lnTo>
                    <a:lnTo>
                      <a:pt x="218" y="157"/>
                    </a:lnTo>
                    <a:lnTo>
                      <a:pt x="219" y="159"/>
                    </a:lnTo>
                    <a:lnTo>
                      <a:pt x="219" y="163"/>
                    </a:lnTo>
                    <a:lnTo>
                      <a:pt x="219" y="163"/>
                    </a:lnTo>
                    <a:lnTo>
                      <a:pt x="219" y="165"/>
                    </a:lnTo>
                    <a:lnTo>
                      <a:pt x="220" y="165"/>
                    </a:lnTo>
                    <a:lnTo>
                      <a:pt x="219" y="172"/>
                    </a:lnTo>
                    <a:lnTo>
                      <a:pt x="218" y="172"/>
                    </a:lnTo>
                    <a:lnTo>
                      <a:pt x="219" y="178"/>
                    </a:lnTo>
                    <a:lnTo>
                      <a:pt x="218" y="178"/>
                    </a:lnTo>
                    <a:lnTo>
                      <a:pt x="218" y="182"/>
                    </a:lnTo>
                    <a:lnTo>
                      <a:pt x="218" y="182"/>
                    </a:lnTo>
                    <a:lnTo>
                      <a:pt x="219" y="181"/>
                    </a:lnTo>
                    <a:lnTo>
                      <a:pt x="219" y="181"/>
                    </a:lnTo>
                    <a:lnTo>
                      <a:pt x="219" y="181"/>
                    </a:lnTo>
                    <a:lnTo>
                      <a:pt x="220" y="181"/>
                    </a:lnTo>
                    <a:lnTo>
                      <a:pt x="220" y="184"/>
                    </a:lnTo>
                    <a:lnTo>
                      <a:pt x="222" y="185"/>
                    </a:lnTo>
                    <a:lnTo>
                      <a:pt x="222" y="186"/>
                    </a:lnTo>
                    <a:lnTo>
                      <a:pt x="223" y="186"/>
                    </a:lnTo>
                    <a:lnTo>
                      <a:pt x="222" y="189"/>
                    </a:lnTo>
                    <a:lnTo>
                      <a:pt x="223" y="190"/>
                    </a:lnTo>
                    <a:lnTo>
                      <a:pt x="224" y="193"/>
                    </a:lnTo>
                    <a:lnTo>
                      <a:pt x="226" y="193"/>
                    </a:lnTo>
                    <a:lnTo>
                      <a:pt x="226" y="194"/>
                    </a:lnTo>
                    <a:lnTo>
                      <a:pt x="227" y="194"/>
                    </a:lnTo>
                    <a:lnTo>
                      <a:pt x="227" y="195"/>
                    </a:lnTo>
                    <a:lnTo>
                      <a:pt x="228" y="197"/>
                    </a:lnTo>
                    <a:lnTo>
                      <a:pt x="230" y="198"/>
                    </a:lnTo>
                    <a:lnTo>
                      <a:pt x="232" y="198"/>
                    </a:lnTo>
                    <a:lnTo>
                      <a:pt x="232" y="201"/>
                    </a:lnTo>
                    <a:lnTo>
                      <a:pt x="233" y="203"/>
                    </a:lnTo>
                    <a:lnTo>
                      <a:pt x="235" y="206"/>
                    </a:lnTo>
                    <a:lnTo>
                      <a:pt x="235" y="207"/>
                    </a:lnTo>
                    <a:lnTo>
                      <a:pt x="236" y="210"/>
                    </a:lnTo>
                    <a:lnTo>
                      <a:pt x="240" y="210"/>
                    </a:lnTo>
                    <a:lnTo>
                      <a:pt x="240" y="210"/>
                    </a:lnTo>
                    <a:lnTo>
                      <a:pt x="243" y="210"/>
                    </a:lnTo>
                    <a:lnTo>
                      <a:pt x="243" y="211"/>
                    </a:lnTo>
                    <a:lnTo>
                      <a:pt x="244" y="211"/>
                    </a:lnTo>
                    <a:lnTo>
                      <a:pt x="245" y="211"/>
                    </a:lnTo>
                    <a:lnTo>
                      <a:pt x="247" y="214"/>
                    </a:lnTo>
                    <a:lnTo>
                      <a:pt x="248" y="216"/>
                    </a:lnTo>
                    <a:lnTo>
                      <a:pt x="250" y="216"/>
                    </a:lnTo>
                    <a:lnTo>
                      <a:pt x="253" y="216"/>
                    </a:lnTo>
                    <a:lnTo>
                      <a:pt x="256" y="216"/>
                    </a:lnTo>
                    <a:lnTo>
                      <a:pt x="256" y="215"/>
                    </a:lnTo>
                    <a:lnTo>
                      <a:pt x="258" y="215"/>
                    </a:lnTo>
                    <a:lnTo>
                      <a:pt x="260" y="215"/>
                    </a:lnTo>
                    <a:lnTo>
                      <a:pt x="261" y="215"/>
                    </a:lnTo>
                    <a:lnTo>
                      <a:pt x="261" y="214"/>
                    </a:lnTo>
                    <a:lnTo>
                      <a:pt x="262" y="214"/>
                    </a:lnTo>
                    <a:lnTo>
                      <a:pt x="264" y="212"/>
                    </a:lnTo>
                    <a:lnTo>
                      <a:pt x="265" y="211"/>
                    </a:lnTo>
                    <a:lnTo>
                      <a:pt x="266" y="210"/>
                    </a:lnTo>
                    <a:lnTo>
                      <a:pt x="266" y="211"/>
                    </a:lnTo>
                    <a:lnTo>
                      <a:pt x="271" y="210"/>
                    </a:lnTo>
                    <a:lnTo>
                      <a:pt x="271" y="210"/>
                    </a:lnTo>
                    <a:lnTo>
                      <a:pt x="271" y="211"/>
                    </a:lnTo>
                    <a:lnTo>
                      <a:pt x="273" y="212"/>
                    </a:lnTo>
                    <a:lnTo>
                      <a:pt x="273" y="211"/>
                    </a:lnTo>
                    <a:lnTo>
                      <a:pt x="275" y="211"/>
                    </a:lnTo>
                    <a:lnTo>
                      <a:pt x="277" y="210"/>
                    </a:lnTo>
                    <a:lnTo>
                      <a:pt x="278" y="207"/>
                    </a:lnTo>
                    <a:lnTo>
                      <a:pt x="279" y="206"/>
                    </a:lnTo>
                    <a:lnTo>
                      <a:pt x="282" y="206"/>
                    </a:lnTo>
                    <a:lnTo>
                      <a:pt x="282" y="201"/>
                    </a:lnTo>
                    <a:lnTo>
                      <a:pt x="282" y="201"/>
                    </a:lnTo>
                    <a:lnTo>
                      <a:pt x="282" y="199"/>
                    </a:lnTo>
                    <a:lnTo>
                      <a:pt x="284" y="198"/>
                    </a:lnTo>
                    <a:lnTo>
                      <a:pt x="284" y="194"/>
                    </a:lnTo>
                    <a:lnTo>
                      <a:pt x="286" y="194"/>
                    </a:lnTo>
                    <a:lnTo>
                      <a:pt x="287" y="185"/>
                    </a:lnTo>
                    <a:lnTo>
                      <a:pt x="290" y="184"/>
                    </a:lnTo>
                    <a:lnTo>
                      <a:pt x="290" y="184"/>
                    </a:lnTo>
                    <a:lnTo>
                      <a:pt x="294" y="184"/>
                    </a:lnTo>
                    <a:lnTo>
                      <a:pt x="294" y="182"/>
                    </a:lnTo>
                    <a:lnTo>
                      <a:pt x="295" y="182"/>
                    </a:lnTo>
                    <a:lnTo>
                      <a:pt x="295" y="181"/>
                    </a:lnTo>
                    <a:lnTo>
                      <a:pt x="300" y="181"/>
                    </a:lnTo>
                    <a:lnTo>
                      <a:pt x="302" y="178"/>
                    </a:lnTo>
                    <a:lnTo>
                      <a:pt x="303" y="177"/>
                    </a:lnTo>
                    <a:lnTo>
                      <a:pt x="305" y="177"/>
                    </a:lnTo>
                    <a:lnTo>
                      <a:pt x="307" y="177"/>
                    </a:lnTo>
                    <a:lnTo>
                      <a:pt x="309" y="177"/>
                    </a:lnTo>
                    <a:lnTo>
                      <a:pt x="309" y="177"/>
                    </a:lnTo>
                    <a:lnTo>
                      <a:pt x="309" y="177"/>
                    </a:lnTo>
                    <a:lnTo>
                      <a:pt x="312" y="177"/>
                    </a:lnTo>
                    <a:lnTo>
                      <a:pt x="312" y="178"/>
                    </a:lnTo>
                    <a:lnTo>
                      <a:pt x="313" y="178"/>
                    </a:lnTo>
                    <a:lnTo>
                      <a:pt x="315" y="180"/>
                    </a:lnTo>
                    <a:lnTo>
                      <a:pt x="316" y="181"/>
                    </a:lnTo>
                    <a:lnTo>
                      <a:pt x="316" y="182"/>
                    </a:lnTo>
                    <a:lnTo>
                      <a:pt x="315" y="185"/>
                    </a:lnTo>
                    <a:lnTo>
                      <a:pt x="315" y="186"/>
                    </a:lnTo>
                    <a:lnTo>
                      <a:pt x="315" y="186"/>
                    </a:lnTo>
                    <a:lnTo>
                      <a:pt x="315" y="188"/>
                    </a:lnTo>
                    <a:lnTo>
                      <a:pt x="313" y="188"/>
                    </a:lnTo>
                    <a:lnTo>
                      <a:pt x="313" y="190"/>
                    </a:lnTo>
                    <a:lnTo>
                      <a:pt x="312" y="190"/>
                    </a:lnTo>
                    <a:lnTo>
                      <a:pt x="312" y="195"/>
                    </a:lnTo>
                    <a:lnTo>
                      <a:pt x="311" y="195"/>
                    </a:lnTo>
                    <a:lnTo>
                      <a:pt x="311" y="197"/>
                    </a:lnTo>
                    <a:lnTo>
                      <a:pt x="311" y="198"/>
                    </a:lnTo>
                    <a:lnTo>
                      <a:pt x="312" y="198"/>
                    </a:lnTo>
                    <a:lnTo>
                      <a:pt x="312" y="199"/>
                    </a:lnTo>
                    <a:lnTo>
                      <a:pt x="311" y="199"/>
                    </a:lnTo>
                    <a:lnTo>
                      <a:pt x="311" y="203"/>
                    </a:lnTo>
                    <a:lnTo>
                      <a:pt x="309" y="207"/>
                    </a:lnTo>
                    <a:lnTo>
                      <a:pt x="308" y="211"/>
                    </a:lnTo>
                    <a:lnTo>
                      <a:pt x="308" y="215"/>
                    </a:lnTo>
                    <a:lnTo>
                      <a:pt x="307" y="215"/>
                    </a:lnTo>
                    <a:lnTo>
                      <a:pt x="307" y="214"/>
                    </a:lnTo>
                    <a:lnTo>
                      <a:pt x="304" y="214"/>
                    </a:lnTo>
                    <a:lnTo>
                      <a:pt x="305" y="212"/>
                    </a:lnTo>
                    <a:lnTo>
                      <a:pt x="305" y="211"/>
                    </a:lnTo>
                    <a:lnTo>
                      <a:pt x="305" y="210"/>
                    </a:lnTo>
                    <a:lnTo>
                      <a:pt x="304" y="210"/>
                    </a:lnTo>
                    <a:lnTo>
                      <a:pt x="304" y="211"/>
                    </a:lnTo>
                    <a:lnTo>
                      <a:pt x="303" y="212"/>
                    </a:lnTo>
                    <a:lnTo>
                      <a:pt x="302" y="215"/>
                    </a:lnTo>
                    <a:lnTo>
                      <a:pt x="304" y="215"/>
                    </a:lnTo>
                    <a:lnTo>
                      <a:pt x="304" y="216"/>
                    </a:lnTo>
                    <a:lnTo>
                      <a:pt x="304" y="218"/>
                    </a:lnTo>
                    <a:lnTo>
                      <a:pt x="305" y="218"/>
                    </a:lnTo>
                    <a:lnTo>
                      <a:pt x="304" y="224"/>
                    </a:lnTo>
                    <a:lnTo>
                      <a:pt x="303" y="226"/>
                    </a:lnTo>
                    <a:lnTo>
                      <a:pt x="303" y="227"/>
                    </a:lnTo>
                    <a:lnTo>
                      <a:pt x="303" y="227"/>
                    </a:lnTo>
                    <a:lnTo>
                      <a:pt x="304" y="229"/>
                    </a:lnTo>
                    <a:lnTo>
                      <a:pt x="303" y="229"/>
                    </a:lnTo>
                    <a:lnTo>
                      <a:pt x="303" y="231"/>
                    </a:lnTo>
                    <a:lnTo>
                      <a:pt x="303" y="231"/>
                    </a:lnTo>
                    <a:lnTo>
                      <a:pt x="303" y="233"/>
                    </a:lnTo>
                    <a:lnTo>
                      <a:pt x="303" y="235"/>
                    </a:lnTo>
                    <a:lnTo>
                      <a:pt x="302" y="236"/>
                    </a:lnTo>
                    <a:lnTo>
                      <a:pt x="300" y="236"/>
                    </a:lnTo>
                    <a:lnTo>
                      <a:pt x="300" y="239"/>
                    </a:lnTo>
                    <a:lnTo>
                      <a:pt x="300" y="239"/>
                    </a:lnTo>
                    <a:lnTo>
                      <a:pt x="299" y="239"/>
                    </a:lnTo>
                    <a:lnTo>
                      <a:pt x="298" y="240"/>
                    </a:lnTo>
                    <a:lnTo>
                      <a:pt x="298" y="241"/>
                    </a:lnTo>
                    <a:lnTo>
                      <a:pt x="298" y="241"/>
                    </a:lnTo>
                    <a:lnTo>
                      <a:pt x="298" y="243"/>
                    </a:lnTo>
                    <a:lnTo>
                      <a:pt x="300" y="243"/>
                    </a:lnTo>
                    <a:lnTo>
                      <a:pt x="300" y="241"/>
                    </a:lnTo>
                    <a:lnTo>
                      <a:pt x="302" y="241"/>
                    </a:lnTo>
                    <a:lnTo>
                      <a:pt x="303" y="241"/>
                    </a:lnTo>
                    <a:lnTo>
                      <a:pt x="303" y="243"/>
                    </a:lnTo>
                    <a:lnTo>
                      <a:pt x="304" y="243"/>
                    </a:lnTo>
                    <a:lnTo>
                      <a:pt x="305" y="243"/>
                    </a:lnTo>
                    <a:lnTo>
                      <a:pt x="305" y="241"/>
                    </a:lnTo>
                    <a:lnTo>
                      <a:pt x="313" y="241"/>
                    </a:lnTo>
                    <a:lnTo>
                      <a:pt x="313" y="243"/>
                    </a:lnTo>
                    <a:lnTo>
                      <a:pt x="315" y="243"/>
                    </a:lnTo>
                    <a:lnTo>
                      <a:pt x="316" y="243"/>
                    </a:lnTo>
                    <a:lnTo>
                      <a:pt x="316" y="241"/>
                    </a:lnTo>
                    <a:lnTo>
                      <a:pt x="325" y="240"/>
                    </a:lnTo>
                    <a:lnTo>
                      <a:pt x="325" y="239"/>
                    </a:lnTo>
                    <a:lnTo>
                      <a:pt x="326" y="239"/>
                    </a:lnTo>
                    <a:lnTo>
                      <a:pt x="326" y="240"/>
                    </a:lnTo>
                    <a:lnTo>
                      <a:pt x="328" y="240"/>
                    </a:lnTo>
                    <a:lnTo>
                      <a:pt x="337" y="240"/>
                    </a:lnTo>
                    <a:lnTo>
                      <a:pt x="338" y="241"/>
                    </a:lnTo>
                    <a:lnTo>
                      <a:pt x="338" y="243"/>
                    </a:lnTo>
                    <a:lnTo>
                      <a:pt x="339" y="243"/>
                    </a:lnTo>
                    <a:lnTo>
                      <a:pt x="339" y="243"/>
                    </a:lnTo>
                    <a:lnTo>
                      <a:pt x="339" y="243"/>
                    </a:lnTo>
                    <a:lnTo>
                      <a:pt x="341" y="244"/>
                    </a:lnTo>
                    <a:lnTo>
                      <a:pt x="341" y="244"/>
                    </a:lnTo>
                    <a:lnTo>
                      <a:pt x="341" y="246"/>
                    </a:lnTo>
                    <a:lnTo>
                      <a:pt x="345" y="248"/>
                    </a:lnTo>
                    <a:lnTo>
                      <a:pt x="349" y="249"/>
                    </a:lnTo>
                    <a:lnTo>
                      <a:pt x="347" y="253"/>
                    </a:lnTo>
                    <a:lnTo>
                      <a:pt x="349" y="253"/>
                    </a:lnTo>
                    <a:lnTo>
                      <a:pt x="349" y="256"/>
                    </a:lnTo>
                    <a:lnTo>
                      <a:pt x="349" y="256"/>
                    </a:lnTo>
                    <a:lnTo>
                      <a:pt x="349" y="256"/>
                    </a:lnTo>
                    <a:lnTo>
                      <a:pt x="349" y="256"/>
                    </a:lnTo>
                    <a:lnTo>
                      <a:pt x="349" y="258"/>
                    </a:lnTo>
                    <a:lnTo>
                      <a:pt x="347" y="258"/>
                    </a:lnTo>
                    <a:lnTo>
                      <a:pt x="347" y="260"/>
                    </a:lnTo>
                    <a:lnTo>
                      <a:pt x="346" y="260"/>
                    </a:lnTo>
                    <a:lnTo>
                      <a:pt x="346" y="261"/>
                    </a:lnTo>
                    <a:lnTo>
                      <a:pt x="346" y="261"/>
                    </a:lnTo>
                    <a:lnTo>
                      <a:pt x="346" y="265"/>
                    </a:lnTo>
                    <a:lnTo>
                      <a:pt x="345" y="265"/>
                    </a:lnTo>
                    <a:lnTo>
                      <a:pt x="345" y="269"/>
                    </a:lnTo>
                    <a:lnTo>
                      <a:pt x="345" y="271"/>
                    </a:lnTo>
                    <a:lnTo>
                      <a:pt x="345" y="274"/>
                    </a:lnTo>
                    <a:lnTo>
                      <a:pt x="343" y="274"/>
                    </a:lnTo>
                    <a:lnTo>
                      <a:pt x="343" y="282"/>
                    </a:lnTo>
                    <a:lnTo>
                      <a:pt x="343" y="282"/>
                    </a:lnTo>
                    <a:lnTo>
                      <a:pt x="343" y="287"/>
                    </a:lnTo>
                    <a:lnTo>
                      <a:pt x="343" y="287"/>
                    </a:lnTo>
                    <a:lnTo>
                      <a:pt x="343" y="287"/>
                    </a:lnTo>
                    <a:lnTo>
                      <a:pt x="342" y="287"/>
                    </a:lnTo>
                    <a:lnTo>
                      <a:pt x="342" y="288"/>
                    </a:lnTo>
                    <a:lnTo>
                      <a:pt x="343" y="288"/>
                    </a:lnTo>
                    <a:lnTo>
                      <a:pt x="343" y="291"/>
                    </a:lnTo>
                    <a:lnTo>
                      <a:pt x="345" y="292"/>
                    </a:lnTo>
                    <a:lnTo>
                      <a:pt x="346" y="296"/>
                    </a:lnTo>
                    <a:lnTo>
                      <a:pt x="346" y="296"/>
                    </a:lnTo>
                    <a:lnTo>
                      <a:pt x="346" y="298"/>
                    </a:lnTo>
                    <a:lnTo>
                      <a:pt x="347" y="298"/>
                    </a:lnTo>
                    <a:lnTo>
                      <a:pt x="349" y="299"/>
                    </a:lnTo>
                    <a:lnTo>
                      <a:pt x="349" y="301"/>
                    </a:lnTo>
                    <a:lnTo>
                      <a:pt x="350" y="301"/>
                    </a:lnTo>
                    <a:lnTo>
                      <a:pt x="351" y="301"/>
                    </a:lnTo>
                    <a:lnTo>
                      <a:pt x="351" y="303"/>
                    </a:lnTo>
                    <a:lnTo>
                      <a:pt x="353" y="303"/>
                    </a:lnTo>
                    <a:lnTo>
                      <a:pt x="353" y="304"/>
                    </a:lnTo>
                    <a:lnTo>
                      <a:pt x="355" y="307"/>
                    </a:lnTo>
                    <a:lnTo>
                      <a:pt x="355" y="308"/>
                    </a:lnTo>
                    <a:lnTo>
                      <a:pt x="356" y="308"/>
                    </a:lnTo>
                    <a:lnTo>
                      <a:pt x="355" y="311"/>
                    </a:lnTo>
                    <a:lnTo>
                      <a:pt x="356" y="311"/>
                    </a:lnTo>
                    <a:lnTo>
                      <a:pt x="358" y="312"/>
                    </a:lnTo>
                    <a:lnTo>
                      <a:pt x="359" y="312"/>
                    </a:lnTo>
                    <a:lnTo>
                      <a:pt x="360" y="313"/>
                    </a:lnTo>
                    <a:lnTo>
                      <a:pt x="360" y="312"/>
                    </a:lnTo>
                    <a:lnTo>
                      <a:pt x="363" y="312"/>
                    </a:lnTo>
                    <a:lnTo>
                      <a:pt x="364" y="313"/>
                    </a:lnTo>
                    <a:lnTo>
                      <a:pt x="367" y="313"/>
                    </a:lnTo>
                    <a:lnTo>
                      <a:pt x="367" y="315"/>
                    </a:lnTo>
                    <a:lnTo>
                      <a:pt x="367" y="315"/>
                    </a:lnTo>
                    <a:lnTo>
                      <a:pt x="367" y="313"/>
                    </a:lnTo>
                    <a:lnTo>
                      <a:pt x="370" y="313"/>
                    </a:lnTo>
                    <a:lnTo>
                      <a:pt x="371" y="312"/>
                    </a:lnTo>
                    <a:lnTo>
                      <a:pt x="374" y="312"/>
                    </a:lnTo>
                    <a:lnTo>
                      <a:pt x="374" y="311"/>
                    </a:lnTo>
                    <a:lnTo>
                      <a:pt x="380" y="309"/>
                    </a:lnTo>
                    <a:lnTo>
                      <a:pt x="381" y="307"/>
                    </a:lnTo>
                    <a:lnTo>
                      <a:pt x="387" y="307"/>
                    </a:lnTo>
                    <a:lnTo>
                      <a:pt x="387" y="317"/>
                    </a:lnTo>
                    <a:lnTo>
                      <a:pt x="385" y="316"/>
                    </a:lnTo>
                    <a:lnTo>
                      <a:pt x="385" y="313"/>
                    </a:lnTo>
                    <a:lnTo>
                      <a:pt x="384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79" y="315"/>
                    </a:lnTo>
                    <a:lnTo>
                      <a:pt x="379" y="317"/>
                    </a:lnTo>
                    <a:lnTo>
                      <a:pt x="376" y="318"/>
                    </a:lnTo>
                    <a:lnTo>
                      <a:pt x="376" y="318"/>
                    </a:lnTo>
                    <a:lnTo>
                      <a:pt x="375" y="318"/>
                    </a:lnTo>
                    <a:lnTo>
                      <a:pt x="375" y="320"/>
                    </a:lnTo>
                    <a:lnTo>
                      <a:pt x="374" y="320"/>
                    </a:lnTo>
                    <a:lnTo>
                      <a:pt x="372" y="320"/>
                    </a:lnTo>
                    <a:lnTo>
                      <a:pt x="372" y="321"/>
                    </a:lnTo>
                    <a:lnTo>
                      <a:pt x="372" y="321"/>
                    </a:lnTo>
                    <a:lnTo>
                      <a:pt x="372" y="321"/>
                    </a:lnTo>
                    <a:lnTo>
                      <a:pt x="372" y="322"/>
                    </a:lnTo>
                    <a:lnTo>
                      <a:pt x="375" y="322"/>
                    </a:lnTo>
                    <a:lnTo>
                      <a:pt x="375" y="322"/>
                    </a:lnTo>
                    <a:lnTo>
                      <a:pt x="376" y="324"/>
                    </a:lnTo>
                    <a:lnTo>
                      <a:pt x="376" y="325"/>
                    </a:lnTo>
                    <a:lnTo>
                      <a:pt x="376" y="326"/>
                    </a:lnTo>
                    <a:lnTo>
                      <a:pt x="375" y="328"/>
                    </a:lnTo>
                    <a:lnTo>
                      <a:pt x="375" y="328"/>
                    </a:lnTo>
                    <a:lnTo>
                      <a:pt x="374" y="328"/>
                    </a:lnTo>
                    <a:lnTo>
                      <a:pt x="374" y="329"/>
                    </a:lnTo>
                    <a:lnTo>
                      <a:pt x="374" y="329"/>
                    </a:lnTo>
                    <a:lnTo>
                      <a:pt x="370" y="330"/>
                    </a:lnTo>
                    <a:lnTo>
                      <a:pt x="370" y="329"/>
                    </a:lnTo>
                    <a:lnTo>
                      <a:pt x="368" y="328"/>
                    </a:lnTo>
                    <a:lnTo>
                      <a:pt x="368" y="325"/>
                    </a:lnTo>
                    <a:lnTo>
                      <a:pt x="363" y="325"/>
                    </a:lnTo>
                    <a:lnTo>
                      <a:pt x="362" y="320"/>
                    </a:lnTo>
                    <a:lnTo>
                      <a:pt x="360" y="321"/>
                    </a:lnTo>
                    <a:lnTo>
                      <a:pt x="358" y="321"/>
                    </a:lnTo>
                    <a:lnTo>
                      <a:pt x="356" y="321"/>
                    </a:lnTo>
                    <a:lnTo>
                      <a:pt x="356" y="320"/>
                    </a:lnTo>
                    <a:lnTo>
                      <a:pt x="355" y="320"/>
                    </a:lnTo>
                    <a:lnTo>
                      <a:pt x="355" y="320"/>
                    </a:lnTo>
                    <a:lnTo>
                      <a:pt x="355" y="318"/>
                    </a:lnTo>
                    <a:lnTo>
                      <a:pt x="354" y="320"/>
                    </a:lnTo>
                    <a:lnTo>
                      <a:pt x="353" y="320"/>
                    </a:lnTo>
                    <a:lnTo>
                      <a:pt x="353" y="321"/>
                    </a:lnTo>
                    <a:lnTo>
                      <a:pt x="351" y="321"/>
                    </a:lnTo>
                    <a:lnTo>
                      <a:pt x="350" y="320"/>
                    </a:lnTo>
                    <a:lnTo>
                      <a:pt x="349" y="320"/>
                    </a:lnTo>
                    <a:lnTo>
                      <a:pt x="349" y="318"/>
                    </a:lnTo>
                    <a:lnTo>
                      <a:pt x="349" y="317"/>
                    </a:lnTo>
                    <a:lnTo>
                      <a:pt x="349" y="316"/>
                    </a:lnTo>
                    <a:lnTo>
                      <a:pt x="346" y="315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18"/>
                    </a:lnTo>
                    <a:lnTo>
                      <a:pt x="345" y="318"/>
                    </a:lnTo>
                    <a:lnTo>
                      <a:pt x="345" y="317"/>
                    </a:lnTo>
                    <a:lnTo>
                      <a:pt x="345" y="317"/>
                    </a:lnTo>
                    <a:lnTo>
                      <a:pt x="343" y="317"/>
                    </a:lnTo>
                    <a:lnTo>
                      <a:pt x="343" y="315"/>
                    </a:lnTo>
                    <a:lnTo>
                      <a:pt x="345" y="315"/>
                    </a:lnTo>
                    <a:lnTo>
                      <a:pt x="345" y="312"/>
                    </a:lnTo>
                    <a:lnTo>
                      <a:pt x="345" y="312"/>
                    </a:lnTo>
                    <a:lnTo>
                      <a:pt x="343" y="311"/>
                    </a:lnTo>
                    <a:lnTo>
                      <a:pt x="342" y="309"/>
                    </a:lnTo>
                    <a:lnTo>
                      <a:pt x="341" y="309"/>
                    </a:lnTo>
                    <a:lnTo>
                      <a:pt x="341" y="308"/>
                    </a:lnTo>
                    <a:lnTo>
                      <a:pt x="338" y="308"/>
                    </a:lnTo>
                    <a:lnTo>
                      <a:pt x="334" y="303"/>
                    </a:lnTo>
                    <a:lnTo>
                      <a:pt x="333" y="303"/>
                    </a:lnTo>
                    <a:lnTo>
                      <a:pt x="333" y="301"/>
                    </a:lnTo>
                    <a:lnTo>
                      <a:pt x="333" y="301"/>
                    </a:lnTo>
                    <a:lnTo>
                      <a:pt x="332" y="301"/>
                    </a:lnTo>
                    <a:lnTo>
                      <a:pt x="333" y="303"/>
                    </a:lnTo>
                    <a:lnTo>
                      <a:pt x="333" y="304"/>
                    </a:lnTo>
                    <a:lnTo>
                      <a:pt x="332" y="305"/>
                    </a:lnTo>
                    <a:lnTo>
                      <a:pt x="332" y="307"/>
                    </a:lnTo>
                    <a:lnTo>
                      <a:pt x="329" y="307"/>
                    </a:lnTo>
                    <a:lnTo>
                      <a:pt x="329" y="307"/>
                    </a:lnTo>
                    <a:lnTo>
                      <a:pt x="328" y="305"/>
                    </a:lnTo>
                    <a:lnTo>
                      <a:pt x="328" y="304"/>
                    </a:lnTo>
                    <a:lnTo>
                      <a:pt x="326" y="303"/>
                    </a:lnTo>
                    <a:lnTo>
                      <a:pt x="325" y="303"/>
                    </a:lnTo>
                    <a:lnTo>
                      <a:pt x="325" y="301"/>
                    </a:lnTo>
                    <a:lnTo>
                      <a:pt x="325" y="299"/>
                    </a:lnTo>
                    <a:lnTo>
                      <a:pt x="325" y="299"/>
                    </a:lnTo>
                    <a:lnTo>
                      <a:pt x="325" y="299"/>
                    </a:lnTo>
                    <a:lnTo>
                      <a:pt x="325" y="298"/>
                    </a:lnTo>
                    <a:lnTo>
                      <a:pt x="326" y="298"/>
                    </a:lnTo>
                    <a:lnTo>
                      <a:pt x="326" y="296"/>
                    </a:lnTo>
                    <a:lnTo>
                      <a:pt x="328" y="296"/>
                    </a:lnTo>
                    <a:lnTo>
                      <a:pt x="326" y="295"/>
                    </a:lnTo>
                    <a:lnTo>
                      <a:pt x="326" y="295"/>
                    </a:lnTo>
                    <a:lnTo>
                      <a:pt x="326" y="294"/>
                    </a:lnTo>
                    <a:lnTo>
                      <a:pt x="326" y="294"/>
                    </a:lnTo>
                    <a:lnTo>
                      <a:pt x="326" y="294"/>
                    </a:lnTo>
                    <a:lnTo>
                      <a:pt x="326" y="291"/>
                    </a:lnTo>
                    <a:lnTo>
                      <a:pt x="325" y="291"/>
                    </a:lnTo>
                    <a:lnTo>
                      <a:pt x="325" y="290"/>
                    </a:lnTo>
                    <a:lnTo>
                      <a:pt x="324" y="288"/>
                    </a:lnTo>
                    <a:lnTo>
                      <a:pt x="324" y="287"/>
                    </a:lnTo>
                    <a:lnTo>
                      <a:pt x="321" y="286"/>
                    </a:lnTo>
                    <a:lnTo>
                      <a:pt x="321" y="284"/>
                    </a:lnTo>
                    <a:lnTo>
                      <a:pt x="320" y="283"/>
                    </a:lnTo>
                    <a:lnTo>
                      <a:pt x="320" y="282"/>
                    </a:lnTo>
                    <a:lnTo>
                      <a:pt x="319" y="280"/>
                    </a:lnTo>
                    <a:lnTo>
                      <a:pt x="319" y="279"/>
                    </a:lnTo>
                    <a:lnTo>
                      <a:pt x="317" y="279"/>
                    </a:lnTo>
                    <a:lnTo>
                      <a:pt x="317" y="278"/>
                    </a:lnTo>
                    <a:lnTo>
                      <a:pt x="317" y="278"/>
                    </a:lnTo>
                    <a:lnTo>
                      <a:pt x="317" y="277"/>
                    </a:lnTo>
                    <a:lnTo>
                      <a:pt x="315" y="274"/>
                    </a:lnTo>
                    <a:lnTo>
                      <a:pt x="313" y="273"/>
                    </a:lnTo>
                    <a:lnTo>
                      <a:pt x="312" y="273"/>
                    </a:lnTo>
                    <a:lnTo>
                      <a:pt x="312" y="270"/>
                    </a:lnTo>
                    <a:lnTo>
                      <a:pt x="312" y="270"/>
                    </a:lnTo>
                    <a:lnTo>
                      <a:pt x="312" y="266"/>
                    </a:lnTo>
                    <a:lnTo>
                      <a:pt x="313" y="266"/>
                    </a:lnTo>
                    <a:lnTo>
                      <a:pt x="309" y="266"/>
                    </a:lnTo>
                    <a:lnTo>
                      <a:pt x="309" y="267"/>
                    </a:lnTo>
                    <a:lnTo>
                      <a:pt x="308" y="267"/>
                    </a:lnTo>
                    <a:lnTo>
                      <a:pt x="305" y="269"/>
                    </a:lnTo>
                    <a:lnTo>
                      <a:pt x="305" y="267"/>
                    </a:lnTo>
                    <a:lnTo>
                      <a:pt x="296" y="266"/>
                    </a:lnTo>
                    <a:lnTo>
                      <a:pt x="296" y="266"/>
                    </a:lnTo>
                    <a:lnTo>
                      <a:pt x="295" y="266"/>
                    </a:lnTo>
                    <a:lnTo>
                      <a:pt x="292" y="266"/>
                    </a:lnTo>
                    <a:lnTo>
                      <a:pt x="290" y="266"/>
                    </a:lnTo>
                    <a:lnTo>
                      <a:pt x="290" y="263"/>
                    </a:lnTo>
                    <a:lnTo>
                      <a:pt x="286" y="262"/>
                    </a:lnTo>
                    <a:lnTo>
                      <a:pt x="286" y="261"/>
                    </a:lnTo>
                    <a:lnTo>
                      <a:pt x="283" y="261"/>
                    </a:lnTo>
                    <a:lnTo>
                      <a:pt x="282" y="260"/>
                    </a:lnTo>
                    <a:lnTo>
                      <a:pt x="282" y="260"/>
                    </a:lnTo>
                    <a:lnTo>
                      <a:pt x="282" y="260"/>
                    </a:lnTo>
                    <a:lnTo>
                      <a:pt x="281" y="261"/>
                    </a:lnTo>
                    <a:lnTo>
                      <a:pt x="277" y="260"/>
                    </a:lnTo>
                    <a:lnTo>
                      <a:pt x="277" y="258"/>
                    </a:lnTo>
                    <a:lnTo>
                      <a:pt x="277" y="258"/>
                    </a:lnTo>
                    <a:lnTo>
                      <a:pt x="277" y="257"/>
                    </a:lnTo>
                    <a:lnTo>
                      <a:pt x="277" y="257"/>
                    </a:lnTo>
                    <a:lnTo>
                      <a:pt x="277" y="257"/>
                    </a:lnTo>
                    <a:lnTo>
                      <a:pt x="275" y="256"/>
                    </a:lnTo>
                    <a:lnTo>
                      <a:pt x="274" y="256"/>
                    </a:lnTo>
                    <a:lnTo>
                      <a:pt x="273" y="254"/>
                    </a:lnTo>
                    <a:lnTo>
                      <a:pt x="271" y="253"/>
                    </a:lnTo>
                    <a:lnTo>
                      <a:pt x="270" y="252"/>
                    </a:lnTo>
                    <a:lnTo>
                      <a:pt x="269" y="250"/>
                    </a:lnTo>
                    <a:lnTo>
                      <a:pt x="269" y="250"/>
                    </a:lnTo>
                    <a:lnTo>
                      <a:pt x="267" y="249"/>
                    </a:lnTo>
                    <a:lnTo>
                      <a:pt x="266" y="249"/>
                    </a:lnTo>
                    <a:lnTo>
                      <a:pt x="266" y="248"/>
                    </a:lnTo>
                    <a:lnTo>
                      <a:pt x="265" y="248"/>
                    </a:lnTo>
                    <a:lnTo>
                      <a:pt x="265" y="245"/>
                    </a:lnTo>
                    <a:lnTo>
                      <a:pt x="264" y="245"/>
                    </a:lnTo>
                    <a:lnTo>
                      <a:pt x="261" y="241"/>
                    </a:lnTo>
                    <a:lnTo>
                      <a:pt x="258" y="241"/>
                    </a:lnTo>
                    <a:lnTo>
                      <a:pt x="254" y="237"/>
                    </a:lnTo>
                    <a:lnTo>
                      <a:pt x="253" y="237"/>
                    </a:lnTo>
                    <a:lnTo>
                      <a:pt x="253" y="237"/>
                    </a:lnTo>
                    <a:lnTo>
                      <a:pt x="248" y="237"/>
                    </a:lnTo>
                    <a:lnTo>
                      <a:pt x="247" y="237"/>
                    </a:lnTo>
                    <a:lnTo>
                      <a:pt x="247" y="236"/>
                    </a:lnTo>
                    <a:lnTo>
                      <a:pt x="247" y="236"/>
                    </a:lnTo>
                    <a:lnTo>
                      <a:pt x="245" y="236"/>
                    </a:lnTo>
                    <a:lnTo>
                      <a:pt x="245" y="237"/>
                    </a:lnTo>
                    <a:lnTo>
                      <a:pt x="243" y="237"/>
                    </a:lnTo>
                    <a:lnTo>
                      <a:pt x="243" y="237"/>
                    </a:lnTo>
                    <a:lnTo>
                      <a:pt x="236" y="237"/>
                    </a:lnTo>
                    <a:lnTo>
                      <a:pt x="235" y="239"/>
                    </a:lnTo>
                    <a:lnTo>
                      <a:pt x="233" y="240"/>
                    </a:lnTo>
                    <a:lnTo>
                      <a:pt x="233" y="240"/>
                    </a:lnTo>
                    <a:lnTo>
                      <a:pt x="227" y="240"/>
                    </a:lnTo>
                    <a:lnTo>
                      <a:pt x="226" y="237"/>
                    </a:lnTo>
                    <a:lnTo>
                      <a:pt x="224" y="239"/>
                    </a:lnTo>
                    <a:lnTo>
                      <a:pt x="222" y="239"/>
                    </a:lnTo>
                    <a:lnTo>
                      <a:pt x="220" y="239"/>
                    </a:lnTo>
                    <a:lnTo>
                      <a:pt x="220" y="237"/>
                    </a:lnTo>
                    <a:lnTo>
                      <a:pt x="215" y="237"/>
                    </a:lnTo>
                    <a:lnTo>
                      <a:pt x="215" y="236"/>
                    </a:lnTo>
                    <a:lnTo>
                      <a:pt x="214" y="236"/>
                    </a:lnTo>
                    <a:lnTo>
                      <a:pt x="214" y="235"/>
                    </a:lnTo>
                    <a:lnTo>
                      <a:pt x="212" y="235"/>
                    </a:lnTo>
                    <a:lnTo>
                      <a:pt x="211" y="235"/>
                    </a:lnTo>
                    <a:lnTo>
                      <a:pt x="210" y="233"/>
                    </a:lnTo>
                    <a:lnTo>
                      <a:pt x="209" y="232"/>
                    </a:lnTo>
                    <a:lnTo>
                      <a:pt x="206" y="232"/>
                    </a:lnTo>
                    <a:lnTo>
                      <a:pt x="206" y="232"/>
                    </a:lnTo>
                    <a:lnTo>
                      <a:pt x="205" y="232"/>
                    </a:lnTo>
                    <a:lnTo>
                      <a:pt x="205" y="231"/>
                    </a:lnTo>
                    <a:lnTo>
                      <a:pt x="201" y="231"/>
                    </a:lnTo>
                    <a:lnTo>
                      <a:pt x="194" y="229"/>
                    </a:lnTo>
                    <a:lnTo>
                      <a:pt x="193" y="227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0" y="227"/>
                    </a:lnTo>
                    <a:lnTo>
                      <a:pt x="189" y="226"/>
                    </a:lnTo>
                    <a:lnTo>
                      <a:pt x="186" y="224"/>
                    </a:lnTo>
                    <a:lnTo>
                      <a:pt x="186" y="224"/>
                    </a:lnTo>
                    <a:lnTo>
                      <a:pt x="184" y="223"/>
                    </a:lnTo>
                    <a:lnTo>
                      <a:pt x="181" y="219"/>
                    </a:lnTo>
                    <a:lnTo>
                      <a:pt x="178" y="219"/>
                    </a:lnTo>
                    <a:lnTo>
                      <a:pt x="178" y="219"/>
                    </a:lnTo>
                    <a:lnTo>
                      <a:pt x="177" y="219"/>
                    </a:lnTo>
                    <a:lnTo>
                      <a:pt x="177" y="218"/>
                    </a:lnTo>
                    <a:lnTo>
                      <a:pt x="171" y="218"/>
                    </a:lnTo>
                    <a:lnTo>
                      <a:pt x="171" y="216"/>
                    </a:lnTo>
                    <a:lnTo>
                      <a:pt x="171" y="216"/>
                    </a:lnTo>
                    <a:lnTo>
                      <a:pt x="169" y="215"/>
                    </a:lnTo>
                    <a:lnTo>
                      <a:pt x="169" y="215"/>
                    </a:lnTo>
                    <a:lnTo>
                      <a:pt x="168" y="214"/>
                    </a:lnTo>
                    <a:lnTo>
                      <a:pt x="168" y="212"/>
                    </a:lnTo>
                    <a:lnTo>
                      <a:pt x="167" y="212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4" y="210"/>
                    </a:lnTo>
                    <a:lnTo>
                      <a:pt x="163" y="210"/>
                    </a:lnTo>
                    <a:lnTo>
                      <a:pt x="163" y="208"/>
                    </a:lnTo>
                    <a:lnTo>
                      <a:pt x="161" y="208"/>
                    </a:lnTo>
                    <a:lnTo>
                      <a:pt x="161" y="207"/>
                    </a:lnTo>
                    <a:lnTo>
                      <a:pt x="161" y="207"/>
                    </a:lnTo>
                    <a:lnTo>
                      <a:pt x="160" y="206"/>
                    </a:lnTo>
                    <a:lnTo>
                      <a:pt x="159" y="206"/>
                    </a:lnTo>
                    <a:lnTo>
                      <a:pt x="159" y="206"/>
                    </a:lnTo>
                    <a:lnTo>
                      <a:pt x="158" y="206"/>
                    </a:lnTo>
                    <a:lnTo>
                      <a:pt x="156" y="205"/>
                    </a:lnTo>
                    <a:lnTo>
                      <a:pt x="155" y="205"/>
                    </a:lnTo>
                    <a:lnTo>
                      <a:pt x="155" y="203"/>
                    </a:lnTo>
                    <a:lnTo>
                      <a:pt x="154" y="201"/>
                    </a:lnTo>
                    <a:lnTo>
                      <a:pt x="152" y="199"/>
                    </a:lnTo>
                    <a:lnTo>
                      <a:pt x="151" y="198"/>
                    </a:lnTo>
                    <a:lnTo>
                      <a:pt x="150" y="197"/>
                    </a:lnTo>
                    <a:lnTo>
                      <a:pt x="148" y="191"/>
                    </a:lnTo>
                    <a:lnTo>
                      <a:pt x="150" y="190"/>
                    </a:lnTo>
                    <a:lnTo>
                      <a:pt x="150" y="189"/>
                    </a:lnTo>
                    <a:lnTo>
                      <a:pt x="148" y="189"/>
                    </a:lnTo>
                    <a:lnTo>
                      <a:pt x="148" y="186"/>
                    </a:lnTo>
                    <a:lnTo>
                      <a:pt x="150" y="185"/>
                    </a:lnTo>
                    <a:lnTo>
                      <a:pt x="151" y="184"/>
                    </a:lnTo>
                    <a:lnTo>
                      <a:pt x="151" y="182"/>
                    </a:lnTo>
                    <a:lnTo>
                      <a:pt x="151" y="181"/>
                    </a:lnTo>
                    <a:lnTo>
                      <a:pt x="151" y="178"/>
                    </a:lnTo>
                    <a:lnTo>
                      <a:pt x="151" y="177"/>
                    </a:lnTo>
                    <a:lnTo>
                      <a:pt x="150" y="176"/>
                    </a:lnTo>
                    <a:lnTo>
                      <a:pt x="150" y="172"/>
                    </a:lnTo>
                    <a:lnTo>
                      <a:pt x="148" y="171"/>
                    </a:lnTo>
                    <a:lnTo>
                      <a:pt x="147" y="168"/>
                    </a:lnTo>
                    <a:lnTo>
                      <a:pt x="146" y="167"/>
                    </a:lnTo>
                    <a:lnTo>
                      <a:pt x="146" y="165"/>
                    </a:lnTo>
                    <a:lnTo>
                      <a:pt x="143" y="164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2" y="161"/>
                    </a:lnTo>
                    <a:lnTo>
                      <a:pt x="142" y="161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40" y="157"/>
                    </a:lnTo>
                    <a:lnTo>
                      <a:pt x="139" y="156"/>
                    </a:lnTo>
                    <a:lnTo>
                      <a:pt x="139" y="155"/>
                    </a:lnTo>
                    <a:lnTo>
                      <a:pt x="138" y="154"/>
                    </a:lnTo>
                    <a:lnTo>
                      <a:pt x="138" y="152"/>
                    </a:lnTo>
                    <a:lnTo>
                      <a:pt x="135" y="151"/>
                    </a:lnTo>
                    <a:lnTo>
                      <a:pt x="135" y="148"/>
                    </a:lnTo>
                    <a:lnTo>
                      <a:pt x="131" y="147"/>
                    </a:lnTo>
                    <a:lnTo>
                      <a:pt x="131" y="146"/>
                    </a:lnTo>
                    <a:lnTo>
                      <a:pt x="130" y="146"/>
                    </a:lnTo>
                    <a:lnTo>
                      <a:pt x="130" y="144"/>
                    </a:lnTo>
                    <a:lnTo>
                      <a:pt x="129" y="143"/>
                    </a:lnTo>
                    <a:lnTo>
                      <a:pt x="127" y="140"/>
                    </a:lnTo>
                    <a:lnTo>
                      <a:pt x="126" y="138"/>
                    </a:lnTo>
                    <a:lnTo>
                      <a:pt x="125" y="136"/>
                    </a:lnTo>
                    <a:lnTo>
                      <a:pt x="123" y="136"/>
                    </a:lnTo>
                    <a:lnTo>
                      <a:pt x="123" y="136"/>
                    </a:lnTo>
                    <a:lnTo>
                      <a:pt x="123" y="135"/>
                    </a:lnTo>
                    <a:lnTo>
                      <a:pt x="123" y="135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20" y="133"/>
                    </a:lnTo>
                    <a:lnTo>
                      <a:pt x="118" y="133"/>
                    </a:lnTo>
                    <a:lnTo>
                      <a:pt x="117" y="130"/>
                    </a:lnTo>
                    <a:lnTo>
                      <a:pt x="114" y="130"/>
                    </a:lnTo>
                    <a:lnTo>
                      <a:pt x="114" y="127"/>
                    </a:lnTo>
                    <a:lnTo>
                      <a:pt x="114" y="125"/>
                    </a:lnTo>
                    <a:lnTo>
                      <a:pt x="116" y="125"/>
                    </a:lnTo>
                    <a:lnTo>
                      <a:pt x="117" y="123"/>
                    </a:lnTo>
                    <a:lnTo>
                      <a:pt x="117" y="121"/>
                    </a:lnTo>
                    <a:lnTo>
                      <a:pt x="116" y="121"/>
                    </a:lnTo>
                    <a:lnTo>
                      <a:pt x="116" y="119"/>
                    </a:lnTo>
                    <a:lnTo>
                      <a:pt x="114" y="119"/>
                    </a:lnTo>
                    <a:lnTo>
                      <a:pt x="113" y="119"/>
                    </a:lnTo>
                    <a:lnTo>
                      <a:pt x="110" y="118"/>
                    </a:lnTo>
                    <a:lnTo>
                      <a:pt x="110" y="114"/>
                    </a:lnTo>
                    <a:lnTo>
                      <a:pt x="108" y="114"/>
                    </a:lnTo>
                    <a:lnTo>
                      <a:pt x="106" y="113"/>
                    </a:lnTo>
                    <a:lnTo>
                      <a:pt x="105" y="110"/>
                    </a:lnTo>
                    <a:lnTo>
                      <a:pt x="105" y="110"/>
                    </a:lnTo>
                    <a:lnTo>
                      <a:pt x="105" y="106"/>
                    </a:lnTo>
                    <a:lnTo>
                      <a:pt x="101" y="106"/>
                    </a:lnTo>
                    <a:lnTo>
                      <a:pt x="100" y="105"/>
                    </a:lnTo>
                    <a:lnTo>
                      <a:pt x="100" y="105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3" y="99"/>
                    </a:lnTo>
                    <a:lnTo>
                      <a:pt x="92" y="96"/>
                    </a:lnTo>
                    <a:lnTo>
                      <a:pt x="93" y="96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91" y="93"/>
                    </a:lnTo>
                    <a:lnTo>
                      <a:pt x="91" y="92"/>
                    </a:lnTo>
                    <a:lnTo>
                      <a:pt x="91" y="92"/>
                    </a:lnTo>
                    <a:lnTo>
                      <a:pt x="91" y="91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8" y="89"/>
                    </a:lnTo>
                    <a:lnTo>
                      <a:pt x="87" y="87"/>
                    </a:lnTo>
                    <a:lnTo>
                      <a:pt x="86" y="83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2" y="76"/>
                    </a:lnTo>
                    <a:lnTo>
                      <a:pt x="80" y="75"/>
                    </a:lnTo>
                    <a:lnTo>
                      <a:pt x="82" y="70"/>
                    </a:lnTo>
                    <a:lnTo>
                      <a:pt x="80" y="70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4" y="64"/>
                    </a:lnTo>
                    <a:lnTo>
                      <a:pt x="72" y="67"/>
                    </a:lnTo>
                    <a:lnTo>
                      <a:pt x="71" y="66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7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5" y="64"/>
                    </a:lnTo>
                    <a:lnTo>
                      <a:pt x="65" y="64"/>
                    </a:lnTo>
                    <a:lnTo>
                      <a:pt x="63" y="66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7" y="74"/>
                    </a:lnTo>
                    <a:lnTo>
                      <a:pt x="67" y="76"/>
                    </a:lnTo>
                    <a:lnTo>
                      <a:pt x="68" y="78"/>
                    </a:lnTo>
                    <a:lnTo>
                      <a:pt x="68" y="80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5" y="85"/>
                    </a:lnTo>
                    <a:lnTo>
                      <a:pt x="76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8" y="95"/>
                    </a:lnTo>
                    <a:lnTo>
                      <a:pt x="78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80" y="96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3" y="101"/>
                    </a:lnTo>
                    <a:lnTo>
                      <a:pt x="83" y="105"/>
                    </a:lnTo>
                    <a:lnTo>
                      <a:pt x="84" y="106"/>
                    </a:lnTo>
                    <a:lnTo>
                      <a:pt x="84" y="108"/>
                    </a:lnTo>
                    <a:lnTo>
                      <a:pt x="86" y="108"/>
                    </a:lnTo>
                    <a:lnTo>
                      <a:pt x="86" y="108"/>
                    </a:lnTo>
                    <a:lnTo>
                      <a:pt x="87" y="109"/>
                    </a:lnTo>
                    <a:lnTo>
                      <a:pt x="87" y="110"/>
                    </a:lnTo>
                    <a:lnTo>
                      <a:pt x="88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9" y="118"/>
                    </a:lnTo>
                    <a:lnTo>
                      <a:pt x="91" y="118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3" y="122"/>
                    </a:lnTo>
                    <a:lnTo>
                      <a:pt x="95" y="122"/>
                    </a:lnTo>
                    <a:lnTo>
                      <a:pt x="95" y="125"/>
                    </a:lnTo>
                    <a:lnTo>
                      <a:pt x="95" y="125"/>
                    </a:lnTo>
                    <a:lnTo>
                      <a:pt x="95" y="126"/>
                    </a:lnTo>
                    <a:lnTo>
                      <a:pt x="96" y="126"/>
                    </a:lnTo>
                    <a:lnTo>
                      <a:pt x="96" y="129"/>
                    </a:lnTo>
                    <a:lnTo>
                      <a:pt x="97" y="130"/>
                    </a:lnTo>
                    <a:lnTo>
                      <a:pt x="97" y="133"/>
                    </a:lnTo>
                    <a:lnTo>
                      <a:pt x="99" y="133"/>
                    </a:lnTo>
                    <a:lnTo>
                      <a:pt x="99" y="134"/>
                    </a:lnTo>
                    <a:lnTo>
                      <a:pt x="100" y="134"/>
                    </a:lnTo>
                    <a:lnTo>
                      <a:pt x="99" y="139"/>
                    </a:lnTo>
                    <a:lnTo>
                      <a:pt x="101" y="140"/>
                    </a:lnTo>
                    <a:lnTo>
                      <a:pt x="101" y="144"/>
                    </a:lnTo>
                    <a:lnTo>
                      <a:pt x="100" y="144"/>
                    </a:lnTo>
                    <a:lnTo>
                      <a:pt x="101" y="146"/>
                    </a:lnTo>
                    <a:lnTo>
                      <a:pt x="103" y="147"/>
                    </a:lnTo>
                    <a:lnTo>
                      <a:pt x="105" y="147"/>
                    </a:lnTo>
                    <a:lnTo>
                      <a:pt x="105" y="148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6" y="151"/>
                    </a:lnTo>
                    <a:lnTo>
                      <a:pt x="106" y="151"/>
                    </a:lnTo>
                    <a:lnTo>
                      <a:pt x="109" y="152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0" y="154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9"/>
                    </a:lnTo>
                    <a:lnTo>
                      <a:pt x="109" y="160"/>
                    </a:lnTo>
                    <a:lnTo>
                      <a:pt x="109" y="161"/>
                    </a:lnTo>
                    <a:lnTo>
                      <a:pt x="106" y="161"/>
                    </a:lnTo>
                    <a:lnTo>
                      <a:pt x="106" y="161"/>
                    </a:lnTo>
                    <a:lnTo>
                      <a:pt x="105" y="16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4" y="154"/>
                    </a:lnTo>
                    <a:lnTo>
                      <a:pt x="103" y="154"/>
                    </a:lnTo>
                    <a:lnTo>
                      <a:pt x="101" y="152"/>
                    </a:lnTo>
                    <a:lnTo>
                      <a:pt x="100" y="151"/>
                    </a:lnTo>
                    <a:lnTo>
                      <a:pt x="99" y="150"/>
                    </a:lnTo>
                    <a:lnTo>
                      <a:pt x="97" y="147"/>
                    </a:lnTo>
                    <a:lnTo>
                      <a:pt x="96" y="146"/>
                    </a:lnTo>
                    <a:lnTo>
                      <a:pt x="95" y="146"/>
                    </a:lnTo>
                    <a:lnTo>
                      <a:pt x="93" y="143"/>
                    </a:lnTo>
                    <a:lnTo>
                      <a:pt x="91" y="143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0"/>
                    </a:lnTo>
                    <a:lnTo>
                      <a:pt x="89" y="133"/>
                    </a:lnTo>
                    <a:lnTo>
                      <a:pt x="88" y="133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8" y="127"/>
                    </a:lnTo>
                    <a:lnTo>
                      <a:pt x="88" y="126"/>
                    </a:lnTo>
                    <a:lnTo>
                      <a:pt x="86" y="125"/>
                    </a:lnTo>
                    <a:lnTo>
                      <a:pt x="86" y="123"/>
                    </a:lnTo>
                    <a:lnTo>
                      <a:pt x="84" y="122"/>
                    </a:lnTo>
                    <a:lnTo>
                      <a:pt x="83" y="122"/>
                    </a:lnTo>
                    <a:lnTo>
                      <a:pt x="82" y="119"/>
                    </a:lnTo>
                    <a:lnTo>
                      <a:pt x="78" y="119"/>
                    </a:lnTo>
                    <a:lnTo>
                      <a:pt x="78" y="118"/>
                    </a:lnTo>
                    <a:lnTo>
                      <a:pt x="74" y="118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1" y="116"/>
                    </a:lnTo>
                    <a:lnTo>
                      <a:pt x="67" y="110"/>
                    </a:lnTo>
                    <a:lnTo>
                      <a:pt x="66" y="109"/>
                    </a:lnTo>
                    <a:lnTo>
                      <a:pt x="65" y="109"/>
                    </a:lnTo>
                    <a:lnTo>
                      <a:pt x="63" y="109"/>
                    </a:lnTo>
                    <a:lnTo>
                      <a:pt x="63" y="106"/>
                    </a:lnTo>
                    <a:lnTo>
                      <a:pt x="63" y="106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0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1" y="96"/>
                    </a:lnTo>
                    <a:lnTo>
                      <a:pt x="70" y="95"/>
                    </a:lnTo>
                    <a:lnTo>
                      <a:pt x="70" y="91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5" y="84"/>
                    </a:lnTo>
                    <a:lnTo>
                      <a:pt x="59" y="83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3" y="70"/>
                    </a:lnTo>
                    <a:lnTo>
                      <a:pt x="53" y="68"/>
                    </a:lnTo>
                    <a:lnTo>
                      <a:pt x="51" y="67"/>
                    </a:lnTo>
                    <a:lnTo>
                      <a:pt x="49" y="66"/>
                    </a:lnTo>
                    <a:lnTo>
                      <a:pt x="49" y="63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0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1" y="37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8" y="19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7" name="Group 296">
                <a:extLst>
                  <a:ext uri="{FF2B5EF4-FFF2-40B4-BE49-F238E27FC236}">
                    <a16:creationId xmlns:a16="http://schemas.microsoft.com/office/drawing/2014/main" id="{A12892FB-9770-4B6A-8FFD-261F7495F3CA}"/>
                  </a:ext>
                </a:extLst>
              </p:cNvPr>
              <p:cNvGrpSpPr/>
              <p:nvPr/>
            </p:nvGrpSpPr>
            <p:grpSpPr>
              <a:xfrm>
                <a:off x="3149600" y="1148217"/>
                <a:ext cx="5502275" cy="2728912"/>
                <a:chOff x="3149600" y="1148217"/>
                <a:chExt cx="5502275" cy="2728912"/>
              </a:xfrm>
              <a:grpFill/>
            </p:grpSpPr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423FCAAB-7232-4894-A9A6-8570A7BDBC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51300" y="1703842"/>
                  <a:ext cx="982663" cy="514350"/>
                </a:xfrm>
                <a:custGeom>
                  <a:avLst/>
                  <a:gdLst>
                    <a:gd name="T0" fmla="*/ 457 w 619"/>
                    <a:gd name="T1" fmla="*/ 229 h 324"/>
                    <a:gd name="T2" fmla="*/ 8 w 619"/>
                    <a:gd name="T3" fmla="*/ 294 h 324"/>
                    <a:gd name="T4" fmla="*/ 9 w 619"/>
                    <a:gd name="T5" fmla="*/ 269 h 324"/>
                    <a:gd name="T6" fmla="*/ 8 w 619"/>
                    <a:gd name="T7" fmla="*/ 233 h 324"/>
                    <a:gd name="T8" fmla="*/ 2 w 619"/>
                    <a:gd name="T9" fmla="*/ 197 h 324"/>
                    <a:gd name="T10" fmla="*/ 463 w 619"/>
                    <a:gd name="T11" fmla="*/ 161 h 324"/>
                    <a:gd name="T12" fmla="*/ 493 w 619"/>
                    <a:gd name="T13" fmla="*/ 140 h 324"/>
                    <a:gd name="T14" fmla="*/ 505 w 619"/>
                    <a:gd name="T15" fmla="*/ 115 h 324"/>
                    <a:gd name="T16" fmla="*/ 463 w 619"/>
                    <a:gd name="T17" fmla="*/ 110 h 324"/>
                    <a:gd name="T18" fmla="*/ 459 w 619"/>
                    <a:gd name="T19" fmla="*/ 97 h 324"/>
                    <a:gd name="T20" fmla="*/ 449 w 619"/>
                    <a:gd name="T21" fmla="*/ 87 h 324"/>
                    <a:gd name="T22" fmla="*/ 491 w 619"/>
                    <a:gd name="T23" fmla="*/ 17 h 324"/>
                    <a:gd name="T24" fmla="*/ 493 w 619"/>
                    <a:gd name="T25" fmla="*/ 28 h 324"/>
                    <a:gd name="T26" fmla="*/ 505 w 619"/>
                    <a:gd name="T27" fmla="*/ 49 h 324"/>
                    <a:gd name="T28" fmla="*/ 521 w 619"/>
                    <a:gd name="T29" fmla="*/ 57 h 324"/>
                    <a:gd name="T30" fmla="*/ 533 w 619"/>
                    <a:gd name="T31" fmla="*/ 39 h 324"/>
                    <a:gd name="T32" fmla="*/ 544 w 619"/>
                    <a:gd name="T33" fmla="*/ 47 h 324"/>
                    <a:gd name="T34" fmla="*/ 548 w 619"/>
                    <a:gd name="T35" fmla="*/ 59 h 324"/>
                    <a:gd name="T36" fmla="*/ 561 w 619"/>
                    <a:gd name="T37" fmla="*/ 76 h 324"/>
                    <a:gd name="T38" fmla="*/ 561 w 619"/>
                    <a:gd name="T39" fmla="*/ 87 h 324"/>
                    <a:gd name="T40" fmla="*/ 584 w 619"/>
                    <a:gd name="T41" fmla="*/ 106 h 324"/>
                    <a:gd name="T42" fmla="*/ 599 w 619"/>
                    <a:gd name="T43" fmla="*/ 110 h 324"/>
                    <a:gd name="T44" fmla="*/ 595 w 619"/>
                    <a:gd name="T45" fmla="*/ 121 h 324"/>
                    <a:gd name="T46" fmla="*/ 581 w 619"/>
                    <a:gd name="T47" fmla="*/ 129 h 324"/>
                    <a:gd name="T48" fmla="*/ 611 w 619"/>
                    <a:gd name="T49" fmla="*/ 124 h 324"/>
                    <a:gd name="T50" fmla="*/ 615 w 619"/>
                    <a:gd name="T51" fmla="*/ 142 h 324"/>
                    <a:gd name="T52" fmla="*/ 585 w 619"/>
                    <a:gd name="T53" fmla="*/ 161 h 324"/>
                    <a:gd name="T54" fmla="*/ 571 w 619"/>
                    <a:gd name="T55" fmla="*/ 166 h 324"/>
                    <a:gd name="T56" fmla="*/ 555 w 619"/>
                    <a:gd name="T57" fmla="*/ 165 h 324"/>
                    <a:gd name="T58" fmla="*/ 531 w 619"/>
                    <a:gd name="T59" fmla="*/ 167 h 324"/>
                    <a:gd name="T60" fmla="*/ 505 w 619"/>
                    <a:gd name="T61" fmla="*/ 183 h 324"/>
                    <a:gd name="T62" fmla="*/ 493 w 619"/>
                    <a:gd name="T63" fmla="*/ 195 h 324"/>
                    <a:gd name="T64" fmla="*/ 482 w 619"/>
                    <a:gd name="T65" fmla="*/ 212 h 324"/>
                    <a:gd name="T66" fmla="*/ 503 w 619"/>
                    <a:gd name="T67" fmla="*/ 191 h 324"/>
                    <a:gd name="T68" fmla="*/ 531 w 619"/>
                    <a:gd name="T69" fmla="*/ 178 h 324"/>
                    <a:gd name="T70" fmla="*/ 538 w 619"/>
                    <a:gd name="T71" fmla="*/ 191 h 324"/>
                    <a:gd name="T72" fmla="*/ 531 w 619"/>
                    <a:gd name="T73" fmla="*/ 201 h 324"/>
                    <a:gd name="T74" fmla="*/ 538 w 619"/>
                    <a:gd name="T75" fmla="*/ 209 h 324"/>
                    <a:gd name="T76" fmla="*/ 544 w 619"/>
                    <a:gd name="T77" fmla="*/ 224 h 324"/>
                    <a:gd name="T78" fmla="*/ 567 w 619"/>
                    <a:gd name="T79" fmla="*/ 229 h 324"/>
                    <a:gd name="T80" fmla="*/ 544 w 619"/>
                    <a:gd name="T81" fmla="*/ 242 h 324"/>
                    <a:gd name="T82" fmla="*/ 530 w 619"/>
                    <a:gd name="T83" fmla="*/ 252 h 324"/>
                    <a:gd name="T84" fmla="*/ 541 w 619"/>
                    <a:gd name="T85" fmla="*/ 234 h 324"/>
                    <a:gd name="T86" fmla="*/ 539 w 619"/>
                    <a:gd name="T87" fmla="*/ 225 h 324"/>
                    <a:gd name="T88" fmla="*/ 527 w 619"/>
                    <a:gd name="T89" fmla="*/ 227 h 324"/>
                    <a:gd name="T90" fmla="*/ 517 w 619"/>
                    <a:gd name="T91" fmla="*/ 241 h 324"/>
                    <a:gd name="T92" fmla="*/ 501 w 619"/>
                    <a:gd name="T93" fmla="*/ 244 h 324"/>
                    <a:gd name="T94" fmla="*/ 487 w 619"/>
                    <a:gd name="T95" fmla="*/ 256 h 324"/>
                    <a:gd name="T96" fmla="*/ 483 w 619"/>
                    <a:gd name="T97" fmla="*/ 273 h 324"/>
                    <a:gd name="T98" fmla="*/ 471 w 619"/>
                    <a:gd name="T99" fmla="*/ 275 h 324"/>
                    <a:gd name="T100" fmla="*/ 451 w 619"/>
                    <a:gd name="T101" fmla="*/ 303 h 324"/>
                    <a:gd name="T102" fmla="*/ 437 w 619"/>
                    <a:gd name="T103" fmla="*/ 322 h 324"/>
                    <a:gd name="T104" fmla="*/ 438 w 619"/>
                    <a:gd name="T105" fmla="*/ 302 h 324"/>
                    <a:gd name="T106" fmla="*/ 427 w 619"/>
                    <a:gd name="T107" fmla="*/ 318 h 324"/>
                    <a:gd name="T108" fmla="*/ 431 w 619"/>
                    <a:gd name="T109" fmla="*/ 254 h 324"/>
                    <a:gd name="T110" fmla="*/ 420 w 619"/>
                    <a:gd name="T111" fmla="*/ 244 h 324"/>
                    <a:gd name="T112" fmla="*/ 410 w 619"/>
                    <a:gd name="T113" fmla="*/ 150 h 324"/>
                    <a:gd name="T114" fmla="*/ 410 w 619"/>
                    <a:gd name="T115" fmla="*/ 110 h 324"/>
                    <a:gd name="T116" fmla="*/ 429 w 619"/>
                    <a:gd name="T117" fmla="*/ 87 h 324"/>
                    <a:gd name="T118" fmla="*/ 412 w 619"/>
                    <a:gd name="T119" fmla="*/ 51 h 324"/>
                    <a:gd name="T120" fmla="*/ 420 w 619"/>
                    <a:gd name="T121" fmla="*/ 25 h 324"/>
                    <a:gd name="T122" fmla="*/ 423 w 619"/>
                    <a:gd name="T123" fmla="*/ 9 h 324"/>
                    <a:gd name="T124" fmla="*/ 434 w 619"/>
                    <a:gd name="T125" fmla="*/ 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19" h="324">
                      <a:moveTo>
                        <a:pt x="462" y="237"/>
                      </a:moveTo>
                      <a:lnTo>
                        <a:pt x="461" y="243"/>
                      </a:lnTo>
                      <a:lnTo>
                        <a:pt x="462" y="243"/>
                      </a:lnTo>
                      <a:lnTo>
                        <a:pt x="462" y="241"/>
                      </a:lnTo>
                      <a:lnTo>
                        <a:pt x="463" y="238"/>
                      </a:lnTo>
                      <a:lnTo>
                        <a:pt x="462" y="237"/>
                      </a:lnTo>
                      <a:lnTo>
                        <a:pt x="462" y="237"/>
                      </a:lnTo>
                      <a:close/>
                      <a:moveTo>
                        <a:pt x="453" y="227"/>
                      </a:moveTo>
                      <a:lnTo>
                        <a:pt x="453" y="227"/>
                      </a:lnTo>
                      <a:lnTo>
                        <a:pt x="451" y="227"/>
                      </a:lnTo>
                      <a:lnTo>
                        <a:pt x="451" y="229"/>
                      </a:lnTo>
                      <a:lnTo>
                        <a:pt x="454" y="229"/>
                      </a:lnTo>
                      <a:lnTo>
                        <a:pt x="454" y="231"/>
                      </a:lnTo>
                      <a:lnTo>
                        <a:pt x="453" y="231"/>
                      </a:lnTo>
                      <a:lnTo>
                        <a:pt x="450" y="233"/>
                      </a:lnTo>
                      <a:lnTo>
                        <a:pt x="450" y="233"/>
                      </a:lnTo>
                      <a:lnTo>
                        <a:pt x="451" y="233"/>
                      </a:lnTo>
                      <a:lnTo>
                        <a:pt x="454" y="231"/>
                      </a:lnTo>
                      <a:lnTo>
                        <a:pt x="457" y="230"/>
                      </a:lnTo>
                      <a:lnTo>
                        <a:pt x="459" y="229"/>
                      </a:lnTo>
                      <a:lnTo>
                        <a:pt x="457" y="229"/>
                      </a:lnTo>
                      <a:lnTo>
                        <a:pt x="457" y="229"/>
                      </a:lnTo>
                      <a:lnTo>
                        <a:pt x="453" y="227"/>
                      </a:lnTo>
                      <a:close/>
                      <a:moveTo>
                        <a:pt x="510" y="222"/>
                      </a:moveTo>
                      <a:lnTo>
                        <a:pt x="510" y="224"/>
                      </a:lnTo>
                      <a:lnTo>
                        <a:pt x="510" y="224"/>
                      </a:lnTo>
                      <a:lnTo>
                        <a:pt x="510" y="222"/>
                      </a:lnTo>
                      <a:lnTo>
                        <a:pt x="510" y="222"/>
                      </a:lnTo>
                      <a:close/>
                      <a:moveTo>
                        <a:pt x="0" y="190"/>
                      </a:moveTo>
                      <a:lnTo>
                        <a:pt x="4" y="191"/>
                      </a:lnTo>
                      <a:lnTo>
                        <a:pt x="4" y="191"/>
                      </a:lnTo>
                      <a:lnTo>
                        <a:pt x="5" y="191"/>
                      </a:lnTo>
                      <a:lnTo>
                        <a:pt x="5" y="192"/>
                      </a:lnTo>
                      <a:lnTo>
                        <a:pt x="9" y="191"/>
                      </a:lnTo>
                      <a:lnTo>
                        <a:pt x="9" y="192"/>
                      </a:lnTo>
                      <a:lnTo>
                        <a:pt x="10" y="192"/>
                      </a:lnTo>
                      <a:lnTo>
                        <a:pt x="10" y="299"/>
                      </a:lnTo>
                      <a:lnTo>
                        <a:pt x="10" y="299"/>
                      </a:lnTo>
                      <a:lnTo>
                        <a:pt x="10" y="297"/>
                      </a:lnTo>
                      <a:lnTo>
                        <a:pt x="9" y="297"/>
                      </a:lnTo>
                      <a:lnTo>
                        <a:pt x="9" y="294"/>
                      </a:lnTo>
                      <a:lnTo>
                        <a:pt x="8" y="294"/>
                      </a:lnTo>
                      <a:lnTo>
                        <a:pt x="8" y="293"/>
                      </a:lnTo>
                      <a:lnTo>
                        <a:pt x="6" y="293"/>
                      </a:lnTo>
                      <a:lnTo>
                        <a:pt x="6" y="292"/>
                      </a:lnTo>
                      <a:lnTo>
                        <a:pt x="5" y="292"/>
                      </a:lnTo>
                      <a:lnTo>
                        <a:pt x="5" y="289"/>
                      </a:lnTo>
                      <a:lnTo>
                        <a:pt x="5" y="289"/>
                      </a:lnTo>
                      <a:lnTo>
                        <a:pt x="5" y="288"/>
                      </a:lnTo>
                      <a:lnTo>
                        <a:pt x="8" y="288"/>
                      </a:lnTo>
                      <a:lnTo>
                        <a:pt x="8" y="284"/>
                      </a:lnTo>
                      <a:lnTo>
                        <a:pt x="8" y="281"/>
                      </a:lnTo>
                      <a:lnTo>
                        <a:pt x="8" y="279"/>
                      </a:lnTo>
                      <a:lnTo>
                        <a:pt x="9" y="279"/>
                      </a:lnTo>
                      <a:lnTo>
                        <a:pt x="8" y="277"/>
                      </a:lnTo>
                      <a:lnTo>
                        <a:pt x="8" y="277"/>
                      </a:lnTo>
                      <a:lnTo>
                        <a:pt x="8" y="277"/>
                      </a:lnTo>
                      <a:lnTo>
                        <a:pt x="8" y="273"/>
                      </a:lnTo>
                      <a:lnTo>
                        <a:pt x="6" y="273"/>
                      </a:lnTo>
                      <a:lnTo>
                        <a:pt x="8" y="272"/>
                      </a:lnTo>
                      <a:lnTo>
                        <a:pt x="8" y="271"/>
                      </a:lnTo>
                      <a:lnTo>
                        <a:pt x="9" y="271"/>
                      </a:lnTo>
                      <a:lnTo>
                        <a:pt x="9" y="269"/>
                      </a:lnTo>
                      <a:lnTo>
                        <a:pt x="6" y="267"/>
                      </a:lnTo>
                      <a:lnTo>
                        <a:pt x="5" y="264"/>
                      </a:lnTo>
                      <a:lnTo>
                        <a:pt x="5" y="260"/>
                      </a:lnTo>
                      <a:lnTo>
                        <a:pt x="5" y="259"/>
                      </a:lnTo>
                      <a:lnTo>
                        <a:pt x="4" y="258"/>
                      </a:lnTo>
                      <a:lnTo>
                        <a:pt x="4" y="255"/>
                      </a:lnTo>
                      <a:lnTo>
                        <a:pt x="4" y="254"/>
                      </a:lnTo>
                      <a:lnTo>
                        <a:pt x="5" y="254"/>
                      </a:lnTo>
                      <a:lnTo>
                        <a:pt x="5" y="252"/>
                      </a:lnTo>
                      <a:lnTo>
                        <a:pt x="5" y="251"/>
                      </a:lnTo>
                      <a:lnTo>
                        <a:pt x="5" y="250"/>
                      </a:lnTo>
                      <a:lnTo>
                        <a:pt x="5" y="248"/>
                      </a:lnTo>
                      <a:lnTo>
                        <a:pt x="5" y="244"/>
                      </a:lnTo>
                      <a:lnTo>
                        <a:pt x="6" y="242"/>
                      </a:lnTo>
                      <a:lnTo>
                        <a:pt x="6" y="241"/>
                      </a:lnTo>
                      <a:lnTo>
                        <a:pt x="6" y="241"/>
                      </a:lnTo>
                      <a:lnTo>
                        <a:pt x="6" y="239"/>
                      </a:lnTo>
                      <a:lnTo>
                        <a:pt x="6" y="238"/>
                      </a:lnTo>
                      <a:lnTo>
                        <a:pt x="6" y="237"/>
                      </a:lnTo>
                      <a:lnTo>
                        <a:pt x="6" y="237"/>
                      </a:lnTo>
                      <a:lnTo>
                        <a:pt x="8" y="233"/>
                      </a:lnTo>
                      <a:lnTo>
                        <a:pt x="6" y="233"/>
                      </a:lnTo>
                      <a:lnTo>
                        <a:pt x="6" y="227"/>
                      </a:lnTo>
                      <a:lnTo>
                        <a:pt x="8" y="227"/>
                      </a:lnTo>
                      <a:lnTo>
                        <a:pt x="9" y="226"/>
                      </a:lnTo>
                      <a:lnTo>
                        <a:pt x="8" y="226"/>
                      </a:lnTo>
                      <a:lnTo>
                        <a:pt x="6" y="218"/>
                      </a:lnTo>
                      <a:lnTo>
                        <a:pt x="9" y="218"/>
                      </a:lnTo>
                      <a:lnTo>
                        <a:pt x="9" y="217"/>
                      </a:lnTo>
                      <a:lnTo>
                        <a:pt x="6" y="217"/>
                      </a:lnTo>
                      <a:lnTo>
                        <a:pt x="6" y="213"/>
                      </a:lnTo>
                      <a:lnTo>
                        <a:pt x="8" y="213"/>
                      </a:lnTo>
                      <a:lnTo>
                        <a:pt x="8" y="213"/>
                      </a:lnTo>
                      <a:lnTo>
                        <a:pt x="8" y="213"/>
                      </a:lnTo>
                      <a:lnTo>
                        <a:pt x="9" y="213"/>
                      </a:lnTo>
                      <a:lnTo>
                        <a:pt x="9" y="209"/>
                      </a:lnTo>
                      <a:lnTo>
                        <a:pt x="6" y="209"/>
                      </a:lnTo>
                      <a:lnTo>
                        <a:pt x="8" y="207"/>
                      </a:lnTo>
                      <a:lnTo>
                        <a:pt x="6" y="207"/>
                      </a:lnTo>
                      <a:lnTo>
                        <a:pt x="5" y="203"/>
                      </a:lnTo>
                      <a:lnTo>
                        <a:pt x="4" y="200"/>
                      </a:lnTo>
                      <a:lnTo>
                        <a:pt x="2" y="197"/>
                      </a:lnTo>
                      <a:lnTo>
                        <a:pt x="1" y="196"/>
                      </a:lnTo>
                      <a:lnTo>
                        <a:pt x="0" y="190"/>
                      </a:lnTo>
                      <a:close/>
                      <a:moveTo>
                        <a:pt x="475" y="155"/>
                      </a:moveTo>
                      <a:lnTo>
                        <a:pt x="472" y="157"/>
                      </a:lnTo>
                      <a:lnTo>
                        <a:pt x="471" y="159"/>
                      </a:lnTo>
                      <a:lnTo>
                        <a:pt x="472" y="159"/>
                      </a:lnTo>
                      <a:lnTo>
                        <a:pt x="474" y="158"/>
                      </a:lnTo>
                      <a:lnTo>
                        <a:pt x="475" y="157"/>
                      </a:lnTo>
                      <a:lnTo>
                        <a:pt x="475" y="155"/>
                      </a:lnTo>
                      <a:close/>
                      <a:moveTo>
                        <a:pt x="469" y="153"/>
                      </a:moveTo>
                      <a:lnTo>
                        <a:pt x="467" y="154"/>
                      </a:lnTo>
                      <a:lnTo>
                        <a:pt x="465" y="155"/>
                      </a:lnTo>
                      <a:lnTo>
                        <a:pt x="463" y="157"/>
                      </a:lnTo>
                      <a:lnTo>
                        <a:pt x="462" y="158"/>
                      </a:lnTo>
                      <a:lnTo>
                        <a:pt x="461" y="161"/>
                      </a:lnTo>
                      <a:lnTo>
                        <a:pt x="458" y="161"/>
                      </a:lnTo>
                      <a:lnTo>
                        <a:pt x="458" y="162"/>
                      </a:lnTo>
                      <a:lnTo>
                        <a:pt x="462" y="162"/>
                      </a:lnTo>
                      <a:lnTo>
                        <a:pt x="463" y="162"/>
                      </a:lnTo>
                      <a:lnTo>
                        <a:pt x="463" y="162"/>
                      </a:lnTo>
                      <a:lnTo>
                        <a:pt x="463" y="161"/>
                      </a:lnTo>
                      <a:lnTo>
                        <a:pt x="465" y="161"/>
                      </a:lnTo>
                      <a:lnTo>
                        <a:pt x="465" y="161"/>
                      </a:lnTo>
                      <a:lnTo>
                        <a:pt x="466" y="161"/>
                      </a:lnTo>
                      <a:lnTo>
                        <a:pt x="466" y="159"/>
                      </a:lnTo>
                      <a:lnTo>
                        <a:pt x="469" y="158"/>
                      </a:lnTo>
                      <a:lnTo>
                        <a:pt x="469" y="157"/>
                      </a:lnTo>
                      <a:lnTo>
                        <a:pt x="470" y="155"/>
                      </a:lnTo>
                      <a:lnTo>
                        <a:pt x="471" y="153"/>
                      </a:lnTo>
                      <a:lnTo>
                        <a:pt x="470" y="153"/>
                      </a:lnTo>
                      <a:lnTo>
                        <a:pt x="470" y="153"/>
                      </a:lnTo>
                      <a:lnTo>
                        <a:pt x="470" y="153"/>
                      </a:lnTo>
                      <a:lnTo>
                        <a:pt x="469" y="153"/>
                      </a:lnTo>
                      <a:close/>
                      <a:moveTo>
                        <a:pt x="497" y="132"/>
                      </a:moveTo>
                      <a:lnTo>
                        <a:pt x="496" y="133"/>
                      </a:lnTo>
                      <a:lnTo>
                        <a:pt x="495" y="135"/>
                      </a:lnTo>
                      <a:lnTo>
                        <a:pt x="493" y="137"/>
                      </a:lnTo>
                      <a:lnTo>
                        <a:pt x="492" y="140"/>
                      </a:lnTo>
                      <a:lnTo>
                        <a:pt x="493" y="140"/>
                      </a:lnTo>
                      <a:lnTo>
                        <a:pt x="493" y="140"/>
                      </a:lnTo>
                      <a:lnTo>
                        <a:pt x="493" y="140"/>
                      </a:lnTo>
                      <a:lnTo>
                        <a:pt x="493" y="140"/>
                      </a:lnTo>
                      <a:lnTo>
                        <a:pt x="495" y="140"/>
                      </a:lnTo>
                      <a:lnTo>
                        <a:pt x="495" y="138"/>
                      </a:lnTo>
                      <a:lnTo>
                        <a:pt x="495" y="138"/>
                      </a:lnTo>
                      <a:lnTo>
                        <a:pt x="497" y="138"/>
                      </a:lnTo>
                      <a:lnTo>
                        <a:pt x="497" y="138"/>
                      </a:lnTo>
                      <a:lnTo>
                        <a:pt x="499" y="136"/>
                      </a:lnTo>
                      <a:lnTo>
                        <a:pt x="499" y="133"/>
                      </a:lnTo>
                      <a:lnTo>
                        <a:pt x="497" y="132"/>
                      </a:lnTo>
                      <a:close/>
                      <a:moveTo>
                        <a:pt x="541" y="124"/>
                      </a:moveTo>
                      <a:lnTo>
                        <a:pt x="541" y="127"/>
                      </a:lnTo>
                      <a:lnTo>
                        <a:pt x="541" y="128"/>
                      </a:lnTo>
                      <a:lnTo>
                        <a:pt x="542" y="129"/>
                      </a:lnTo>
                      <a:lnTo>
                        <a:pt x="542" y="131"/>
                      </a:lnTo>
                      <a:lnTo>
                        <a:pt x="544" y="129"/>
                      </a:lnTo>
                      <a:lnTo>
                        <a:pt x="546" y="129"/>
                      </a:lnTo>
                      <a:lnTo>
                        <a:pt x="546" y="127"/>
                      </a:lnTo>
                      <a:lnTo>
                        <a:pt x="544" y="127"/>
                      </a:lnTo>
                      <a:lnTo>
                        <a:pt x="543" y="125"/>
                      </a:lnTo>
                      <a:lnTo>
                        <a:pt x="542" y="125"/>
                      </a:lnTo>
                      <a:lnTo>
                        <a:pt x="541" y="124"/>
                      </a:lnTo>
                      <a:close/>
                      <a:moveTo>
                        <a:pt x="505" y="115"/>
                      </a:moveTo>
                      <a:lnTo>
                        <a:pt x="505" y="115"/>
                      </a:lnTo>
                      <a:lnTo>
                        <a:pt x="505" y="115"/>
                      </a:lnTo>
                      <a:lnTo>
                        <a:pt x="505" y="118"/>
                      </a:lnTo>
                      <a:lnTo>
                        <a:pt x="503" y="119"/>
                      </a:lnTo>
                      <a:lnTo>
                        <a:pt x="503" y="124"/>
                      </a:lnTo>
                      <a:lnTo>
                        <a:pt x="503" y="124"/>
                      </a:lnTo>
                      <a:lnTo>
                        <a:pt x="503" y="123"/>
                      </a:lnTo>
                      <a:lnTo>
                        <a:pt x="505" y="123"/>
                      </a:lnTo>
                      <a:lnTo>
                        <a:pt x="505" y="123"/>
                      </a:lnTo>
                      <a:lnTo>
                        <a:pt x="505" y="121"/>
                      </a:lnTo>
                      <a:lnTo>
                        <a:pt x="505" y="120"/>
                      </a:lnTo>
                      <a:lnTo>
                        <a:pt x="506" y="120"/>
                      </a:lnTo>
                      <a:lnTo>
                        <a:pt x="506" y="115"/>
                      </a:lnTo>
                      <a:lnTo>
                        <a:pt x="505" y="115"/>
                      </a:lnTo>
                      <a:close/>
                      <a:moveTo>
                        <a:pt x="462" y="108"/>
                      </a:moveTo>
                      <a:lnTo>
                        <a:pt x="462" y="110"/>
                      </a:lnTo>
                      <a:lnTo>
                        <a:pt x="462" y="110"/>
                      </a:lnTo>
                      <a:lnTo>
                        <a:pt x="461" y="110"/>
                      </a:lnTo>
                      <a:lnTo>
                        <a:pt x="462" y="110"/>
                      </a:lnTo>
                      <a:lnTo>
                        <a:pt x="462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3" y="110"/>
                      </a:lnTo>
                      <a:lnTo>
                        <a:pt x="462" y="108"/>
                      </a:lnTo>
                      <a:close/>
                      <a:moveTo>
                        <a:pt x="523" y="104"/>
                      </a:moveTo>
                      <a:lnTo>
                        <a:pt x="525" y="107"/>
                      </a:lnTo>
                      <a:lnTo>
                        <a:pt x="526" y="107"/>
                      </a:lnTo>
                      <a:lnTo>
                        <a:pt x="526" y="104"/>
                      </a:lnTo>
                      <a:lnTo>
                        <a:pt x="525" y="104"/>
                      </a:lnTo>
                      <a:lnTo>
                        <a:pt x="525" y="104"/>
                      </a:lnTo>
                      <a:lnTo>
                        <a:pt x="525" y="104"/>
                      </a:lnTo>
                      <a:lnTo>
                        <a:pt x="523" y="104"/>
                      </a:lnTo>
                      <a:close/>
                      <a:moveTo>
                        <a:pt x="462" y="94"/>
                      </a:moveTo>
                      <a:lnTo>
                        <a:pt x="461" y="94"/>
                      </a:lnTo>
                      <a:lnTo>
                        <a:pt x="461" y="95"/>
                      </a:lnTo>
                      <a:lnTo>
                        <a:pt x="461" y="97"/>
                      </a:lnTo>
                      <a:lnTo>
                        <a:pt x="459" y="97"/>
                      </a:lnTo>
                      <a:lnTo>
                        <a:pt x="459" y="98"/>
                      </a:lnTo>
                      <a:lnTo>
                        <a:pt x="461" y="98"/>
                      </a:lnTo>
                      <a:lnTo>
                        <a:pt x="461" y="98"/>
                      </a:lnTo>
                      <a:lnTo>
                        <a:pt x="461" y="98"/>
                      </a:lnTo>
                      <a:lnTo>
                        <a:pt x="462" y="98"/>
                      </a:lnTo>
                      <a:lnTo>
                        <a:pt x="462" y="97"/>
                      </a:lnTo>
                      <a:lnTo>
                        <a:pt x="462" y="97"/>
                      </a:lnTo>
                      <a:lnTo>
                        <a:pt x="462" y="97"/>
                      </a:lnTo>
                      <a:lnTo>
                        <a:pt x="462" y="94"/>
                      </a:lnTo>
                      <a:close/>
                      <a:moveTo>
                        <a:pt x="449" y="87"/>
                      </a:moveTo>
                      <a:lnTo>
                        <a:pt x="448" y="89"/>
                      </a:lnTo>
                      <a:lnTo>
                        <a:pt x="448" y="90"/>
                      </a:lnTo>
                      <a:lnTo>
                        <a:pt x="450" y="90"/>
                      </a:lnTo>
                      <a:lnTo>
                        <a:pt x="451" y="91"/>
                      </a:lnTo>
                      <a:lnTo>
                        <a:pt x="451" y="91"/>
                      </a:lnTo>
                      <a:lnTo>
                        <a:pt x="454" y="91"/>
                      </a:lnTo>
                      <a:lnTo>
                        <a:pt x="454" y="90"/>
                      </a:lnTo>
                      <a:lnTo>
                        <a:pt x="453" y="89"/>
                      </a:lnTo>
                      <a:lnTo>
                        <a:pt x="451" y="89"/>
                      </a:lnTo>
                      <a:lnTo>
                        <a:pt x="450" y="87"/>
                      </a:lnTo>
                      <a:lnTo>
                        <a:pt x="449" y="87"/>
                      </a:lnTo>
                      <a:close/>
                      <a:moveTo>
                        <a:pt x="459" y="0"/>
                      </a:moveTo>
                      <a:lnTo>
                        <a:pt x="459" y="1"/>
                      </a:lnTo>
                      <a:lnTo>
                        <a:pt x="461" y="1"/>
                      </a:lnTo>
                      <a:lnTo>
                        <a:pt x="462" y="1"/>
                      </a:lnTo>
                      <a:lnTo>
                        <a:pt x="462" y="1"/>
                      </a:lnTo>
                      <a:lnTo>
                        <a:pt x="466" y="2"/>
                      </a:lnTo>
                      <a:lnTo>
                        <a:pt x="467" y="5"/>
                      </a:lnTo>
                      <a:lnTo>
                        <a:pt x="470" y="5"/>
                      </a:lnTo>
                      <a:lnTo>
                        <a:pt x="470" y="8"/>
                      </a:lnTo>
                      <a:lnTo>
                        <a:pt x="471" y="9"/>
                      </a:lnTo>
                      <a:lnTo>
                        <a:pt x="472" y="9"/>
                      </a:lnTo>
                      <a:lnTo>
                        <a:pt x="474" y="9"/>
                      </a:lnTo>
                      <a:lnTo>
                        <a:pt x="475" y="13"/>
                      </a:lnTo>
                      <a:lnTo>
                        <a:pt x="476" y="13"/>
                      </a:lnTo>
                      <a:lnTo>
                        <a:pt x="476" y="15"/>
                      </a:lnTo>
                      <a:lnTo>
                        <a:pt x="478" y="17"/>
                      </a:lnTo>
                      <a:lnTo>
                        <a:pt x="484" y="17"/>
                      </a:lnTo>
                      <a:lnTo>
                        <a:pt x="484" y="17"/>
                      </a:lnTo>
                      <a:lnTo>
                        <a:pt x="488" y="17"/>
                      </a:lnTo>
                      <a:lnTo>
                        <a:pt x="488" y="17"/>
                      </a:lnTo>
                      <a:lnTo>
                        <a:pt x="491" y="17"/>
                      </a:lnTo>
                      <a:lnTo>
                        <a:pt x="491" y="18"/>
                      </a:lnTo>
                      <a:lnTo>
                        <a:pt x="488" y="19"/>
                      </a:lnTo>
                      <a:lnTo>
                        <a:pt x="488" y="21"/>
                      </a:lnTo>
                      <a:lnTo>
                        <a:pt x="488" y="21"/>
                      </a:lnTo>
                      <a:lnTo>
                        <a:pt x="488" y="22"/>
                      </a:lnTo>
                      <a:lnTo>
                        <a:pt x="493" y="22"/>
                      </a:lnTo>
                      <a:lnTo>
                        <a:pt x="493" y="22"/>
                      </a:lnTo>
                      <a:lnTo>
                        <a:pt x="495" y="22"/>
                      </a:lnTo>
                      <a:lnTo>
                        <a:pt x="495" y="23"/>
                      </a:lnTo>
                      <a:lnTo>
                        <a:pt x="495" y="23"/>
                      </a:lnTo>
                      <a:lnTo>
                        <a:pt x="496" y="23"/>
                      </a:lnTo>
                      <a:lnTo>
                        <a:pt x="496" y="22"/>
                      </a:lnTo>
                      <a:lnTo>
                        <a:pt x="497" y="21"/>
                      </a:lnTo>
                      <a:lnTo>
                        <a:pt x="499" y="21"/>
                      </a:lnTo>
                      <a:lnTo>
                        <a:pt x="497" y="23"/>
                      </a:lnTo>
                      <a:lnTo>
                        <a:pt x="497" y="25"/>
                      </a:lnTo>
                      <a:lnTo>
                        <a:pt x="496" y="25"/>
                      </a:lnTo>
                      <a:lnTo>
                        <a:pt x="496" y="26"/>
                      </a:lnTo>
                      <a:lnTo>
                        <a:pt x="495" y="26"/>
                      </a:lnTo>
                      <a:lnTo>
                        <a:pt x="495" y="27"/>
                      </a:lnTo>
                      <a:lnTo>
                        <a:pt x="493" y="28"/>
                      </a:lnTo>
                      <a:lnTo>
                        <a:pt x="496" y="28"/>
                      </a:lnTo>
                      <a:lnTo>
                        <a:pt x="496" y="31"/>
                      </a:lnTo>
                      <a:lnTo>
                        <a:pt x="495" y="31"/>
                      </a:lnTo>
                      <a:lnTo>
                        <a:pt x="495" y="31"/>
                      </a:lnTo>
                      <a:lnTo>
                        <a:pt x="492" y="31"/>
                      </a:lnTo>
                      <a:lnTo>
                        <a:pt x="492" y="34"/>
                      </a:lnTo>
                      <a:lnTo>
                        <a:pt x="493" y="36"/>
                      </a:lnTo>
                      <a:lnTo>
                        <a:pt x="495" y="36"/>
                      </a:lnTo>
                      <a:lnTo>
                        <a:pt x="495" y="39"/>
                      </a:lnTo>
                      <a:lnTo>
                        <a:pt x="495" y="40"/>
                      </a:lnTo>
                      <a:lnTo>
                        <a:pt x="493" y="43"/>
                      </a:lnTo>
                      <a:lnTo>
                        <a:pt x="493" y="44"/>
                      </a:lnTo>
                      <a:lnTo>
                        <a:pt x="493" y="44"/>
                      </a:lnTo>
                      <a:lnTo>
                        <a:pt x="493" y="44"/>
                      </a:lnTo>
                      <a:lnTo>
                        <a:pt x="495" y="47"/>
                      </a:lnTo>
                      <a:lnTo>
                        <a:pt x="496" y="47"/>
                      </a:lnTo>
                      <a:lnTo>
                        <a:pt x="499" y="48"/>
                      </a:lnTo>
                      <a:lnTo>
                        <a:pt x="499" y="48"/>
                      </a:lnTo>
                      <a:lnTo>
                        <a:pt x="501" y="48"/>
                      </a:lnTo>
                      <a:lnTo>
                        <a:pt x="501" y="49"/>
                      </a:lnTo>
                      <a:lnTo>
                        <a:pt x="505" y="49"/>
                      </a:lnTo>
                      <a:lnTo>
                        <a:pt x="506" y="51"/>
                      </a:lnTo>
                      <a:lnTo>
                        <a:pt x="506" y="51"/>
                      </a:lnTo>
                      <a:lnTo>
                        <a:pt x="506" y="55"/>
                      </a:lnTo>
                      <a:lnTo>
                        <a:pt x="508" y="55"/>
                      </a:lnTo>
                      <a:lnTo>
                        <a:pt x="508" y="56"/>
                      </a:lnTo>
                      <a:lnTo>
                        <a:pt x="509" y="56"/>
                      </a:lnTo>
                      <a:lnTo>
                        <a:pt x="509" y="56"/>
                      </a:lnTo>
                      <a:lnTo>
                        <a:pt x="509" y="56"/>
                      </a:lnTo>
                      <a:lnTo>
                        <a:pt x="510" y="55"/>
                      </a:lnTo>
                      <a:lnTo>
                        <a:pt x="510" y="53"/>
                      </a:lnTo>
                      <a:lnTo>
                        <a:pt x="513" y="53"/>
                      </a:lnTo>
                      <a:lnTo>
                        <a:pt x="513" y="56"/>
                      </a:lnTo>
                      <a:lnTo>
                        <a:pt x="514" y="56"/>
                      </a:lnTo>
                      <a:lnTo>
                        <a:pt x="516" y="59"/>
                      </a:lnTo>
                      <a:lnTo>
                        <a:pt x="516" y="60"/>
                      </a:lnTo>
                      <a:lnTo>
                        <a:pt x="518" y="59"/>
                      </a:lnTo>
                      <a:lnTo>
                        <a:pt x="518" y="59"/>
                      </a:lnTo>
                      <a:lnTo>
                        <a:pt x="520" y="59"/>
                      </a:lnTo>
                      <a:lnTo>
                        <a:pt x="520" y="57"/>
                      </a:lnTo>
                      <a:lnTo>
                        <a:pt x="521" y="57"/>
                      </a:lnTo>
                      <a:lnTo>
                        <a:pt x="521" y="57"/>
                      </a:lnTo>
                      <a:lnTo>
                        <a:pt x="522" y="57"/>
                      </a:lnTo>
                      <a:lnTo>
                        <a:pt x="522" y="56"/>
                      </a:lnTo>
                      <a:lnTo>
                        <a:pt x="522" y="56"/>
                      </a:lnTo>
                      <a:lnTo>
                        <a:pt x="522" y="56"/>
                      </a:lnTo>
                      <a:lnTo>
                        <a:pt x="522" y="56"/>
                      </a:lnTo>
                      <a:lnTo>
                        <a:pt x="523" y="56"/>
                      </a:lnTo>
                      <a:lnTo>
                        <a:pt x="523" y="53"/>
                      </a:lnTo>
                      <a:lnTo>
                        <a:pt x="523" y="53"/>
                      </a:lnTo>
                      <a:lnTo>
                        <a:pt x="525" y="52"/>
                      </a:lnTo>
                      <a:lnTo>
                        <a:pt x="526" y="52"/>
                      </a:lnTo>
                      <a:lnTo>
                        <a:pt x="526" y="52"/>
                      </a:lnTo>
                      <a:lnTo>
                        <a:pt x="527" y="53"/>
                      </a:lnTo>
                      <a:lnTo>
                        <a:pt x="527" y="49"/>
                      </a:lnTo>
                      <a:lnTo>
                        <a:pt x="531" y="46"/>
                      </a:lnTo>
                      <a:lnTo>
                        <a:pt x="531" y="44"/>
                      </a:lnTo>
                      <a:lnTo>
                        <a:pt x="533" y="43"/>
                      </a:lnTo>
                      <a:lnTo>
                        <a:pt x="533" y="43"/>
                      </a:lnTo>
                      <a:lnTo>
                        <a:pt x="533" y="42"/>
                      </a:lnTo>
                      <a:lnTo>
                        <a:pt x="531" y="42"/>
                      </a:lnTo>
                      <a:lnTo>
                        <a:pt x="531" y="39"/>
                      </a:lnTo>
                      <a:lnTo>
                        <a:pt x="533" y="39"/>
                      </a:lnTo>
                      <a:lnTo>
                        <a:pt x="534" y="38"/>
                      </a:lnTo>
                      <a:lnTo>
                        <a:pt x="534" y="38"/>
                      </a:lnTo>
                      <a:lnTo>
                        <a:pt x="534" y="35"/>
                      </a:lnTo>
                      <a:lnTo>
                        <a:pt x="535" y="35"/>
                      </a:lnTo>
                      <a:lnTo>
                        <a:pt x="535" y="34"/>
                      </a:lnTo>
                      <a:lnTo>
                        <a:pt x="535" y="34"/>
                      </a:lnTo>
                      <a:lnTo>
                        <a:pt x="537" y="34"/>
                      </a:lnTo>
                      <a:lnTo>
                        <a:pt x="538" y="30"/>
                      </a:lnTo>
                      <a:lnTo>
                        <a:pt x="542" y="28"/>
                      </a:lnTo>
                      <a:lnTo>
                        <a:pt x="541" y="32"/>
                      </a:lnTo>
                      <a:lnTo>
                        <a:pt x="542" y="32"/>
                      </a:lnTo>
                      <a:lnTo>
                        <a:pt x="542" y="35"/>
                      </a:lnTo>
                      <a:lnTo>
                        <a:pt x="543" y="36"/>
                      </a:lnTo>
                      <a:lnTo>
                        <a:pt x="543" y="36"/>
                      </a:lnTo>
                      <a:lnTo>
                        <a:pt x="543" y="39"/>
                      </a:lnTo>
                      <a:lnTo>
                        <a:pt x="542" y="40"/>
                      </a:lnTo>
                      <a:lnTo>
                        <a:pt x="542" y="42"/>
                      </a:lnTo>
                      <a:lnTo>
                        <a:pt x="543" y="43"/>
                      </a:lnTo>
                      <a:lnTo>
                        <a:pt x="543" y="44"/>
                      </a:lnTo>
                      <a:lnTo>
                        <a:pt x="543" y="47"/>
                      </a:lnTo>
                      <a:lnTo>
                        <a:pt x="544" y="47"/>
                      </a:lnTo>
                      <a:lnTo>
                        <a:pt x="544" y="49"/>
                      </a:lnTo>
                      <a:lnTo>
                        <a:pt x="546" y="49"/>
                      </a:lnTo>
                      <a:lnTo>
                        <a:pt x="546" y="48"/>
                      </a:lnTo>
                      <a:lnTo>
                        <a:pt x="547" y="48"/>
                      </a:lnTo>
                      <a:lnTo>
                        <a:pt x="550" y="48"/>
                      </a:lnTo>
                      <a:lnTo>
                        <a:pt x="550" y="51"/>
                      </a:lnTo>
                      <a:lnTo>
                        <a:pt x="552" y="51"/>
                      </a:lnTo>
                      <a:lnTo>
                        <a:pt x="551" y="52"/>
                      </a:lnTo>
                      <a:lnTo>
                        <a:pt x="551" y="52"/>
                      </a:lnTo>
                      <a:lnTo>
                        <a:pt x="551" y="53"/>
                      </a:lnTo>
                      <a:lnTo>
                        <a:pt x="551" y="53"/>
                      </a:lnTo>
                      <a:lnTo>
                        <a:pt x="551" y="53"/>
                      </a:lnTo>
                      <a:lnTo>
                        <a:pt x="552" y="53"/>
                      </a:lnTo>
                      <a:lnTo>
                        <a:pt x="554" y="55"/>
                      </a:lnTo>
                      <a:lnTo>
                        <a:pt x="554" y="55"/>
                      </a:lnTo>
                      <a:lnTo>
                        <a:pt x="554" y="56"/>
                      </a:lnTo>
                      <a:lnTo>
                        <a:pt x="552" y="57"/>
                      </a:lnTo>
                      <a:lnTo>
                        <a:pt x="552" y="57"/>
                      </a:lnTo>
                      <a:lnTo>
                        <a:pt x="551" y="59"/>
                      </a:lnTo>
                      <a:lnTo>
                        <a:pt x="550" y="59"/>
                      </a:lnTo>
                      <a:lnTo>
                        <a:pt x="548" y="59"/>
                      </a:lnTo>
                      <a:lnTo>
                        <a:pt x="548" y="60"/>
                      </a:lnTo>
                      <a:lnTo>
                        <a:pt x="550" y="60"/>
                      </a:lnTo>
                      <a:lnTo>
                        <a:pt x="551" y="61"/>
                      </a:lnTo>
                      <a:lnTo>
                        <a:pt x="551" y="61"/>
                      </a:lnTo>
                      <a:lnTo>
                        <a:pt x="551" y="60"/>
                      </a:lnTo>
                      <a:lnTo>
                        <a:pt x="552" y="60"/>
                      </a:lnTo>
                      <a:lnTo>
                        <a:pt x="555" y="60"/>
                      </a:lnTo>
                      <a:lnTo>
                        <a:pt x="558" y="61"/>
                      </a:lnTo>
                      <a:lnTo>
                        <a:pt x="556" y="63"/>
                      </a:lnTo>
                      <a:lnTo>
                        <a:pt x="556" y="64"/>
                      </a:lnTo>
                      <a:lnTo>
                        <a:pt x="555" y="64"/>
                      </a:lnTo>
                      <a:lnTo>
                        <a:pt x="555" y="65"/>
                      </a:lnTo>
                      <a:lnTo>
                        <a:pt x="556" y="65"/>
                      </a:lnTo>
                      <a:lnTo>
                        <a:pt x="558" y="65"/>
                      </a:lnTo>
                      <a:lnTo>
                        <a:pt x="556" y="68"/>
                      </a:lnTo>
                      <a:lnTo>
                        <a:pt x="559" y="68"/>
                      </a:lnTo>
                      <a:lnTo>
                        <a:pt x="559" y="68"/>
                      </a:lnTo>
                      <a:lnTo>
                        <a:pt x="561" y="69"/>
                      </a:lnTo>
                      <a:lnTo>
                        <a:pt x="563" y="70"/>
                      </a:lnTo>
                      <a:lnTo>
                        <a:pt x="563" y="73"/>
                      </a:lnTo>
                      <a:lnTo>
                        <a:pt x="561" y="76"/>
                      </a:lnTo>
                      <a:lnTo>
                        <a:pt x="559" y="76"/>
                      </a:lnTo>
                      <a:lnTo>
                        <a:pt x="559" y="77"/>
                      </a:lnTo>
                      <a:lnTo>
                        <a:pt x="563" y="77"/>
                      </a:lnTo>
                      <a:lnTo>
                        <a:pt x="563" y="77"/>
                      </a:lnTo>
                      <a:lnTo>
                        <a:pt x="563" y="77"/>
                      </a:lnTo>
                      <a:lnTo>
                        <a:pt x="563" y="78"/>
                      </a:lnTo>
                      <a:lnTo>
                        <a:pt x="563" y="78"/>
                      </a:lnTo>
                      <a:lnTo>
                        <a:pt x="568" y="80"/>
                      </a:lnTo>
                      <a:lnTo>
                        <a:pt x="568" y="81"/>
                      </a:lnTo>
                      <a:lnTo>
                        <a:pt x="569" y="81"/>
                      </a:lnTo>
                      <a:lnTo>
                        <a:pt x="568" y="85"/>
                      </a:lnTo>
                      <a:lnTo>
                        <a:pt x="568" y="85"/>
                      </a:lnTo>
                      <a:lnTo>
                        <a:pt x="567" y="83"/>
                      </a:lnTo>
                      <a:lnTo>
                        <a:pt x="565" y="83"/>
                      </a:lnTo>
                      <a:lnTo>
                        <a:pt x="565" y="83"/>
                      </a:lnTo>
                      <a:lnTo>
                        <a:pt x="565" y="85"/>
                      </a:lnTo>
                      <a:lnTo>
                        <a:pt x="559" y="83"/>
                      </a:lnTo>
                      <a:lnTo>
                        <a:pt x="559" y="86"/>
                      </a:lnTo>
                      <a:lnTo>
                        <a:pt x="561" y="86"/>
                      </a:lnTo>
                      <a:lnTo>
                        <a:pt x="561" y="87"/>
                      </a:lnTo>
                      <a:lnTo>
                        <a:pt x="561" y="87"/>
                      </a:lnTo>
                      <a:lnTo>
                        <a:pt x="561" y="87"/>
                      </a:lnTo>
                      <a:lnTo>
                        <a:pt x="560" y="89"/>
                      </a:lnTo>
                      <a:lnTo>
                        <a:pt x="560" y="90"/>
                      </a:lnTo>
                      <a:lnTo>
                        <a:pt x="561" y="90"/>
                      </a:lnTo>
                      <a:lnTo>
                        <a:pt x="563" y="89"/>
                      </a:lnTo>
                      <a:lnTo>
                        <a:pt x="564" y="89"/>
                      </a:lnTo>
                      <a:lnTo>
                        <a:pt x="564" y="90"/>
                      </a:lnTo>
                      <a:lnTo>
                        <a:pt x="563" y="91"/>
                      </a:lnTo>
                      <a:lnTo>
                        <a:pt x="567" y="91"/>
                      </a:lnTo>
                      <a:lnTo>
                        <a:pt x="567" y="97"/>
                      </a:lnTo>
                      <a:lnTo>
                        <a:pt x="572" y="97"/>
                      </a:lnTo>
                      <a:lnTo>
                        <a:pt x="572" y="98"/>
                      </a:lnTo>
                      <a:lnTo>
                        <a:pt x="573" y="98"/>
                      </a:lnTo>
                      <a:lnTo>
                        <a:pt x="575" y="99"/>
                      </a:lnTo>
                      <a:lnTo>
                        <a:pt x="576" y="99"/>
                      </a:lnTo>
                      <a:lnTo>
                        <a:pt x="576" y="102"/>
                      </a:lnTo>
                      <a:lnTo>
                        <a:pt x="577" y="102"/>
                      </a:lnTo>
                      <a:lnTo>
                        <a:pt x="576" y="106"/>
                      </a:lnTo>
                      <a:lnTo>
                        <a:pt x="581" y="106"/>
                      </a:lnTo>
                      <a:lnTo>
                        <a:pt x="581" y="107"/>
                      </a:lnTo>
                      <a:lnTo>
                        <a:pt x="584" y="106"/>
                      </a:lnTo>
                      <a:lnTo>
                        <a:pt x="584" y="107"/>
                      </a:lnTo>
                      <a:lnTo>
                        <a:pt x="584" y="107"/>
                      </a:lnTo>
                      <a:lnTo>
                        <a:pt x="584" y="108"/>
                      </a:lnTo>
                      <a:lnTo>
                        <a:pt x="585" y="108"/>
                      </a:lnTo>
                      <a:lnTo>
                        <a:pt x="585" y="108"/>
                      </a:lnTo>
                      <a:lnTo>
                        <a:pt x="585" y="107"/>
                      </a:lnTo>
                      <a:lnTo>
                        <a:pt x="586" y="107"/>
                      </a:lnTo>
                      <a:lnTo>
                        <a:pt x="588" y="106"/>
                      </a:lnTo>
                      <a:lnTo>
                        <a:pt x="588" y="107"/>
                      </a:lnTo>
                      <a:lnTo>
                        <a:pt x="589" y="107"/>
                      </a:lnTo>
                      <a:lnTo>
                        <a:pt x="589" y="107"/>
                      </a:lnTo>
                      <a:lnTo>
                        <a:pt x="590" y="106"/>
                      </a:lnTo>
                      <a:lnTo>
                        <a:pt x="590" y="108"/>
                      </a:lnTo>
                      <a:lnTo>
                        <a:pt x="590" y="110"/>
                      </a:lnTo>
                      <a:lnTo>
                        <a:pt x="592" y="111"/>
                      </a:lnTo>
                      <a:lnTo>
                        <a:pt x="592" y="112"/>
                      </a:lnTo>
                      <a:lnTo>
                        <a:pt x="597" y="114"/>
                      </a:lnTo>
                      <a:lnTo>
                        <a:pt x="597" y="111"/>
                      </a:lnTo>
                      <a:lnTo>
                        <a:pt x="598" y="110"/>
                      </a:lnTo>
                      <a:lnTo>
                        <a:pt x="598" y="110"/>
                      </a:lnTo>
                      <a:lnTo>
                        <a:pt x="599" y="110"/>
                      </a:lnTo>
                      <a:lnTo>
                        <a:pt x="599" y="110"/>
                      </a:lnTo>
                      <a:lnTo>
                        <a:pt x="599" y="110"/>
                      </a:lnTo>
                      <a:lnTo>
                        <a:pt x="599" y="114"/>
                      </a:lnTo>
                      <a:lnTo>
                        <a:pt x="601" y="114"/>
                      </a:lnTo>
                      <a:lnTo>
                        <a:pt x="601" y="114"/>
                      </a:lnTo>
                      <a:lnTo>
                        <a:pt x="601" y="115"/>
                      </a:lnTo>
                      <a:lnTo>
                        <a:pt x="602" y="115"/>
                      </a:lnTo>
                      <a:lnTo>
                        <a:pt x="603" y="115"/>
                      </a:lnTo>
                      <a:lnTo>
                        <a:pt x="603" y="115"/>
                      </a:lnTo>
                      <a:lnTo>
                        <a:pt x="603" y="114"/>
                      </a:lnTo>
                      <a:lnTo>
                        <a:pt x="603" y="114"/>
                      </a:lnTo>
                      <a:lnTo>
                        <a:pt x="603" y="115"/>
                      </a:lnTo>
                      <a:lnTo>
                        <a:pt x="602" y="116"/>
                      </a:lnTo>
                      <a:lnTo>
                        <a:pt x="602" y="118"/>
                      </a:lnTo>
                      <a:lnTo>
                        <a:pt x="601" y="118"/>
                      </a:lnTo>
                      <a:lnTo>
                        <a:pt x="601" y="119"/>
                      </a:lnTo>
                      <a:lnTo>
                        <a:pt x="598" y="119"/>
                      </a:lnTo>
                      <a:lnTo>
                        <a:pt x="598" y="119"/>
                      </a:lnTo>
                      <a:lnTo>
                        <a:pt x="597" y="119"/>
                      </a:lnTo>
                      <a:lnTo>
                        <a:pt x="597" y="120"/>
                      </a:lnTo>
                      <a:lnTo>
                        <a:pt x="595" y="121"/>
                      </a:lnTo>
                      <a:lnTo>
                        <a:pt x="594" y="120"/>
                      </a:lnTo>
                      <a:lnTo>
                        <a:pt x="594" y="120"/>
                      </a:lnTo>
                      <a:lnTo>
                        <a:pt x="594" y="120"/>
                      </a:lnTo>
                      <a:lnTo>
                        <a:pt x="594" y="120"/>
                      </a:lnTo>
                      <a:lnTo>
                        <a:pt x="593" y="120"/>
                      </a:lnTo>
                      <a:lnTo>
                        <a:pt x="592" y="123"/>
                      </a:lnTo>
                      <a:lnTo>
                        <a:pt x="589" y="123"/>
                      </a:lnTo>
                      <a:lnTo>
                        <a:pt x="588" y="124"/>
                      </a:lnTo>
                      <a:lnTo>
                        <a:pt x="585" y="124"/>
                      </a:lnTo>
                      <a:lnTo>
                        <a:pt x="585" y="125"/>
                      </a:lnTo>
                      <a:lnTo>
                        <a:pt x="584" y="125"/>
                      </a:lnTo>
                      <a:lnTo>
                        <a:pt x="582" y="127"/>
                      </a:lnTo>
                      <a:lnTo>
                        <a:pt x="580" y="127"/>
                      </a:lnTo>
                      <a:lnTo>
                        <a:pt x="580" y="127"/>
                      </a:lnTo>
                      <a:lnTo>
                        <a:pt x="576" y="127"/>
                      </a:lnTo>
                      <a:lnTo>
                        <a:pt x="576" y="129"/>
                      </a:lnTo>
                      <a:lnTo>
                        <a:pt x="577" y="131"/>
                      </a:lnTo>
                      <a:lnTo>
                        <a:pt x="577" y="132"/>
                      </a:lnTo>
                      <a:lnTo>
                        <a:pt x="580" y="132"/>
                      </a:lnTo>
                      <a:lnTo>
                        <a:pt x="581" y="131"/>
                      </a:lnTo>
                      <a:lnTo>
                        <a:pt x="581" y="129"/>
                      </a:lnTo>
                      <a:lnTo>
                        <a:pt x="584" y="128"/>
                      </a:lnTo>
                      <a:lnTo>
                        <a:pt x="585" y="128"/>
                      </a:lnTo>
                      <a:lnTo>
                        <a:pt x="586" y="127"/>
                      </a:lnTo>
                      <a:lnTo>
                        <a:pt x="588" y="127"/>
                      </a:lnTo>
                      <a:lnTo>
                        <a:pt x="588" y="127"/>
                      </a:lnTo>
                      <a:lnTo>
                        <a:pt x="589" y="127"/>
                      </a:lnTo>
                      <a:lnTo>
                        <a:pt x="593" y="123"/>
                      </a:lnTo>
                      <a:lnTo>
                        <a:pt x="594" y="123"/>
                      </a:lnTo>
                      <a:lnTo>
                        <a:pt x="594" y="123"/>
                      </a:lnTo>
                      <a:lnTo>
                        <a:pt x="599" y="123"/>
                      </a:lnTo>
                      <a:lnTo>
                        <a:pt x="599" y="121"/>
                      </a:lnTo>
                      <a:lnTo>
                        <a:pt x="599" y="120"/>
                      </a:lnTo>
                      <a:lnTo>
                        <a:pt x="601" y="120"/>
                      </a:lnTo>
                      <a:lnTo>
                        <a:pt x="603" y="120"/>
                      </a:lnTo>
                      <a:lnTo>
                        <a:pt x="603" y="120"/>
                      </a:lnTo>
                      <a:lnTo>
                        <a:pt x="606" y="120"/>
                      </a:lnTo>
                      <a:lnTo>
                        <a:pt x="607" y="123"/>
                      </a:lnTo>
                      <a:lnTo>
                        <a:pt x="609" y="123"/>
                      </a:lnTo>
                      <a:lnTo>
                        <a:pt x="609" y="124"/>
                      </a:lnTo>
                      <a:lnTo>
                        <a:pt x="611" y="124"/>
                      </a:lnTo>
                      <a:lnTo>
                        <a:pt x="611" y="124"/>
                      </a:lnTo>
                      <a:lnTo>
                        <a:pt x="613" y="125"/>
                      </a:lnTo>
                      <a:lnTo>
                        <a:pt x="613" y="127"/>
                      </a:lnTo>
                      <a:lnTo>
                        <a:pt x="613" y="128"/>
                      </a:lnTo>
                      <a:lnTo>
                        <a:pt x="614" y="128"/>
                      </a:lnTo>
                      <a:lnTo>
                        <a:pt x="614" y="127"/>
                      </a:lnTo>
                      <a:lnTo>
                        <a:pt x="615" y="127"/>
                      </a:lnTo>
                      <a:lnTo>
                        <a:pt x="616" y="125"/>
                      </a:lnTo>
                      <a:lnTo>
                        <a:pt x="616" y="127"/>
                      </a:lnTo>
                      <a:lnTo>
                        <a:pt x="618" y="127"/>
                      </a:lnTo>
                      <a:lnTo>
                        <a:pt x="618" y="129"/>
                      </a:lnTo>
                      <a:lnTo>
                        <a:pt x="618" y="129"/>
                      </a:lnTo>
                      <a:lnTo>
                        <a:pt x="618" y="131"/>
                      </a:lnTo>
                      <a:lnTo>
                        <a:pt x="618" y="132"/>
                      </a:lnTo>
                      <a:lnTo>
                        <a:pt x="616" y="132"/>
                      </a:lnTo>
                      <a:lnTo>
                        <a:pt x="616" y="135"/>
                      </a:lnTo>
                      <a:lnTo>
                        <a:pt x="618" y="136"/>
                      </a:lnTo>
                      <a:lnTo>
                        <a:pt x="619" y="138"/>
                      </a:lnTo>
                      <a:lnTo>
                        <a:pt x="616" y="138"/>
                      </a:lnTo>
                      <a:lnTo>
                        <a:pt x="616" y="140"/>
                      </a:lnTo>
                      <a:lnTo>
                        <a:pt x="616" y="141"/>
                      </a:lnTo>
                      <a:lnTo>
                        <a:pt x="615" y="142"/>
                      </a:lnTo>
                      <a:lnTo>
                        <a:pt x="614" y="142"/>
                      </a:lnTo>
                      <a:lnTo>
                        <a:pt x="614" y="144"/>
                      </a:lnTo>
                      <a:lnTo>
                        <a:pt x="607" y="146"/>
                      </a:lnTo>
                      <a:lnTo>
                        <a:pt x="607" y="148"/>
                      </a:lnTo>
                      <a:lnTo>
                        <a:pt x="601" y="146"/>
                      </a:lnTo>
                      <a:lnTo>
                        <a:pt x="601" y="149"/>
                      </a:lnTo>
                      <a:lnTo>
                        <a:pt x="601" y="149"/>
                      </a:lnTo>
                      <a:lnTo>
                        <a:pt x="598" y="149"/>
                      </a:lnTo>
                      <a:lnTo>
                        <a:pt x="595" y="148"/>
                      </a:lnTo>
                      <a:lnTo>
                        <a:pt x="595" y="150"/>
                      </a:lnTo>
                      <a:lnTo>
                        <a:pt x="593" y="150"/>
                      </a:lnTo>
                      <a:lnTo>
                        <a:pt x="592" y="153"/>
                      </a:lnTo>
                      <a:lnTo>
                        <a:pt x="592" y="154"/>
                      </a:lnTo>
                      <a:lnTo>
                        <a:pt x="590" y="155"/>
                      </a:lnTo>
                      <a:lnTo>
                        <a:pt x="589" y="155"/>
                      </a:lnTo>
                      <a:lnTo>
                        <a:pt x="590" y="158"/>
                      </a:lnTo>
                      <a:lnTo>
                        <a:pt x="589" y="159"/>
                      </a:lnTo>
                      <a:lnTo>
                        <a:pt x="588" y="159"/>
                      </a:lnTo>
                      <a:lnTo>
                        <a:pt x="586" y="161"/>
                      </a:lnTo>
                      <a:lnTo>
                        <a:pt x="585" y="161"/>
                      </a:lnTo>
                      <a:lnTo>
                        <a:pt x="585" y="161"/>
                      </a:lnTo>
                      <a:lnTo>
                        <a:pt x="585" y="161"/>
                      </a:lnTo>
                      <a:lnTo>
                        <a:pt x="584" y="161"/>
                      </a:lnTo>
                      <a:lnTo>
                        <a:pt x="584" y="163"/>
                      </a:lnTo>
                      <a:lnTo>
                        <a:pt x="584" y="165"/>
                      </a:lnTo>
                      <a:lnTo>
                        <a:pt x="582" y="165"/>
                      </a:lnTo>
                      <a:lnTo>
                        <a:pt x="581" y="165"/>
                      </a:lnTo>
                      <a:lnTo>
                        <a:pt x="581" y="166"/>
                      </a:lnTo>
                      <a:lnTo>
                        <a:pt x="581" y="166"/>
                      </a:lnTo>
                      <a:lnTo>
                        <a:pt x="580" y="165"/>
                      </a:lnTo>
                      <a:lnTo>
                        <a:pt x="578" y="165"/>
                      </a:lnTo>
                      <a:lnTo>
                        <a:pt x="578" y="165"/>
                      </a:lnTo>
                      <a:lnTo>
                        <a:pt x="578" y="166"/>
                      </a:lnTo>
                      <a:lnTo>
                        <a:pt x="577" y="166"/>
                      </a:lnTo>
                      <a:lnTo>
                        <a:pt x="577" y="167"/>
                      </a:lnTo>
                      <a:lnTo>
                        <a:pt x="576" y="167"/>
                      </a:lnTo>
                      <a:lnTo>
                        <a:pt x="575" y="167"/>
                      </a:lnTo>
                      <a:lnTo>
                        <a:pt x="575" y="167"/>
                      </a:lnTo>
                      <a:lnTo>
                        <a:pt x="573" y="167"/>
                      </a:lnTo>
                      <a:lnTo>
                        <a:pt x="573" y="166"/>
                      </a:lnTo>
                      <a:lnTo>
                        <a:pt x="572" y="166"/>
                      </a:lnTo>
                      <a:lnTo>
                        <a:pt x="571" y="166"/>
                      </a:lnTo>
                      <a:lnTo>
                        <a:pt x="571" y="167"/>
                      </a:lnTo>
                      <a:lnTo>
                        <a:pt x="569" y="169"/>
                      </a:lnTo>
                      <a:lnTo>
                        <a:pt x="569" y="167"/>
                      </a:lnTo>
                      <a:lnTo>
                        <a:pt x="569" y="167"/>
                      </a:lnTo>
                      <a:lnTo>
                        <a:pt x="568" y="167"/>
                      </a:lnTo>
                      <a:lnTo>
                        <a:pt x="568" y="169"/>
                      </a:lnTo>
                      <a:lnTo>
                        <a:pt x="568" y="169"/>
                      </a:lnTo>
                      <a:lnTo>
                        <a:pt x="565" y="169"/>
                      </a:lnTo>
                      <a:lnTo>
                        <a:pt x="565" y="167"/>
                      </a:lnTo>
                      <a:lnTo>
                        <a:pt x="564" y="166"/>
                      </a:lnTo>
                      <a:lnTo>
                        <a:pt x="564" y="165"/>
                      </a:lnTo>
                      <a:lnTo>
                        <a:pt x="563" y="165"/>
                      </a:lnTo>
                      <a:lnTo>
                        <a:pt x="561" y="166"/>
                      </a:lnTo>
                      <a:lnTo>
                        <a:pt x="561" y="166"/>
                      </a:lnTo>
                      <a:lnTo>
                        <a:pt x="560" y="166"/>
                      </a:lnTo>
                      <a:lnTo>
                        <a:pt x="560" y="167"/>
                      </a:lnTo>
                      <a:lnTo>
                        <a:pt x="559" y="167"/>
                      </a:lnTo>
                      <a:lnTo>
                        <a:pt x="558" y="166"/>
                      </a:lnTo>
                      <a:lnTo>
                        <a:pt x="556" y="166"/>
                      </a:lnTo>
                      <a:lnTo>
                        <a:pt x="556" y="165"/>
                      </a:lnTo>
                      <a:lnTo>
                        <a:pt x="555" y="165"/>
                      </a:lnTo>
                      <a:lnTo>
                        <a:pt x="552" y="165"/>
                      </a:lnTo>
                      <a:lnTo>
                        <a:pt x="551" y="166"/>
                      </a:lnTo>
                      <a:lnTo>
                        <a:pt x="551" y="167"/>
                      </a:lnTo>
                      <a:lnTo>
                        <a:pt x="550" y="166"/>
                      </a:lnTo>
                      <a:lnTo>
                        <a:pt x="547" y="166"/>
                      </a:lnTo>
                      <a:lnTo>
                        <a:pt x="546" y="166"/>
                      </a:lnTo>
                      <a:lnTo>
                        <a:pt x="546" y="167"/>
                      </a:lnTo>
                      <a:lnTo>
                        <a:pt x="542" y="167"/>
                      </a:lnTo>
                      <a:lnTo>
                        <a:pt x="542" y="166"/>
                      </a:lnTo>
                      <a:lnTo>
                        <a:pt x="541" y="166"/>
                      </a:lnTo>
                      <a:lnTo>
                        <a:pt x="541" y="166"/>
                      </a:lnTo>
                      <a:lnTo>
                        <a:pt x="539" y="166"/>
                      </a:lnTo>
                      <a:lnTo>
                        <a:pt x="539" y="166"/>
                      </a:lnTo>
                      <a:lnTo>
                        <a:pt x="538" y="166"/>
                      </a:lnTo>
                      <a:lnTo>
                        <a:pt x="538" y="167"/>
                      </a:lnTo>
                      <a:lnTo>
                        <a:pt x="535" y="167"/>
                      </a:lnTo>
                      <a:lnTo>
                        <a:pt x="535" y="167"/>
                      </a:lnTo>
                      <a:lnTo>
                        <a:pt x="535" y="167"/>
                      </a:lnTo>
                      <a:lnTo>
                        <a:pt x="534" y="167"/>
                      </a:lnTo>
                      <a:lnTo>
                        <a:pt x="533" y="167"/>
                      </a:lnTo>
                      <a:lnTo>
                        <a:pt x="531" y="167"/>
                      </a:lnTo>
                      <a:lnTo>
                        <a:pt x="531" y="167"/>
                      </a:lnTo>
                      <a:lnTo>
                        <a:pt x="525" y="166"/>
                      </a:lnTo>
                      <a:lnTo>
                        <a:pt x="525" y="167"/>
                      </a:lnTo>
                      <a:lnTo>
                        <a:pt x="523" y="167"/>
                      </a:lnTo>
                      <a:lnTo>
                        <a:pt x="522" y="167"/>
                      </a:lnTo>
                      <a:lnTo>
                        <a:pt x="521" y="166"/>
                      </a:lnTo>
                      <a:lnTo>
                        <a:pt x="521" y="167"/>
                      </a:lnTo>
                      <a:lnTo>
                        <a:pt x="520" y="169"/>
                      </a:lnTo>
                      <a:lnTo>
                        <a:pt x="520" y="169"/>
                      </a:lnTo>
                      <a:lnTo>
                        <a:pt x="518" y="169"/>
                      </a:lnTo>
                      <a:lnTo>
                        <a:pt x="517" y="169"/>
                      </a:lnTo>
                      <a:lnTo>
                        <a:pt x="517" y="170"/>
                      </a:lnTo>
                      <a:lnTo>
                        <a:pt x="516" y="170"/>
                      </a:lnTo>
                      <a:lnTo>
                        <a:pt x="517" y="171"/>
                      </a:lnTo>
                      <a:lnTo>
                        <a:pt x="514" y="176"/>
                      </a:lnTo>
                      <a:lnTo>
                        <a:pt x="510" y="178"/>
                      </a:lnTo>
                      <a:lnTo>
                        <a:pt x="510" y="180"/>
                      </a:lnTo>
                      <a:lnTo>
                        <a:pt x="506" y="180"/>
                      </a:lnTo>
                      <a:lnTo>
                        <a:pt x="506" y="182"/>
                      </a:lnTo>
                      <a:lnTo>
                        <a:pt x="505" y="182"/>
                      </a:lnTo>
                      <a:lnTo>
                        <a:pt x="505" y="183"/>
                      </a:lnTo>
                      <a:lnTo>
                        <a:pt x="505" y="184"/>
                      </a:lnTo>
                      <a:lnTo>
                        <a:pt x="505" y="184"/>
                      </a:lnTo>
                      <a:lnTo>
                        <a:pt x="505" y="184"/>
                      </a:lnTo>
                      <a:lnTo>
                        <a:pt x="501" y="184"/>
                      </a:lnTo>
                      <a:lnTo>
                        <a:pt x="501" y="186"/>
                      </a:lnTo>
                      <a:lnTo>
                        <a:pt x="501" y="186"/>
                      </a:lnTo>
                      <a:lnTo>
                        <a:pt x="501" y="186"/>
                      </a:lnTo>
                      <a:lnTo>
                        <a:pt x="501" y="187"/>
                      </a:lnTo>
                      <a:lnTo>
                        <a:pt x="500" y="187"/>
                      </a:lnTo>
                      <a:lnTo>
                        <a:pt x="499" y="188"/>
                      </a:lnTo>
                      <a:lnTo>
                        <a:pt x="497" y="190"/>
                      </a:lnTo>
                      <a:lnTo>
                        <a:pt x="497" y="191"/>
                      </a:lnTo>
                      <a:lnTo>
                        <a:pt x="496" y="191"/>
                      </a:lnTo>
                      <a:lnTo>
                        <a:pt x="495" y="192"/>
                      </a:lnTo>
                      <a:lnTo>
                        <a:pt x="495" y="192"/>
                      </a:lnTo>
                      <a:lnTo>
                        <a:pt x="491" y="192"/>
                      </a:lnTo>
                      <a:lnTo>
                        <a:pt x="491" y="193"/>
                      </a:lnTo>
                      <a:lnTo>
                        <a:pt x="492" y="193"/>
                      </a:lnTo>
                      <a:lnTo>
                        <a:pt x="492" y="193"/>
                      </a:lnTo>
                      <a:lnTo>
                        <a:pt x="492" y="193"/>
                      </a:lnTo>
                      <a:lnTo>
                        <a:pt x="493" y="195"/>
                      </a:lnTo>
                      <a:lnTo>
                        <a:pt x="493" y="196"/>
                      </a:lnTo>
                      <a:lnTo>
                        <a:pt x="493" y="197"/>
                      </a:lnTo>
                      <a:lnTo>
                        <a:pt x="492" y="200"/>
                      </a:lnTo>
                      <a:lnTo>
                        <a:pt x="492" y="201"/>
                      </a:lnTo>
                      <a:lnTo>
                        <a:pt x="489" y="203"/>
                      </a:lnTo>
                      <a:lnTo>
                        <a:pt x="489" y="204"/>
                      </a:lnTo>
                      <a:lnTo>
                        <a:pt x="488" y="205"/>
                      </a:lnTo>
                      <a:lnTo>
                        <a:pt x="488" y="207"/>
                      </a:lnTo>
                      <a:lnTo>
                        <a:pt x="487" y="207"/>
                      </a:lnTo>
                      <a:lnTo>
                        <a:pt x="487" y="207"/>
                      </a:lnTo>
                      <a:lnTo>
                        <a:pt x="487" y="208"/>
                      </a:lnTo>
                      <a:lnTo>
                        <a:pt x="488" y="208"/>
                      </a:lnTo>
                      <a:lnTo>
                        <a:pt x="487" y="208"/>
                      </a:lnTo>
                      <a:lnTo>
                        <a:pt x="487" y="208"/>
                      </a:lnTo>
                      <a:lnTo>
                        <a:pt x="484" y="208"/>
                      </a:lnTo>
                      <a:lnTo>
                        <a:pt x="484" y="209"/>
                      </a:lnTo>
                      <a:lnTo>
                        <a:pt x="483" y="209"/>
                      </a:lnTo>
                      <a:lnTo>
                        <a:pt x="482" y="210"/>
                      </a:lnTo>
                      <a:lnTo>
                        <a:pt x="482" y="212"/>
                      </a:lnTo>
                      <a:lnTo>
                        <a:pt x="482" y="212"/>
                      </a:lnTo>
                      <a:lnTo>
                        <a:pt x="482" y="212"/>
                      </a:lnTo>
                      <a:lnTo>
                        <a:pt x="480" y="212"/>
                      </a:lnTo>
                      <a:lnTo>
                        <a:pt x="483" y="212"/>
                      </a:lnTo>
                      <a:lnTo>
                        <a:pt x="484" y="210"/>
                      </a:lnTo>
                      <a:lnTo>
                        <a:pt x="486" y="210"/>
                      </a:lnTo>
                      <a:lnTo>
                        <a:pt x="487" y="209"/>
                      </a:lnTo>
                      <a:lnTo>
                        <a:pt x="488" y="208"/>
                      </a:lnTo>
                      <a:lnTo>
                        <a:pt x="488" y="207"/>
                      </a:lnTo>
                      <a:lnTo>
                        <a:pt x="489" y="207"/>
                      </a:lnTo>
                      <a:lnTo>
                        <a:pt x="491" y="205"/>
                      </a:lnTo>
                      <a:lnTo>
                        <a:pt x="492" y="203"/>
                      </a:lnTo>
                      <a:lnTo>
                        <a:pt x="493" y="201"/>
                      </a:lnTo>
                      <a:lnTo>
                        <a:pt x="495" y="200"/>
                      </a:lnTo>
                      <a:lnTo>
                        <a:pt x="495" y="197"/>
                      </a:lnTo>
                      <a:lnTo>
                        <a:pt x="499" y="197"/>
                      </a:lnTo>
                      <a:lnTo>
                        <a:pt x="500" y="196"/>
                      </a:lnTo>
                      <a:lnTo>
                        <a:pt x="500" y="196"/>
                      </a:lnTo>
                      <a:lnTo>
                        <a:pt x="500" y="193"/>
                      </a:lnTo>
                      <a:lnTo>
                        <a:pt x="500" y="193"/>
                      </a:lnTo>
                      <a:lnTo>
                        <a:pt x="500" y="192"/>
                      </a:lnTo>
                      <a:lnTo>
                        <a:pt x="501" y="192"/>
                      </a:lnTo>
                      <a:lnTo>
                        <a:pt x="503" y="191"/>
                      </a:lnTo>
                      <a:lnTo>
                        <a:pt x="505" y="190"/>
                      </a:lnTo>
                      <a:lnTo>
                        <a:pt x="506" y="190"/>
                      </a:lnTo>
                      <a:lnTo>
                        <a:pt x="508" y="188"/>
                      </a:lnTo>
                      <a:lnTo>
                        <a:pt x="508" y="187"/>
                      </a:lnTo>
                      <a:lnTo>
                        <a:pt x="509" y="187"/>
                      </a:lnTo>
                      <a:lnTo>
                        <a:pt x="509" y="186"/>
                      </a:lnTo>
                      <a:lnTo>
                        <a:pt x="512" y="186"/>
                      </a:lnTo>
                      <a:lnTo>
                        <a:pt x="513" y="184"/>
                      </a:lnTo>
                      <a:lnTo>
                        <a:pt x="516" y="183"/>
                      </a:lnTo>
                      <a:lnTo>
                        <a:pt x="517" y="182"/>
                      </a:lnTo>
                      <a:lnTo>
                        <a:pt x="518" y="182"/>
                      </a:lnTo>
                      <a:lnTo>
                        <a:pt x="518" y="180"/>
                      </a:lnTo>
                      <a:lnTo>
                        <a:pt x="523" y="179"/>
                      </a:lnTo>
                      <a:lnTo>
                        <a:pt x="523" y="179"/>
                      </a:lnTo>
                      <a:lnTo>
                        <a:pt x="527" y="178"/>
                      </a:lnTo>
                      <a:lnTo>
                        <a:pt x="527" y="178"/>
                      </a:lnTo>
                      <a:lnTo>
                        <a:pt x="529" y="178"/>
                      </a:lnTo>
                      <a:lnTo>
                        <a:pt x="529" y="176"/>
                      </a:lnTo>
                      <a:lnTo>
                        <a:pt x="530" y="176"/>
                      </a:lnTo>
                      <a:lnTo>
                        <a:pt x="530" y="176"/>
                      </a:lnTo>
                      <a:lnTo>
                        <a:pt x="531" y="178"/>
                      </a:lnTo>
                      <a:lnTo>
                        <a:pt x="531" y="178"/>
                      </a:lnTo>
                      <a:lnTo>
                        <a:pt x="539" y="178"/>
                      </a:lnTo>
                      <a:lnTo>
                        <a:pt x="541" y="180"/>
                      </a:lnTo>
                      <a:lnTo>
                        <a:pt x="542" y="182"/>
                      </a:lnTo>
                      <a:lnTo>
                        <a:pt x="543" y="182"/>
                      </a:lnTo>
                      <a:lnTo>
                        <a:pt x="543" y="183"/>
                      </a:lnTo>
                      <a:lnTo>
                        <a:pt x="543" y="184"/>
                      </a:lnTo>
                      <a:lnTo>
                        <a:pt x="542" y="184"/>
                      </a:lnTo>
                      <a:lnTo>
                        <a:pt x="542" y="184"/>
                      </a:lnTo>
                      <a:lnTo>
                        <a:pt x="541" y="183"/>
                      </a:lnTo>
                      <a:lnTo>
                        <a:pt x="541" y="184"/>
                      </a:lnTo>
                      <a:lnTo>
                        <a:pt x="542" y="184"/>
                      </a:lnTo>
                      <a:lnTo>
                        <a:pt x="542" y="186"/>
                      </a:lnTo>
                      <a:lnTo>
                        <a:pt x="542" y="187"/>
                      </a:lnTo>
                      <a:lnTo>
                        <a:pt x="542" y="188"/>
                      </a:lnTo>
                      <a:lnTo>
                        <a:pt x="541" y="188"/>
                      </a:lnTo>
                      <a:lnTo>
                        <a:pt x="542" y="191"/>
                      </a:lnTo>
                      <a:lnTo>
                        <a:pt x="541" y="191"/>
                      </a:lnTo>
                      <a:lnTo>
                        <a:pt x="541" y="191"/>
                      </a:lnTo>
                      <a:lnTo>
                        <a:pt x="538" y="191"/>
                      </a:lnTo>
                      <a:lnTo>
                        <a:pt x="538" y="191"/>
                      </a:lnTo>
                      <a:lnTo>
                        <a:pt x="538" y="191"/>
                      </a:lnTo>
                      <a:lnTo>
                        <a:pt x="537" y="191"/>
                      </a:lnTo>
                      <a:lnTo>
                        <a:pt x="535" y="196"/>
                      </a:lnTo>
                      <a:lnTo>
                        <a:pt x="533" y="196"/>
                      </a:lnTo>
                      <a:lnTo>
                        <a:pt x="533" y="197"/>
                      </a:lnTo>
                      <a:lnTo>
                        <a:pt x="530" y="197"/>
                      </a:lnTo>
                      <a:lnTo>
                        <a:pt x="530" y="197"/>
                      </a:lnTo>
                      <a:lnTo>
                        <a:pt x="529" y="195"/>
                      </a:lnTo>
                      <a:lnTo>
                        <a:pt x="529" y="193"/>
                      </a:lnTo>
                      <a:lnTo>
                        <a:pt x="527" y="193"/>
                      </a:lnTo>
                      <a:lnTo>
                        <a:pt x="527" y="193"/>
                      </a:lnTo>
                      <a:lnTo>
                        <a:pt x="527" y="195"/>
                      </a:lnTo>
                      <a:lnTo>
                        <a:pt x="526" y="195"/>
                      </a:lnTo>
                      <a:lnTo>
                        <a:pt x="526" y="195"/>
                      </a:lnTo>
                      <a:lnTo>
                        <a:pt x="526" y="196"/>
                      </a:lnTo>
                      <a:lnTo>
                        <a:pt x="527" y="196"/>
                      </a:lnTo>
                      <a:lnTo>
                        <a:pt x="527" y="197"/>
                      </a:lnTo>
                      <a:lnTo>
                        <a:pt x="529" y="199"/>
                      </a:lnTo>
                      <a:lnTo>
                        <a:pt x="527" y="199"/>
                      </a:lnTo>
                      <a:lnTo>
                        <a:pt x="527" y="201"/>
                      </a:lnTo>
                      <a:lnTo>
                        <a:pt x="531" y="201"/>
                      </a:lnTo>
                      <a:lnTo>
                        <a:pt x="531" y="200"/>
                      </a:lnTo>
                      <a:lnTo>
                        <a:pt x="533" y="199"/>
                      </a:lnTo>
                      <a:lnTo>
                        <a:pt x="535" y="199"/>
                      </a:lnTo>
                      <a:lnTo>
                        <a:pt x="538" y="199"/>
                      </a:lnTo>
                      <a:lnTo>
                        <a:pt x="539" y="200"/>
                      </a:lnTo>
                      <a:lnTo>
                        <a:pt x="539" y="200"/>
                      </a:lnTo>
                      <a:lnTo>
                        <a:pt x="539" y="200"/>
                      </a:lnTo>
                      <a:lnTo>
                        <a:pt x="539" y="201"/>
                      </a:lnTo>
                      <a:lnTo>
                        <a:pt x="538" y="201"/>
                      </a:lnTo>
                      <a:lnTo>
                        <a:pt x="538" y="203"/>
                      </a:lnTo>
                      <a:lnTo>
                        <a:pt x="538" y="205"/>
                      </a:lnTo>
                      <a:lnTo>
                        <a:pt x="538" y="205"/>
                      </a:lnTo>
                      <a:lnTo>
                        <a:pt x="538" y="205"/>
                      </a:lnTo>
                      <a:lnTo>
                        <a:pt x="538" y="207"/>
                      </a:lnTo>
                      <a:lnTo>
                        <a:pt x="535" y="207"/>
                      </a:lnTo>
                      <a:lnTo>
                        <a:pt x="535" y="208"/>
                      </a:lnTo>
                      <a:lnTo>
                        <a:pt x="535" y="208"/>
                      </a:lnTo>
                      <a:lnTo>
                        <a:pt x="534" y="209"/>
                      </a:lnTo>
                      <a:lnTo>
                        <a:pt x="535" y="209"/>
                      </a:lnTo>
                      <a:lnTo>
                        <a:pt x="537" y="209"/>
                      </a:lnTo>
                      <a:lnTo>
                        <a:pt x="538" y="209"/>
                      </a:lnTo>
                      <a:lnTo>
                        <a:pt x="541" y="208"/>
                      </a:lnTo>
                      <a:lnTo>
                        <a:pt x="541" y="210"/>
                      </a:lnTo>
                      <a:lnTo>
                        <a:pt x="539" y="212"/>
                      </a:lnTo>
                      <a:lnTo>
                        <a:pt x="539" y="212"/>
                      </a:lnTo>
                      <a:lnTo>
                        <a:pt x="539" y="213"/>
                      </a:lnTo>
                      <a:lnTo>
                        <a:pt x="539" y="213"/>
                      </a:lnTo>
                      <a:lnTo>
                        <a:pt x="539" y="217"/>
                      </a:lnTo>
                      <a:lnTo>
                        <a:pt x="541" y="217"/>
                      </a:lnTo>
                      <a:lnTo>
                        <a:pt x="541" y="220"/>
                      </a:lnTo>
                      <a:lnTo>
                        <a:pt x="543" y="220"/>
                      </a:lnTo>
                      <a:lnTo>
                        <a:pt x="543" y="221"/>
                      </a:lnTo>
                      <a:lnTo>
                        <a:pt x="547" y="220"/>
                      </a:lnTo>
                      <a:lnTo>
                        <a:pt x="547" y="221"/>
                      </a:lnTo>
                      <a:lnTo>
                        <a:pt x="548" y="221"/>
                      </a:lnTo>
                      <a:lnTo>
                        <a:pt x="548" y="222"/>
                      </a:lnTo>
                      <a:lnTo>
                        <a:pt x="548" y="222"/>
                      </a:lnTo>
                      <a:lnTo>
                        <a:pt x="547" y="222"/>
                      </a:lnTo>
                      <a:lnTo>
                        <a:pt x="547" y="222"/>
                      </a:lnTo>
                      <a:lnTo>
                        <a:pt x="546" y="222"/>
                      </a:lnTo>
                      <a:lnTo>
                        <a:pt x="546" y="224"/>
                      </a:lnTo>
                      <a:lnTo>
                        <a:pt x="544" y="224"/>
                      </a:lnTo>
                      <a:lnTo>
                        <a:pt x="544" y="225"/>
                      </a:lnTo>
                      <a:lnTo>
                        <a:pt x="546" y="225"/>
                      </a:lnTo>
                      <a:lnTo>
                        <a:pt x="546" y="225"/>
                      </a:lnTo>
                      <a:lnTo>
                        <a:pt x="546" y="225"/>
                      </a:lnTo>
                      <a:lnTo>
                        <a:pt x="547" y="225"/>
                      </a:lnTo>
                      <a:lnTo>
                        <a:pt x="547" y="224"/>
                      </a:lnTo>
                      <a:lnTo>
                        <a:pt x="548" y="224"/>
                      </a:lnTo>
                      <a:lnTo>
                        <a:pt x="548" y="225"/>
                      </a:lnTo>
                      <a:lnTo>
                        <a:pt x="550" y="225"/>
                      </a:lnTo>
                      <a:lnTo>
                        <a:pt x="550" y="225"/>
                      </a:lnTo>
                      <a:lnTo>
                        <a:pt x="552" y="225"/>
                      </a:lnTo>
                      <a:lnTo>
                        <a:pt x="552" y="226"/>
                      </a:lnTo>
                      <a:lnTo>
                        <a:pt x="555" y="226"/>
                      </a:lnTo>
                      <a:lnTo>
                        <a:pt x="555" y="229"/>
                      </a:lnTo>
                      <a:lnTo>
                        <a:pt x="556" y="229"/>
                      </a:lnTo>
                      <a:lnTo>
                        <a:pt x="558" y="229"/>
                      </a:lnTo>
                      <a:lnTo>
                        <a:pt x="559" y="227"/>
                      </a:lnTo>
                      <a:lnTo>
                        <a:pt x="561" y="225"/>
                      </a:lnTo>
                      <a:lnTo>
                        <a:pt x="565" y="224"/>
                      </a:lnTo>
                      <a:lnTo>
                        <a:pt x="564" y="229"/>
                      </a:lnTo>
                      <a:lnTo>
                        <a:pt x="567" y="229"/>
                      </a:lnTo>
                      <a:lnTo>
                        <a:pt x="568" y="230"/>
                      </a:lnTo>
                      <a:lnTo>
                        <a:pt x="565" y="230"/>
                      </a:lnTo>
                      <a:lnTo>
                        <a:pt x="565" y="231"/>
                      </a:lnTo>
                      <a:lnTo>
                        <a:pt x="565" y="231"/>
                      </a:lnTo>
                      <a:lnTo>
                        <a:pt x="564" y="234"/>
                      </a:lnTo>
                      <a:lnTo>
                        <a:pt x="561" y="235"/>
                      </a:lnTo>
                      <a:lnTo>
                        <a:pt x="559" y="239"/>
                      </a:lnTo>
                      <a:lnTo>
                        <a:pt x="548" y="241"/>
                      </a:lnTo>
                      <a:lnTo>
                        <a:pt x="548" y="242"/>
                      </a:lnTo>
                      <a:lnTo>
                        <a:pt x="548" y="242"/>
                      </a:lnTo>
                      <a:lnTo>
                        <a:pt x="548" y="243"/>
                      </a:lnTo>
                      <a:lnTo>
                        <a:pt x="548" y="243"/>
                      </a:lnTo>
                      <a:lnTo>
                        <a:pt x="548" y="244"/>
                      </a:lnTo>
                      <a:lnTo>
                        <a:pt x="548" y="244"/>
                      </a:lnTo>
                      <a:lnTo>
                        <a:pt x="548" y="244"/>
                      </a:lnTo>
                      <a:lnTo>
                        <a:pt x="547" y="244"/>
                      </a:lnTo>
                      <a:lnTo>
                        <a:pt x="547" y="243"/>
                      </a:lnTo>
                      <a:lnTo>
                        <a:pt x="546" y="241"/>
                      </a:lnTo>
                      <a:lnTo>
                        <a:pt x="546" y="242"/>
                      </a:lnTo>
                      <a:lnTo>
                        <a:pt x="546" y="242"/>
                      </a:lnTo>
                      <a:lnTo>
                        <a:pt x="544" y="242"/>
                      </a:lnTo>
                      <a:lnTo>
                        <a:pt x="544" y="242"/>
                      </a:lnTo>
                      <a:lnTo>
                        <a:pt x="544" y="243"/>
                      </a:lnTo>
                      <a:lnTo>
                        <a:pt x="542" y="243"/>
                      </a:lnTo>
                      <a:lnTo>
                        <a:pt x="542" y="246"/>
                      </a:lnTo>
                      <a:lnTo>
                        <a:pt x="542" y="246"/>
                      </a:lnTo>
                      <a:lnTo>
                        <a:pt x="542" y="250"/>
                      </a:lnTo>
                      <a:lnTo>
                        <a:pt x="539" y="250"/>
                      </a:lnTo>
                      <a:lnTo>
                        <a:pt x="539" y="250"/>
                      </a:lnTo>
                      <a:lnTo>
                        <a:pt x="538" y="251"/>
                      </a:lnTo>
                      <a:lnTo>
                        <a:pt x="537" y="252"/>
                      </a:lnTo>
                      <a:lnTo>
                        <a:pt x="535" y="254"/>
                      </a:lnTo>
                      <a:lnTo>
                        <a:pt x="535" y="254"/>
                      </a:lnTo>
                      <a:lnTo>
                        <a:pt x="534" y="254"/>
                      </a:lnTo>
                      <a:lnTo>
                        <a:pt x="534" y="254"/>
                      </a:lnTo>
                      <a:lnTo>
                        <a:pt x="534" y="254"/>
                      </a:lnTo>
                      <a:lnTo>
                        <a:pt x="534" y="252"/>
                      </a:lnTo>
                      <a:lnTo>
                        <a:pt x="534" y="252"/>
                      </a:lnTo>
                      <a:lnTo>
                        <a:pt x="534" y="251"/>
                      </a:lnTo>
                      <a:lnTo>
                        <a:pt x="533" y="251"/>
                      </a:lnTo>
                      <a:lnTo>
                        <a:pt x="531" y="254"/>
                      </a:lnTo>
                      <a:lnTo>
                        <a:pt x="530" y="252"/>
                      </a:lnTo>
                      <a:lnTo>
                        <a:pt x="529" y="252"/>
                      </a:lnTo>
                      <a:lnTo>
                        <a:pt x="529" y="251"/>
                      </a:lnTo>
                      <a:lnTo>
                        <a:pt x="526" y="251"/>
                      </a:lnTo>
                      <a:lnTo>
                        <a:pt x="525" y="250"/>
                      </a:lnTo>
                      <a:lnTo>
                        <a:pt x="525" y="248"/>
                      </a:lnTo>
                      <a:lnTo>
                        <a:pt x="523" y="248"/>
                      </a:lnTo>
                      <a:lnTo>
                        <a:pt x="523" y="246"/>
                      </a:lnTo>
                      <a:lnTo>
                        <a:pt x="523" y="246"/>
                      </a:lnTo>
                      <a:lnTo>
                        <a:pt x="523" y="243"/>
                      </a:lnTo>
                      <a:lnTo>
                        <a:pt x="527" y="241"/>
                      </a:lnTo>
                      <a:lnTo>
                        <a:pt x="527" y="239"/>
                      </a:lnTo>
                      <a:lnTo>
                        <a:pt x="531" y="239"/>
                      </a:lnTo>
                      <a:lnTo>
                        <a:pt x="531" y="238"/>
                      </a:lnTo>
                      <a:lnTo>
                        <a:pt x="531" y="237"/>
                      </a:lnTo>
                      <a:lnTo>
                        <a:pt x="533" y="237"/>
                      </a:lnTo>
                      <a:lnTo>
                        <a:pt x="533" y="235"/>
                      </a:lnTo>
                      <a:lnTo>
                        <a:pt x="534" y="234"/>
                      </a:lnTo>
                      <a:lnTo>
                        <a:pt x="537" y="234"/>
                      </a:lnTo>
                      <a:lnTo>
                        <a:pt x="538" y="233"/>
                      </a:lnTo>
                      <a:lnTo>
                        <a:pt x="541" y="233"/>
                      </a:lnTo>
                      <a:lnTo>
                        <a:pt x="541" y="234"/>
                      </a:lnTo>
                      <a:lnTo>
                        <a:pt x="543" y="235"/>
                      </a:lnTo>
                      <a:lnTo>
                        <a:pt x="543" y="234"/>
                      </a:lnTo>
                      <a:lnTo>
                        <a:pt x="544" y="234"/>
                      </a:lnTo>
                      <a:lnTo>
                        <a:pt x="546" y="234"/>
                      </a:lnTo>
                      <a:lnTo>
                        <a:pt x="546" y="234"/>
                      </a:lnTo>
                      <a:lnTo>
                        <a:pt x="546" y="233"/>
                      </a:lnTo>
                      <a:lnTo>
                        <a:pt x="546" y="233"/>
                      </a:lnTo>
                      <a:lnTo>
                        <a:pt x="547" y="230"/>
                      </a:lnTo>
                      <a:lnTo>
                        <a:pt x="550" y="230"/>
                      </a:lnTo>
                      <a:lnTo>
                        <a:pt x="550" y="229"/>
                      </a:lnTo>
                      <a:lnTo>
                        <a:pt x="547" y="229"/>
                      </a:lnTo>
                      <a:lnTo>
                        <a:pt x="541" y="230"/>
                      </a:lnTo>
                      <a:lnTo>
                        <a:pt x="535" y="231"/>
                      </a:lnTo>
                      <a:lnTo>
                        <a:pt x="535" y="230"/>
                      </a:lnTo>
                      <a:lnTo>
                        <a:pt x="535" y="230"/>
                      </a:lnTo>
                      <a:lnTo>
                        <a:pt x="535" y="229"/>
                      </a:lnTo>
                      <a:lnTo>
                        <a:pt x="538" y="227"/>
                      </a:lnTo>
                      <a:lnTo>
                        <a:pt x="538" y="226"/>
                      </a:lnTo>
                      <a:lnTo>
                        <a:pt x="538" y="226"/>
                      </a:lnTo>
                      <a:lnTo>
                        <a:pt x="538" y="225"/>
                      </a:lnTo>
                      <a:lnTo>
                        <a:pt x="539" y="225"/>
                      </a:lnTo>
                      <a:lnTo>
                        <a:pt x="539" y="222"/>
                      </a:lnTo>
                      <a:lnTo>
                        <a:pt x="538" y="222"/>
                      </a:lnTo>
                      <a:lnTo>
                        <a:pt x="537" y="222"/>
                      </a:lnTo>
                      <a:lnTo>
                        <a:pt x="537" y="222"/>
                      </a:lnTo>
                      <a:lnTo>
                        <a:pt x="537" y="222"/>
                      </a:lnTo>
                      <a:lnTo>
                        <a:pt x="535" y="221"/>
                      </a:lnTo>
                      <a:lnTo>
                        <a:pt x="535" y="225"/>
                      </a:lnTo>
                      <a:lnTo>
                        <a:pt x="534" y="226"/>
                      </a:lnTo>
                      <a:lnTo>
                        <a:pt x="534" y="227"/>
                      </a:lnTo>
                      <a:lnTo>
                        <a:pt x="531" y="229"/>
                      </a:lnTo>
                      <a:lnTo>
                        <a:pt x="530" y="230"/>
                      </a:lnTo>
                      <a:lnTo>
                        <a:pt x="530" y="231"/>
                      </a:lnTo>
                      <a:lnTo>
                        <a:pt x="527" y="233"/>
                      </a:lnTo>
                      <a:lnTo>
                        <a:pt x="527" y="231"/>
                      </a:lnTo>
                      <a:lnTo>
                        <a:pt x="526" y="231"/>
                      </a:lnTo>
                      <a:lnTo>
                        <a:pt x="526" y="230"/>
                      </a:lnTo>
                      <a:lnTo>
                        <a:pt x="527" y="229"/>
                      </a:lnTo>
                      <a:lnTo>
                        <a:pt x="527" y="227"/>
                      </a:lnTo>
                      <a:lnTo>
                        <a:pt x="527" y="227"/>
                      </a:lnTo>
                      <a:lnTo>
                        <a:pt x="527" y="227"/>
                      </a:lnTo>
                      <a:lnTo>
                        <a:pt x="527" y="227"/>
                      </a:lnTo>
                      <a:lnTo>
                        <a:pt x="526" y="229"/>
                      </a:lnTo>
                      <a:lnTo>
                        <a:pt x="526" y="229"/>
                      </a:lnTo>
                      <a:lnTo>
                        <a:pt x="525" y="230"/>
                      </a:lnTo>
                      <a:lnTo>
                        <a:pt x="523" y="230"/>
                      </a:lnTo>
                      <a:lnTo>
                        <a:pt x="523" y="231"/>
                      </a:lnTo>
                      <a:lnTo>
                        <a:pt x="525" y="233"/>
                      </a:lnTo>
                      <a:lnTo>
                        <a:pt x="526" y="233"/>
                      </a:lnTo>
                      <a:lnTo>
                        <a:pt x="526" y="234"/>
                      </a:lnTo>
                      <a:lnTo>
                        <a:pt x="525" y="234"/>
                      </a:lnTo>
                      <a:lnTo>
                        <a:pt x="525" y="234"/>
                      </a:lnTo>
                      <a:lnTo>
                        <a:pt x="523" y="234"/>
                      </a:lnTo>
                      <a:lnTo>
                        <a:pt x="523" y="235"/>
                      </a:lnTo>
                      <a:lnTo>
                        <a:pt x="520" y="234"/>
                      </a:lnTo>
                      <a:lnTo>
                        <a:pt x="518" y="233"/>
                      </a:lnTo>
                      <a:lnTo>
                        <a:pt x="516" y="233"/>
                      </a:lnTo>
                      <a:lnTo>
                        <a:pt x="516" y="233"/>
                      </a:lnTo>
                      <a:lnTo>
                        <a:pt x="514" y="233"/>
                      </a:lnTo>
                      <a:lnTo>
                        <a:pt x="514" y="233"/>
                      </a:lnTo>
                      <a:lnTo>
                        <a:pt x="516" y="235"/>
                      </a:lnTo>
                      <a:lnTo>
                        <a:pt x="516" y="238"/>
                      </a:lnTo>
                      <a:lnTo>
                        <a:pt x="517" y="241"/>
                      </a:lnTo>
                      <a:lnTo>
                        <a:pt x="516" y="241"/>
                      </a:lnTo>
                      <a:lnTo>
                        <a:pt x="514" y="242"/>
                      </a:lnTo>
                      <a:lnTo>
                        <a:pt x="513" y="243"/>
                      </a:lnTo>
                      <a:lnTo>
                        <a:pt x="512" y="244"/>
                      </a:lnTo>
                      <a:lnTo>
                        <a:pt x="510" y="244"/>
                      </a:lnTo>
                      <a:lnTo>
                        <a:pt x="510" y="244"/>
                      </a:lnTo>
                      <a:lnTo>
                        <a:pt x="510" y="244"/>
                      </a:lnTo>
                      <a:lnTo>
                        <a:pt x="509" y="244"/>
                      </a:lnTo>
                      <a:lnTo>
                        <a:pt x="508" y="243"/>
                      </a:lnTo>
                      <a:lnTo>
                        <a:pt x="506" y="242"/>
                      </a:lnTo>
                      <a:lnTo>
                        <a:pt x="506" y="243"/>
                      </a:lnTo>
                      <a:lnTo>
                        <a:pt x="505" y="243"/>
                      </a:lnTo>
                      <a:lnTo>
                        <a:pt x="506" y="244"/>
                      </a:lnTo>
                      <a:lnTo>
                        <a:pt x="505" y="244"/>
                      </a:lnTo>
                      <a:lnTo>
                        <a:pt x="505" y="246"/>
                      </a:lnTo>
                      <a:lnTo>
                        <a:pt x="505" y="246"/>
                      </a:lnTo>
                      <a:lnTo>
                        <a:pt x="504" y="246"/>
                      </a:lnTo>
                      <a:lnTo>
                        <a:pt x="504" y="242"/>
                      </a:lnTo>
                      <a:lnTo>
                        <a:pt x="503" y="242"/>
                      </a:lnTo>
                      <a:lnTo>
                        <a:pt x="503" y="243"/>
                      </a:lnTo>
                      <a:lnTo>
                        <a:pt x="501" y="244"/>
                      </a:lnTo>
                      <a:lnTo>
                        <a:pt x="501" y="246"/>
                      </a:lnTo>
                      <a:lnTo>
                        <a:pt x="501" y="248"/>
                      </a:lnTo>
                      <a:lnTo>
                        <a:pt x="499" y="248"/>
                      </a:lnTo>
                      <a:lnTo>
                        <a:pt x="497" y="248"/>
                      </a:lnTo>
                      <a:lnTo>
                        <a:pt x="497" y="250"/>
                      </a:lnTo>
                      <a:lnTo>
                        <a:pt x="496" y="250"/>
                      </a:lnTo>
                      <a:lnTo>
                        <a:pt x="496" y="248"/>
                      </a:lnTo>
                      <a:lnTo>
                        <a:pt x="495" y="248"/>
                      </a:lnTo>
                      <a:lnTo>
                        <a:pt x="495" y="248"/>
                      </a:lnTo>
                      <a:lnTo>
                        <a:pt x="495" y="250"/>
                      </a:lnTo>
                      <a:lnTo>
                        <a:pt x="493" y="250"/>
                      </a:lnTo>
                      <a:lnTo>
                        <a:pt x="492" y="250"/>
                      </a:lnTo>
                      <a:lnTo>
                        <a:pt x="491" y="248"/>
                      </a:lnTo>
                      <a:lnTo>
                        <a:pt x="489" y="251"/>
                      </a:lnTo>
                      <a:lnTo>
                        <a:pt x="489" y="252"/>
                      </a:lnTo>
                      <a:lnTo>
                        <a:pt x="488" y="254"/>
                      </a:lnTo>
                      <a:lnTo>
                        <a:pt x="489" y="254"/>
                      </a:lnTo>
                      <a:lnTo>
                        <a:pt x="489" y="255"/>
                      </a:lnTo>
                      <a:lnTo>
                        <a:pt x="488" y="256"/>
                      </a:lnTo>
                      <a:lnTo>
                        <a:pt x="488" y="256"/>
                      </a:lnTo>
                      <a:lnTo>
                        <a:pt x="487" y="256"/>
                      </a:lnTo>
                      <a:lnTo>
                        <a:pt x="487" y="258"/>
                      </a:lnTo>
                      <a:lnTo>
                        <a:pt x="486" y="259"/>
                      </a:lnTo>
                      <a:lnTo>
                        <a:pt x="484" y="260"/>
                      </a:lnTo>
                      <a:lnTo>
                        <a:pt x="486" y="262"/>
                      </a:lnTo>
                      <a:lnTo>
                        <a:pt x="486" y="262"/>
                      </a:lnTo>
                      <a:lnTo>
                        <a:pt x="487" y="264"/>
                      </a:lnTo>
                      <a:lnTo>
                        <a:pt x="484" y="264"/>
                      </a:lnTo>
                      <a:lnTo>
                        <a:pt x="484" y="264"/>
                      </a:lnTo>
                      <a:lnTo>
                        <a:pt x="483" y="265"/>
                      </a:lnTo>
                      <a:lnTo>
                        <a:pt x="483" y="267"/>
                      </a:lnTo>
                      <a:lnTo>
                        <a:pt x="483" y="267"/>
                      </a:lnTo>
                      <a:lnTo>
                        <a:pt x="484" y="268"/>
                      </a:lnTo>
                      <a:lnTo>
                        <a:pt x="484" y="269"/>
                      </a:lnTo>
                      <a:lnTo>
                        <a:pt x="487" y="269"/>
                      </a:lnTo>
                      <a:lnTo>
                        <a:pt x="488" y="271"/>
                      </a:lnTo>
                      <a:lnTo>
                        <a:pt x="489" y="271"/>
                      </a:lnTo>
                      <a:lnTo>
                        <a:pt x="489" y="271"/>
                      </a:lnTo>
                      <a:lnTo>
                        <a:pt x="489" y="272"/>
                      </a:lnTo>
                      <a:lnTo>
                        <a:pt x="487" y="272"/>
                      </a:lnTo>
                      <a:lnTo>
                        <a:pt x="487" y="273"/>
                      </a:lnTo>
                      <a:lnTo>
                        <a:pt x="483" y="273"/>
                      </a:lnTo>
                      <a:lnTo>
                        <a:pt x="483" y="273"/>
                      </a:lnTo>
                      <a:lnTo>
                        <a:pt x="483" y="273"/>
                      </a:lnTo>
                      <a:lnTo>
                        <a:pt x="483" y="273"/>
                      </a:lnTo>
                      <a:lnTo>
                        <a:pt x="483" y="273"/>
                      </a:lnTo>
                      <a:lnTo>
                        <a:pt x="483" y="273"/>
                      </a:lnTo>
                      <a:lnTo>
                        <a:pt x="483" y="271"/>
                      </a:lnTo>
                      <a:lnTo>
                        <a:pt x="479" y="271"/>
                      </a:lnTo>
                      <a:lnTo>
                        <a:pt x="479" y="272"/>
                      </a:lnTo>
                      <a:lnTo>
                        <a:pt x="478" y="273"/>
                      </a:lnTo>
                      <a:lnTo>
                        <a:pt x="478" y="273"/>
                      </a:lnTo>
                      <a:lnTo>
                        <a:pt x="478" y="273"/>
                      </a:lnTo>
                      <a:lnTo>
                        <a:pt x="479" y="275"/>
                      </a:lnTo>
                      <a:lnTo>
                        <a:pt x="479" y="276"/>
                      </a:lnTo>
                      <a:lnTo>
                        <a:pt x="478" y="276"/>
                      </a:lnTo>
                      <a:lnTo>
                        <a:pt x="478" y="276"/>
                      </a:lnTo>
                      <a:lnTo>
                        <a:pt x="476" y="276"/>
                      </a:lnTo>
                      <a:lnTo>
                        <a:pt x="476" y="275"/>
                      </a:lnTo>
                      <a:lnTo>
                        <a:pt x="475" y="275"/>
                      </a:lnTo>
                      <a:lnTo>
                        <a:pt x="474" y="275"/>
                      </a:lnTo>
                      <a:lnTo>
                        <a:pt x="472" y="275"/>
                      </a:lnTo>
                      <a:lnTo>
                        <a:pt x="471" y="275"/>
                      </a:lnTo>
                      <a:lnTo>
                        <a:pt x="470" y="277"/>
                      </a:lnTo>
                      <a:lnTo>
                        <a:pt x="469" y="277"/>
                      </a:lnTo>
                      <a:lnTo>
                        <a:pt x="467" y="277"/>
                      </a:lnTo>
                      <a:lnTo>
                        <a:pt x="466" y="277"/>
                      </a:lnTo>
                      <a:lnTo>
                        <a:pt x="466" y="277"/>
                      </a:lnTo>
                      <a:lnTo>
                        <a:pt x="465" y="279"/>
                      </a:lnTo>
                      <a:lnTo>
                        <a:pt x="462" y="279"/>
                      </a:lnTo>
                      <a:lnTo>
                        <a:pt x="462" y="280"/>
                      </a:lnTo>
                      <a:lnTo>
                        <a:pt x="459" y="281"/>
                      </a:lnTo>
                      <a:lnTo>
                        <a:pt x="459" y="282"/>
                      </a:lnTo>
                      <a:lnTo>
                        <a:pt x="457" y="285"/>
                      </a:lnTo>
                      <a:lnTo>
                        <a:pt x="457" y="286"/>
                      </a:lnTo>
                      <a:lnTo>
                        <a:pt x="454" y="286"/>
                      </a:lnTo>
                      <a:lnTo>
                        <a:pt x="454" y="288"/>
                      </a:lnTo>
                      <a:lnTo>
                        <a:pt x="457" y="288"/>
                      </a:lnTo>
                      <a:lnTo>
                        <a:pt x="458" y="292"/>
                      </a:lnTo>
                      <a:lnTo>
                        <a:pt x="455" y="298"/>
                      </a:lnTo>
                      <a:lnTo>
                        <a:pt x="453" y="298"/>
                      </a:lnTo>
                      <a:lnTo>
                        <a:pt x="453" y="299"/>
                      </a:lnTo>
                      <a:lnTo>
                        <a:pt x="451" y="301"/>
                      </a:lnTo>
                      <a:lnTo>
                        <a:pt x="451" y="303"/>
                      </a:lnTo>
                      <a:lnTo>
                        <a:pt x="450" y="305"/>
                      </a:lnTo>
                      <a:lnTo>
                        <a:pt x="446" y="305"/>
                      </a:lnTo>
                      <a:lnTo>
                        <a:pt x="444" y="302"/>
                      </a:lnTo>
                      <a:lnTo>
                        <a:pt x="442" y="302"/>
                      </a:lnTo>
                      <a:lnTo>
                        <a:pt x="441" y="303"/>
                      </a:lnTo>
                      <a:lnTo>
                        <a:pt x="441" y="306"/>
                      </a:lnTo>
                      <a:lnTo>
                        <a:pt x="442" y="307"/>
                      </a:lnTo>
                      <a:lnTo>
                        <a:pt x="445" y="309"/>
                      </a:lnTo>
                      <a:lnTo>
                        <a:pt x="444" y="310"/>
                      </a:lnTo>
                      <a:lnTo>
                        <a:pt x="444" y="310"/>
                      </a:lnTo>
                      <a:lnTo>
                        <a:pt x="444" y="311"/>
                      </a:lnTo>
                      <a:lnTo>
                        <a:pt x="444" y="313"/>
                      </a:lnTo>
                      <a:lnTo>
                        <a:pt x="445" y="313"/>
                      </a:lnTo>
                      <a:lnTo>
                        <a:pt x="444" y="314"/>
                      </a:lnTo>
                      <a:lnTo>
                        <a:pt x="444" y="315"/>
                      </a:lnTo>
                      <a:lnTo>
                        <a:pt x="444" y="315"/>
                      </a:lnTo>
                      <a:lnTo>
                        <a:pt x="444" y="316"/>
                      </a:lnTo>
                      <a:lnTo>
                        <a:pt x="442" y="316"/>
                      </a:lnTo>
                      <a:lnTo>
                        <a:pt x="444" y="319"/>
                      </a:lnTo>
                      <a:lnTo>
                        <a:pt x="440" y="320"/>
                      </a:lnTo>
                      <a:lnTo>
                        <a:pt x="437" y="322"/>
                      </a:lnTo>
                      <a:lnTo>
                        <a:pt x="437" y="318"/>
                      </a:lnTo>
                      <a:lnTo>
                        <a:pt x="434" y="318"/>
                      </a:lnTo>
                      <a:lnTo>
                        <a:pt x="434" y="319"/>
                      </a:lnTo>
                      <a:lnTo>
                        <a:pt x="433" y="319"/>
                      </a:lnTo>
                      <a:lnTo>
                        <a:pt x="433" y="318"/>
                      </a:lnTo>
                      <a:lnTo>
                        <a:pt x="432" y="318"/>
                      </a:lnTo>
                      <a:lnTo>
                        <a:pt x="433" y="315"/>
                      </a:lnTo>
                      <a:lnTo>
                        <a:pt x="432" y="315"/>
                      </a:lnTo>
                      <a:lnTo>
                        <a:pt x="432" y="314"/>
                      </a:lnTo>
                      <a:lnTo>
                        <a:pt x="433" y="314"/>
                      </a:lnTo>
                      <a:lnTo>
                        <a:pt x="432" y="313"/>
                      </a:lnTo>
                      <a:lnTo>
                        <a:pt x="432" y="311"/>
                      </a:lnTo>
                      <a:lnTo>
                        <a:pt x="432" y="310"/>
                      </a:lnTo>
                      <a:lnTo>
                        <a:pt x="434" y="307"/>
                      </a:lnTo>
                      <a:lnTo>
                        <a:pt x="434" y="307"/>
                      </a:lnTo>
                      <a:lnTo>
                        <a:pt x="433" y="307"/>
                      </a:lnTo>
                      <a:lnTo>
                        <a:pt x="434" y="305"/>
                      </a:lnTo>
                      <a:lnTo>
                        <a:pt x="434" y="305"/>
                      </a:lnTo>
                      <a:lnTo>
                        <a:pt x="436" y="303"/>
                      </a:lnTo>
                      <a:lnTo>
                        <a:pt x="437" y="302"/>
                      </a:lnTo>
                      <a:lnTo>
                        <a:pt x="438" y="302"/>
                      </a:lnTo>
                      <a:lnTo>
                        <a:pt x="438" y="298"/>
                      </a:lnTo>
                      <a:lnTo>
                        <a:pt x="438" y="298"/>
                      </a:lnTo>
                      <a:lnTo>
                        <a:pt x="438" y="298"/>
                      </a:lnTo>
                      <a:lnTo>
                        <a:pt x="438" y="298"/>
                      </a:lnTo>
                      <a:lnTo>
                        <a:pt x="438" y="298"/>
                      </a:lnTo>
                      <a:lnTo>
                        <a:pt x="438" y="298"/>
                      </a:lnTo>
                      <a:lnTo>
                        <a:pt x="437" y="298"/>
                      </a:lnTo>
                      <a:lnTo>
                        <a:pt x="437" y="298"/>
                      </a:lnTo>
                      <a:lnTo>
                        <a:pt x="437" y="301"/>
                      </a:lnTo>
                      <a:lnTo>
                        <a:pt x="433" y="299"/>
                      </a:lnTo>
                      <a:lnTo>
                        <a:pt x="433" y="301"/>
                      </a:lnTo>
                      <a:lnTo>
                        <a:pt x="429" y="302"/>
                      </a:lnTo>
                      <a:lnTo>
                        <a:pt x="431" y="306"/>
                      </a:lnTo>
                      <a:lnTo>
                        <a:pt x="429" y="306"/>
                      </a:lnTo>
                      <a:lnTo>
                        <a:pt x="428" y="313"/>
                      </a:lnTo>
                      <a:lnTo>
                        <a:pt x="427" y="313"/>
                      </a:lnTo>
                      <a:lnTo>
                        <a:pt x="427" y="316"/>
                      </a:lnTo>
                      <a:lnTo>
                        <a:pt x="425" y="316"/>
                      </a:lnTo>
                      <a:lnTo>
                        <a:pt x="425" y="318"/>
                      </a:lnTo>
                      <a:lnTo>
                        <a:pt x="427" y="318"/>
                      </a:lnTo>
                      <a:lnTo>
                        <a:pt x="427" y="318"/>
                      </a:lnTo>
                      <a:lnTo>
                        <a:pt x="428" y="320"/>
                      </a:lnTo>
                      <a:lnTo>
                        <a:pt x="428" y="320"/>
                      </a:lnTo>
                      <a:lnTo>
                        <a:pt x="431" y="320"/>
                      </a:lnTo>
                      <a:lnTo>
                        <a:pt x="431" y="322"/>
                      </a:lnTo>
                      <a:lnTo>
                        <a:pt x="428" y="322"/>
                      </a:lnTo>
                      <a:lnTo>
                        <a:pt x="428" y="323"/>
                      </a:lnTo>
                      <a:lnTo>
                        <a:pt x="431" y="324"/>
                      </a:lnTo>
                      <a:lnTo>
                        <a:pt x="410" y="324"/>
                      </a:lnTo>
                      <a:lnTo>
                        <a:pt x="410" y="256"/>
                      </a:lnTo>
                      <a:lnTo>
                        <a:pt x="411" y="256"/>
                      </a:lnTo>
                      <a:lnTo>
                        <a:pt x="412" y="256"/>
                      </a:lnTo>
                      <a:lnTo>
                        <a:pt x="414" y="256"/>
                      </a:lnTo>
                      <a:lnTo>
                        <a:pt x="415" y="255"/>
                      </a:lnTo>
                      <a:lnTo>
                        <a:pt x="416" y="255"/>
                      </a:lnTo>
                      <a:lnTo>
                        <a:pt x="417" y="255"/>
                      </a:lnTo>
                      <a:lnTo>
                        <a:pt x="417" y="256"/>
                      </a:lnTo>
                      <a:lnTo>
                        <a:pt x="421" y="256"/>
                      </a:lnTo>
                      <a:lnTo>
                        <a:pt x="423" y="255"/>
                      </a:lnTo>
                      <a:lnTo>
                        <a:pt x="427" y="256"/>
                      </a:lnTo>
                      <a:lnTo>
                        <a:pt x="428" y="255"/>
                      </a:lnTo>
                      <a:lnTo>
                        <a:pt x="431" y="254"/>
                      </a:lnTo>
                      <a:lnTo>
                        <a:pt x="434" y="254"/>
                      </a:lnTo>
                      <a:lnTo>
                        <a:pt x="434" y="251"/>
                      </a:lnTo>
                      <a:lnTo>
                        <a:pt x="434" y="251"/>
                      </a:lnTo>
                      <a:lnTo>
                        <a:pt x="434" y="251"/>
                      </a:lnTo>
                      <a:lnTo>
                        <a:pt x="434" y="250"/>
                      </a:lnTo>
                      <a:lnTo>
                        <a:pt x="436" y="248"/>
                      </a:lnTo>
                      <a:lnTo>
                        <a:pt x="436" y="248"/>
                      </a:lnTo>
                      <a:lnTo>
                        <a:pt x="436" y="247"/>
                      </a:lnTo>
                      <a:lnTo>
                        <a:pt x="436" y="247"/>
                      </a:lnTo>
                      <a:lnTo>
                        <a:pt x="436" y="244"/>
                      </a:lnTo>
                      <a:lnTo>
                        <a:pt x="438" y="244"/>
                      </a:lnTo>
                      <a:lnTo>
                        <a:pt x="438" y="239"/>
                      </a:lnTo>
                      <a:lnTo>
                        <a:pt x="438" y="239"/>
                      </a:lnTo>
                      <a:lnTo>
                        <a:pt x="437" y="242"/>
                      </a:lnTo>
                      <a:lnTo>
                        <a:pt x="434" y="243"/>
                      </a:lnTo>
                      <a:lnTo>
                        <a:pt x="433" y="244"/>
                      </a:lnTo>
                      <a:lnTo>
                        <a:pt x="427" y="244"/>
                      </a:lnTo>
                      <a:lnTo>
                        <a:pt x="427" y="244"/>
                      </a:lnTo>
                      <a:lnTo>
                        <a:pt x="425" y="244"/>
                      </a:lnTo>
                      <a:lnTo>
                        <a:pt x="425" y="243"/>
                      </a:lnTo>
                      <a:lnTo>
                        <a:pt x="420" y="244"/>
                      </a:lnTo>
                      <a:lnTo>
                        <a:pt x="420" y="244"/>
                      </a:lnTo>
                      <a:lnTo>
                        <a:pt x="420" y="244"/>
                      </a:lnTo>
                      <a:lnTo>
                        <a:pt x="421" y="246"/>
                      </a:lnTo>
                      <a:lnTo>
                        <a:pt x="424" y="246"/>
                      </a:lnTo>
                      <a:lnTo>
                        <a:pt x="424" y="247"/>
                      </a:lnTo>
                      <a:lnTo>
                        <a:pt x="425" y="248"/>
                      </a:lnTo>
                      <a:lnTo>
                        <a:pt x="427" y="248"/>
                      </a:lnTo>
                      <a:lnTo>
                        <a:pt x="429" y="247"/>
                      </a:lnTo>
                      <a:lnTo>
                        <a:pt x="429" y="248"/>
                      </a:lnTo>
                      <a:lnTo>
                        <a:pt x="428" y="248"/>
                      </a:lnTo>
                      <a:lnTo>
                        <a:pt x="427" y="250"/>
                      </a:lnTo>
                      <a:lnTo>
                        <a:pt x="425" y="251"/>
                      </a:lnTo>
                      <a:lnTo>
                        <a:pt x="424" y="251"/>
                      </a:lnTo>
                      <a:lnTo>
                        <a:pt x="423" y="250"/>
                      </a:lnTo>
                      <a:lnTo>
                        <a:pt x="421" y="250"/>
                      </a:lnTo>
                      <a:lnTo>
                        <a:pt x="421" y="248"/>
                      </a:lnTo>
                      <a:lnTo>
                        <a:pt x="410" y="248"/>
                      </a:lnTo>
                      <a:lnTo>
                        <a:pt x="410" y="250"/>
                      </a:lnTo>
                      <a:lnTo>
                        <a:pt x="410" y="152"/>
                      </a:lnTo>
                      <a:lnTo>
                        <a:pt x="410" y="152"/>
                      </a:lnTo>
                      <a:lnTo>
                        <a:pt x="410" y="150"/>
                      </a:lnTo>
                      <a:lnTo>
                        <a:pt x="411" y="150"/>
                      </a:lnTo>
                      <a:lnTo>
                        <a:pt x="410" y="146"/>
                      </a:lnTo>
                      <a:lnTo>
                        <a:pt x="411" y="146"/>
                      </a:lnTo>
                      <a:lnTo>
                        <a:pt x="411" y="145"/>
                      </a:lnTo>
                      <a:lnTo>
                        <a:pt x="411" y="145"/>
                      </a:lnTo>
                      <a:lnTo>
                        <a:pt x="411" y="144"/>
                      </a:lnTo>
                      <a:lnTo>
                        <a:pt x="412" y="144"/>
                      </a:lnTo>
                      <a:lnTo>
                        <a:pt x="412" y="141"/>
                      </a:lnTo>
                      <a:lnTo>
                        <a:pt x="414" y="141"/>
                      </a:lnTo>
                      <a:lnTo>
                        <a:pt x="414" y="140"/>
                      </a:lnTo>
                      <a:lnTo>
                        <a:pt x="412" y="140"/>
                      </a:lnTo>
                      <a:lnTo>
                        <a:pt x="412" y="138"/>
                      </a:lnTo>
                      <a:lnTo>
                        <a:pt x="411" y="137"/>
                      </a:lnTo>
                      <a:lnTo>
                        <a:pt x="412" y="137"/>
                      </a:lnTo>
                      <a:lnTo>
                        <a:pt x="412" y="136"/>
                      </a:lnTo>
                      <a:lnTo>
                        <a:pt x="411" y="135"/>
                      </a:lnTo>
                      <a:lnTo>
                        <a:pt x="411" y="131"/>
                      </a:lnTo>
                      <a:lnTo>
                        <a:pt x="411" y="131"/>
                      </a:lnTo>
                      <a:lnTo>
                        <a:pt x="411" y="121"/>
                      </a:lnTo>
                      <a:lnTo>
                        <a:pt x="410" y="121"/>
                      </a:lnTo>
                      <a:lnTo>
                        <a:pt x="410" y="110"/>
                      </a:lnTo>
                      <a:lnTo>
                        <a:pt x="414" y="107"/>
                      </a:lnTo>
                      <a:lnTo>
                        <a:pt x="417" y="106"/>
                      </a:lnTo>
                      <a:lnTo>
                        <a:pt x="417" y="104"/>
                      </a:lnTo>
                      <a:lnTo>
                        <a:pt x="419" y="104"/>
                      </a:lnTo>
                      <a:lnTo>
                        <a:pt x="421" y="100"/>
                      </a:lnTo>
                      <a:lnTo>
                        <a:pt x="424" y="100"/>
                      </a:lnTo>
                      <a:lnTo>
                        <a:pt x="424" y="98"/>
                      </a:lnTo>
                      <a:lnTo>
                        <a:pt x="429" y="94"/>
                      </a:lnTo>
                      <a:lnTo>
                        <a:pt x="429" y="91"/>
                      </a:lnTo>
                      <a:lnTo>
                        <a:pt x="429" y="91"/>
                      </a:lnTo>
                      <a:lnTo>
                        <a:pt x="429" y="91"/>
                      </a:lnTo>
                      <a:lnTo>
                        <a:pt x="431" y="90"/>
                      </a:lnTo>
                      <a:lnTo>
                        <a:pt x="433" y="90"/>
                      </a:lnTo>
                      <a:lnTo>
                        <a:pt x="434" y="90"/>
                      </a:lnTo>
                      <a:lnTo>
                        <a:pt x="433" y="89"/>
                      </a:lnTo>
                      <a:lnTo>
                        <a:pt x="433" y="87"/>
                      </a:lnTo>
                      <a:lnTo>
                        <a:pt x="432" y="85"/>
                      </a:lnTo>
                      <a:lnTo>
                        <a:pt x="432" y="85"/>
                      </a:lnTo>
                      <a:lnTo>
                        <a:pt x="432" y="89"/>
                      </a:lnTo>
                      <a:lnTo>
                        <a:pt x="431" y="89"/>
                      </a:lnTo>
                      <a:lnTo>
                        <a:pt x="429" y="87"/>
                      </a:lnTo>
                      <a:lnTo>
                        <a:pt x="429" y="85"/>
                      </a:lnTo>
                      <a:lnTo>
                        <a:pt x="429" y="83"/>
                      </a:lnTo>
                      <a:lnTo>
                        <a:pt x="429" y="83"/>
                      </a:lnTo>
                      <a:lnTo>
                        <a:pt x="431" y="81"/>
                      </a:lnTo>
                      <a:lnTo>
                        <a:pt x="432" y="78"/>
                      </a:lnTo>
                      <a:lnTo>
                        <a:pt x="433" y="77"/>
                      </a:lnTo>
                      <a:lnTo>
                        <a:pt x="432" y="77"/>
                      </a:lnTo>
                      <a:lnTo>
                        <a:pt x="432" y="76"/>
                      </a:lnTo>
                      <a:lnTo>
                        <a:pt x="429" y="76"/>
                      </a:lnTo>
                      <a:lnTo>
                        <a:pt x="427" y="68"/>
                      </a:lnTo>
                      <a:lnTo>
                        <a:pt x="424" y="66"/>
                      </a:lnTo>
                      <a:lnTo>
                        <a:pt x="424" y="63"/>
                      </a:lnTo>
                      <a:lnTo>
                        <a:pt x="423" y="61"/>
                      </a:lnTo>
                      <a:lnTo>
                        <a:pt x="421" y="59"/>
                      </a:lnTo>
                      <a:lnTo>
                        <a:pt x="419" y="57"/>
                      </a:lnTo>
                      <a:lnTo>
                        <a:pt x="416" y="56"/>
                      </a:lnTo>
                      <a:lnTo>
                        <a:pt x="416" y="55"/>
                      </a:lnTo>
                      <a:lnTo>
                        <a:pt x="416" y="55"/>
                      </a:lnTo>
                      <a:lnTo>
                        <a:pt x="415" y="53"/>
                      </a:lnTo>
                      <a:lnTo>
                        <a:pt x="412" y="53"/>
                      </a:lnTo>
                      <a:lnTo>
                        <a:pt x="412" y="51"/>
                      </a:lnTo>
                      <a:lnTo>
                        <a:pt x="412" y="48"/>
                      </a:lnTo>
                      <a:lnTo>
                        <a:pt x="414" y="47"/>
                      </a:lnTo>
                      <a:lnTo>
                        <a:pt x="414" y="46"/>
                      </a:lnTo>
                      <a:lnTo>
                        <a:pt x="420" y="44"/>
                      </a:lnTo>
                      <a:lnTo>
                        <a:pt x="420" y="44"/>
                      </a:lnTo>
                      <a:lnTo>
                        <a:pt x="420" y="40"/>
                      </a:lnTo>
                      <a:lnTo>
                        <a:pt x="420" y="40"/>
                      </a:lnTo>
                      <a:lnTo>
                        <a:pt x="420" y="39"/>
                      </a:lnTo>
                      <a:lnTo>
                        <a:pt x="421" y="39"/>
                      </a:lnTo>
                      <a:lnTo>
                        <a:pt x="423" y="39"/>
                      </a:lnTo>
                      <a:lnTo>
                        <a:pt x="423" y="39"/>
                      </a:lnTo>
                      <a:lnTo>
                        <a:pt x="423" y="39"/>
                      </a:lnTo>
                      <a:lnTo>
                        <a:pt x="423" y="36"/>
                      </a:lnTo>
                      <a:lnTo>
                        <a:pt x="424" y="36"/>
                      </a:lnTo>
                      <a:lnTo>
                        <a:pt x="424" y="34"/>
                      </a:lnTo>
                      <a:lnTo>
                        <a:pt x="423" y="34"/>
                      </a:lnTo>
                      <a:lnTo>
                        <a:pt x="423" y="34"/>
                      </a:lnTo>
                      <a:lnTo>
                        <a:pt x="421" y="34"/>
                      </a:lnTo>
                      <a:lnTo>
                        <a:pt x="423" y="31"/>
                      </a:lnTo>
                      <a:lnTo>
                        <a:pt x="421" y="31"/>
                      </a:lnTo>
                      <a:lnTo>
                        <a:pt x="420" y="25"/>
                      </a:lnTo>
                      <a:lnTo>
                        <a:pt x="421" y="25"/>
                      </a:lnTo>
                      <a:lnTo>
                        <a:pt x="423" y="23"/>
                      </a:lnTo>
                      <a:lnTo>
                        <a:pt x="421" y="23"/>
                      </a:lnTo>
                      <a:lnTo>
                        <a:pt x="419" y="22"/>
                      </a:lnTo>
                      <a:lnTo>
                        <a:pt x="419" y="21"/>
                      </a:lnTo>
                      <a:lnTo>
                        <a:pt x="419" y="21"/>
                      </a:lnTo>
                      <a:lnTo>
                        <a:pt x="420" y="18"/>
                      </a:lnTo>
                      <a:lnTo>
                        <a:pt x="421" y="17"/>
                      </a:lnTo>
                      <a:lnTo>
                        <a:pt x="423" y="14"/>
                      </a:lnTo>
                      <a:lnTo>
                        <a:pt x="423" y="14"/>
                      </a:lnTo>
                      <a:lnTo>
                        <a:pt x="423" y="14"/>
                      </a:lnTo>
                      <a:lnTo>
                        <a:pt x="423" y="13"/>
                      </a:lnTo>
                      <a:lnTo>
                        <a:pt x="423" y="11"/>
                      </a:lnTo>
                      <a:lnTo>
                        <a:pt x="423" y="11"/>
                      </a:lnTo>
                      <a:lnTo>
                        <a:pt x="424" y="11"/>
                      </a:lnTo>
                      <a:lnTo>
                        <a:pt x="424" y="11"/>
                      </a:lnTo>
                      <a:lnTo>
                        <a:pt x="424" y="11"/>
                      </a:lnTo>
                      <a:lnTo>
                        <a:pt x="424" y="9"/>
                      </a:lnTo>
                      <a:lnTo>
                        <a:pt x="424" y="9"/>
                      </a:lnTo>
                      <a:lnTo>
                        <a:pt x="423" y="9"/>
                      </a:lnTo>
                      <a:lnTo>
                        <a:pt x="423" y="9"/>
                      </a:lnTo>
                      <a:lnTo>
                        <a:pt x="421" y="9"/>
                      </a:lnTo>
                      <a:lnTo>
                        <a:pt x="420" y="8"/>
                      </a:lnTo>
                      <a:lnTo>
                        <a:pt x="420" y="6"/>
                      </a:lnTo>
                      <a:lnTo>
                        <a:pt x="420" y="5"/>
                      </a:lnTo>
                      <a:lnTo>
                        <a:pt x="420" y="5"/>
                      </a:lnTo>
                      <a:lnTo>
                        <a:pt x="420" y="5"/>
                      </a:lnTo>
                      <a:lnTo>
                        <a:pt x="420" y="5"/>
                      </a:lnTo>
                      <a:lnTo>
                        <a:pt x="420" y="4"/>
                      </a:lnTo>
                      <a:lnTo>
                        <a:pt x="423" y="4"/>
                      </a:lnTo>
                      <a:lnTo>
                        <a:pt x="424" y="4"/>
                      </a:lnTo>
                      <a:lnTo>
                        <a:pt x="424" y="2"/>
                      </a:lnTo>
                      <a:lnTo>
                        <a:pt x="425" y="2"/>
                      </a:lnTo>
                      <a:lnTo>
                        <a:pt x="425" y="2"/>
                      </a:lnTo>
                      <a:lnTo>
                        <a:pt x="427" y="2"/>
                      </a:lnTo>
                      <a:lnTo>
                        <a:pt x="428" y="2"/>
                      </a:lnTo>
                      <a:lnTo>
                        <a:pt x="429" y="4"/>
                      </a:lnTo>
                      <a:lnTo>
                        <a:pt x="431" y="4"/>
                      </a:lnTo>
                      <a:lnTo>
                        <a:pt x="432" y="4"/>
                      </a:lnTo>
                      <a:lnTo>
                        <a:pt x="433" y="4"/>
                      </a:lnTo>
                      <a:lnTo>
                        <a:pt x="434" y="2"/>
                      </a:lnTo>
                      <a:lnTo>
                        <a:pt x="434" y="4"/>
                      </a:lnTo>
                      <a:lnTo>
                        <a:pt x="436" y="4"/>
                      </a:lnTo>
                      <a:lnTo>
                        <a:pt x="436" y="5"/>
                      </a:lnTo>
                      <a:lnTo>
                        <a:pt x="445" y="4"/>
                      </a:lnTo>
                      <a:lnTo>
                        <a:pt x="446" y="5"/>
                      </a:lnTo>
                      <a:lnTo>
                        <a:pt x="449" y="5"/>
                      </a:lnTo>
                      <a:lnTo>
                        <a:pt x="451" y="5"/>
                      </a:lnTo>
                      <a:lnTo>
                        <a:pt x="453" y="4"/>
                      </a:lnTo>
                      <a:lnTo>
                        <a:pt x="455" y="2"/>
                      </a:lnTo>
                      <a:lnTo>
                        <a:pt x="457" y="1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FFFF23EF-8ADD-47DF-AFE8-A02905C069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58403" y="1491117"/>
                  <a:ext cx="1892300" cy="1536700"/>
                </a:xfrm>
                <a:custGeom>
                  <a:avLst/>
                  <a:gdLst>
                    <a:gd name="T0" fmla="*/ 858 w 1192"/>
                    <a:gd name="T1" fmla="*/ 766 h 968"/>
                    <a:gd name="T2" fmla="*/ 874 w 1192"/>
                    <a:gd name="T3" fmla="*/ 745 h 968"/>
                    <a:gd name="T4" fmla="*/ 911 w 1192"/>
                    <a:gd name="T5" fmla="*/ 759 h 968"/>
                    <a:gd name="T6" fmla="*/ 944 w 1192"/>
                    <a:gd name="T7" fmla="*/ 765 h 968"/>
                    <a:gd name="T8" fmla="*/ 953 w 1192"/>
                    <a:gd name="T9" fmla="*/ 776 h 968"/>
                    <a:gd name="T10" fmla="*/ 974 w 1192"/>
                    <a:gd name="T11" fmla="*/ 795 h 968"/>
                    <a:gd name="T12" fmla="*/ 1001 w 1192"/>
                    <a:gd name="T13" fmla="*/ 801 h 968"/>
                    <a:gd name="T14" fmla="*/ 1039 w 1192"/>
                    <a:gd name="T15" fmla="*/ 817 h 968"/>
                    <a:gd name="T16" fmla="*/ 1050 w 1192"/>
                    <a:gd name="T17" fmla="*/ 859 h 968"/>
                    <a:gd name="T18" fmla="*/ 1036 w 1192"/>
                    <a:gd name="T19" fmla="*/ 876 h 968"/>
                    <a:gd name="T20" fmla="*/ 1023 w 1192"/>
                    <a:gd name="T21" fmla="*/ 882 h 968"/>
                    <a:gd name="T22" fmla="*/ 1048 w 1192"/>
                    <a:gd name="T23" fmla="*/ 884 h 968"/>
                    <a:gd name="T24" fmla="*/ 1088 w 1192"/>
                    <a:gd name="T25" fmla="*/ 879 h 968"/>
                    <a:gd name="T26" fmla="*/ 1108 w 1192"/>
                    <a:gd name="T27" fmla="*/ 898 h 968"/>
                    <a:gd name="T28" fmla="*/ 1146 w 1192"/>
                    <a:gd name="T29" fmla="*/ 901 h 968"/>
                    <a:gd name="T30" fmla="*/ 1184 w 1192"/>
                    <a:gd name="T31" fmla="*/ 922 h 968"/>
                    <a:gd name="T32" fmla="*/ 1187 w 1192"/>
                    <a:gd name="T33" fmla="*/ 965 h 968"/>
                    <a:gd name="T34" fmla="*/ 810 w 1192"/>
                    <a:gd name="T35" fmla="*/ 828 h 968"/>
                    <a:gd name="T36" fmla="*/ 802 w 1192"/>
                    <a:gd name="T37" fmla="*/ 780 h 968"/>
                    <a:gd name="T38" fmla="*/ 827 w 1192"/>
                    <a:gd name="T39" fmla="*/ 762 h 968"/>
                    <a:gd name="T40" fmla="*/ 858 w 1192"/>
                    <a:gd name="T41" fmla="*/ 738 h 968"/>
                    <a:gd name="T42" fmla="*/ 820 w 1192"/>
                    <a:gd name="T43" fmla="*/ 483 h 968"/>
                    <a:gd name="T44" fmla="*/ 351 w 1192"/>
                    <a:gd name="T45" fmla="*/ 258 h 968"/>
                    <a:gd name="T46" fmla="*/ 333 w 1192"/>
                    <a:gd name="T47" fmla="*/ 30 h 968"/>
                    <a:gd name="T48" fmla="*/ 136 w 1192"/>
                    <a:gd name="T49" fmla="*/ 8 h 968"/>
                    <a:gd name="T50" fmla="*/ 197 w 1192"/>
                    <a:gd name="T51" fmla="*/ 15 h 968"/>
                    <a:gd name="T52" fmla="*/ 237 w 1192"/>
                    <a:gd name="T53" fmla="*/ 21 h 968"/>
                    <a:gd name="T54" fmla="*/ 290 w 1192"/>
                    <a:gd name="T55" fmla="*/ 42 h 968"/>
                    <a:gd name="T56" fmla="*/ 311 w 1192"/>
                    <a:gd name="T57" fmla="*/ 25 h 968"/>
                    <a:gd name="T58" fmla="*/ 315 w 1192"/>
                    <a:gd name="T59" fmla="*/ 37 h 968"/>
                    <a:gd name="T60" fmla="*/ 345 w 1192"/>
                    <a:gd name="T61" fmla="*/ 21 h 968"/>
                    <a:gd name="T62" fmla="*/ 387 w 1192"/>
                    <a:gd name="T63" fmla="*/ 30 h 968"/>
                    <a:gd name="T64" fmla="*/ 395 w 1192"/>
                    <a:gd name="T65" fmla="*/ 77 h 968"/>
                    <a:gd name="T66" fmla="*/ 371 w 1192"/>
                    <a:gd name="T67" fmla="*/ 297 h 968"/>
                    <a:gd name="T68" fmla="*/ 360 w 1192"/>
                    <a:gd name="T69" fmla="*/ 278 h 968"/>
                    <a:gd name="T70" fmla="*/ 345 w 1192"/>
                    <a:gd name="T71" fmla="*/ 262 h 968"/>
                    <a:gd name="T72" fmla="*/ 335 w 1192"/>
                    <a:gd name="T73" fmla="*/ 240 h 968"/>
                    <a:gd name="T74" fmla="*/ 319 w 1192"/>
                    <a:gd name="T75" fmla="*/ 217 h 968"/>
                    <a:gd name="T76" fmla="*/ 294 w 1192"/>
                    <a:gd name="T77" fmla="*/ 189 h 968"/>
                    <a:gd name="T78" fmla="*/ 290 w 1192"/>
                    <a:gd name="T79" fmla="*/ 206 h 968"/>
                    <a:gd name="T80" fmla="*/ 260 w 1192"/>
                    <a:gd name="T81" fmla="*/ 180 h 968"/>
                    <a:gd name="T82" fmla="*/ 227 w 1192"/>
                    <a:gd name="T83" fmla="*/ 166 h 968"/>
                    <a:gd name="T84" fmla="*/ 192 w 1192"/>
                    <a:gd name="T85" fmla="*/ 153 h 968"/>
                    <a:gd name="T86" fmla="*/ 170 w 1192"/>
                    <a:gd name="T87" fmla="*/ 165 h 968"/>
                    <a:gd name="T88" fmla="*/ 146 w 1192"/>
                    <a:gd name="T89" fmla="*/ 172 h 968"/>
                    <a:gd name="T90" fmla="*/ 162 w 1192"/>
                    <a:gd name="T91" fmla="*/ 144 h 968"/>
                    <a:gd name="T92" fmla="*/ 121 w 1192"/>
                    <a:gd name="T93" fmla="*/ 174 h 968"/>
                    <a:gd name="T94" fmla="*/ 99 w 1192"/>
                    <a:gd name="T95" fmla="*/ 210 h 968"/>
                    <a:gd name="T96" fmla="*/ 66 w 1192"/>
                    <a:gd name="T97" fmla="*/ 229 h 968"/>
                    <a:gd name="T98" fmla="*/ 44 w 1192"/>
                    <a:gd name="T99" fmla="*/ 236 h 968"/>
                    <a:gd name="T100" fmla="*/ 94 w 1192"/>
                    <a:gd name="T101" fmla="*/ 191 h 968"/>
                    <a:gd name="T102" fmla="*/ 78 w 1192"/>
                    <a:gd name="T103" fmla="*/ 185 h 968"/>
                    <a:gd name="T104" fmla="*/ 53 w 1192"/>
                    <a:gd name="T105" fmla="*/ 174 h 968"/>
                    <a:gd name="T106" fmla="*/ 36 w 1192"/>
                    <a:gd name="T107" fmla="*/ 152 h 968"/>
                    <a:gd name="T108" fmla="*/ 32 w 1192"/>
                    <a:gd name="T109" fmla="*/ 131 h 968"/>
                    <a:gd name="T110" fmla="*/ 59 w 1192"/>
                    <a:gd name="T111" fmla="*/ 101 h 968"/>
                    <a:gd name="T112" fmla="*/ 9 w 1192"/>
                    <a:gd name="T113" fmla="*/ 96 h 968"/>
                    <a:gd name="T114" fmla="*/ 19 w 1192"/>
                    <a:gd name="T115" fmla="*/ 76 h 968"/>
                    <a:gd name="T116" fmla="*/ 57 w 1192"/>
                    <a:gd name="T117" fmla="*/ 83 h 968"/>
                    <a:gd name="T118" fmla="*/ 55 w 1192"/>
                    <a:gd name="T119" fmla="*/ 70 h 968"/>
                    <a:gd name="T120" fmla="*/ 13 w 1192"/>
                    <a:gd name="T121" fmla="*/ 50 h 968"/>
                    <a:gd name="T122" fmla="*/ 48 w 1192"/>
                    <a:gd name="T123" fmla="*/ 22 h 968"/>
                    <a:gd name="T124" fmla="*/ 97 w 1192"/>
                    <a:gd name="T125" fmla="*/ 0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92" h="968">
                      <a:moveTo>
                        <a:pt x="860" y="737"/>
                      </a:moveTo>
                      <a:lnTo>
                        <a:pt x="861" y="737"/>
                      </a:lnTo>
                      <a:lnTo>
                        <a:pt x="861" y="738"/>
                      </a:lnTo>
                      <a:lnTo>
                        <a:pt x="862" y="738"/>
                      </a:lnTo>
                      <a:lnTo>
                        <a:pt x="862" y="738"/>
                      </a:lnTo>
                      <a:lnTo>
                        <a:pt x="864" y="740"/>
                      </a:lnTo>
                      <a:lnTo>
                        <a:pt x="865" y="740"/>
                      </a:lnTo>
                      <a:lnTo>
                        <a:pt x="865" y="742"/>
                      </a:lnTo>
                      <a:lnTo>
                        <a:pt x="864" y="742"/>
                      </a:lnTo>
                      <a:lnTo>
                        <a:pt x="862" y="742"/>
                      </a:lnTo>
                      <a:lnTo>
                        <a:pt x="861" y="744"/>
                      </a:lnTo>
                      <a:lnTo>
                        <a:pt x="861" y="745"/>
                      </a:lnTo>
                      <a:lnTo>
                        <a:pt x="860" y="745"/>
                      </a:lnTo>
                      <a:lnTo>
                        <a:pt x="858" y="746"/>
                      </a:lnTo>
                      <a:lnTo>
                        <a:pt x="858" y="746"/>
                      </a:lnTo>
                      <a:lnTo>
                        <a:pt x="857" y="748"/>
                      </a:lnTo>
                      <a:lnTo>
                        <a:pt x="857" y="750"/>
                      </a:lnTo>
                      <a:lnTo>
                        <a:pt x="860" y="750"/>
                      </a:lnTo>
                      <a:lnTo>
                        <a:pt x="860" y="750"/>
                      </a:lnTo>
                      <a:lnTo>
                        <a:pt x="861" y="752"/>
                      </a:lnTo>
                      <a:lnTo>
                        <a:pt x="860" y="752"/>
                      </a:lnTo>
                      <a:lnTo>
                        <a:pt x="860" y="754"/>
                      </a:lnTo>
                      <a:lnTo>
                        <a:pt x="861" y="754"/>
                      </a:lnTo>
                      <a:lnTo>
                        <a:pt x="862" y="756"/>
                      </a:lnTo>
                      <a:lnTo>
                        <a:pt x="862" y="757"/>
                      </a:lnTo>
                      <a:lnTo>
                        <a:pt x="860" y="758"/>
                      </a:lnTo>
                      <a:lnTo>
                        <a:pt x="858" y="759"/>
                      </a:lnTo>
                      <a:lnTo>
                        <a:pt x="857" y="761"/>
                      </a:lnTo>
                      <a:lnTo>
                        <a:pt x="857" y="763"/>
                      </a:lnTo>
                      <a:lnTo>
                        <a:pt x="857" y="763"/>
                      </a:lnTo>
                      <a:lnTo>
                        <a:pt x="858" y="763"/>
                      </a:lnTo>
                      <a:lnTo>
                        <a:pt x="858" y="765"/>
                      </a:lnTo>
                      <a:lnTo>
                        <a:pt x="857" y="765"/>
                      </a:lnTo>
                      <a:lnTo>
                        <a:pt x="857" y="766"/>
                      </a:lnTo>
                      <a:lnTo>
                        <a:pt x="858" y="766"/>
                      </a:lnTo>
                      <a:lnTo>
                        <a:pt x="858" y="767"/>
                      </a:lnTo>
                      <a:lnTo>
                        <a:pt x="860" y="769"/>
                      </a:lnTo>
                      <a:lnTo>
                        <a:pt x="860" y="769"/>
                      </a:lnTo>
                      <a:lnTo>
                        <a:pt x="860" y="770"/>
                      </a:lnTo>
                      <a:lnTo>
                        <a:pt x="861" y="770"/>
                      </a:lnTo>
                      <a:lnTo>
                        <a:pt x="861" y="773"/>
                      </a:lnTo>
                      <a:lnTo>
                        <a:pt x="862" y="773"/>
                      </a:lnTo>
                      <a:lnTo>
                        <a:pt x="862" y="771"/>
                      </a:lnTo>
                      <a:lnTo>
                        <a:pt x="865" y="770"/>
                      </a:lnTo>
                      <a:lnTo>
                        <a:pt x="866" y="770"/>
                      </a:lnTo>
                      <a:lnTo>
                        <a:pt x="869" y="770"/>
                      </a:lnTo>
                      <a:lnTo>
                        <a:pt x="868" y="765"/>
                      </a:lnTo>
                      <a:lnTo>
                        <a:pt x="866" y="765"/>
                      </a:lnTo>
                      <a:lnTo>
                        <a:pt x="868" y="762"/>
                      </a:lnTo>
                      <a:lnTo>
                        <a:pt x="866" y="761"/>
                      </a:lnTo>
                      <a:lnTo>
                        <a:pt x="866" y="761"/>
                      </a:lnTo>
                      <a:lnTo>
                        <a:pt x="866" y="761"/>
                      </a:lnTo>
                      <a:lnTo>
                        <a:pt x="866" y="759"/>
                      </a:lnTo>
                      <a:lnTo>
                        <a:pt x="865" y="759"/>
                      </a:lnTo>
                      <a:lnTo>
                        <a:pt x="865" y="758"/>
                      </a:lnTo>
                      <a:lnTo>
                        <a:pt x="864" y="758"/>
                      </a:lnTo>
                      <a:lnTo>
                        <a:pt x="864" y="757"/>
                      </a:lnTo>
                      <a:lnTo>
                        <a:pt x="864" y="756"/>
                      </a:lnTo>
                      <a:lnTo>
                        <a:pt x="864" y="756"/>
                      </a:lnTo>
                      <a:lnTo>
                        <a:pt x="864" y="752"/>
                      </a:lnTo>
                      <a:lnTo>
                        <a:pt x="866" y="750"/>
                      </a:lnTo>
                      <a:lnTo>
                        <a:pt x="869" y="749"/>
                      </a:lnTo>
                      <a:lnTo>
                        <a:pt x="872" y="749"/>
                      </a:lnTo>
                      <a:lnTo>
                        <a:pt x="874" y="748"/>
                      </a:lnTo>
                      <a:lnTo>
                        <a:pt x="878" y="748"/>
                      </a:lnTo>
                      <a:lnTo>
                        <a:pt x="878" y="746"/>
                      </a:lnTo>
                      <a:lnTo>
                        <a:pt x="877" y="746"/>
                      </a:lnTo>
                      <a:lnTo>
                        <a:pt x="877" y="745"/>
                      </a:lnTo>
                      <a:lnTo>
                        <a:pt x="874" y="745"/>
                      </a:lnTo>
                      <a:lnTo>
                        <a:pt x="874" y="745"/>
                      </a:lnTo>
                      <a:lnTo>
                        <a:pt x="873" y="745"/>
                      </a:lnTo>
                      <a:lnTo>
                        <a:pt x="873" y="744"/>
                      </a:lnTo>
                      <a:lnTo>
                        <a:pt x="873" y="741"/>
                      </a:lnTo>
                      <a:lnTo>
                        <a:pt x="874" y="740"/>
                      </a:lnTo>
                      <a:lnTo>
                        <a:pt x="875" y="740"/>
                      </a:lnTo>
                      <a:lnTo>
                        <a:pt x="875" y="740"/>
                      </a:lnTo>
                      <a:lnTo>
                        <a:pt x="875" y="741"/>
                      </a:lnTo>
                      <a:lnTo>
                        <a:pt x="877" y="742"/>
                      </a:lnTo>
                      <a:lnTo>
                        <a:pt x="877" y="744"/>
                      </a:lnTo>
                      <a:lnTo>
                        <a:pt x="878" y="745"/>
                      </a:lnTo>
                      <a:lnTo>
                        <a:pt x="881" y="746"/>
                      </a:lnTo>
                      <a:lnTo>
                        <a:pt x="882" y="746"/>
                      </a:lnTo>
                      <a:lnTo>
                        <a:pt x="883" y="746"/>
                      </a:lnTo>
                      <a:lnTo>
                        <a:pt x="883" y="746"/>
                      </a:lnTo>
                      <a:lnTo>
                        <a:pt x="885" y="746"/>
                      </a:lnTo>
                      <a:lnTo>
                        <a:pt x="886" y="746"/>
                      </a:lnTo>
                      <a:lnTo>
                        <a:pt x="887" y="749"/>
                      </a:lnTo>
                      <a:lnTo>
                        <a:pt x="889" y="749"/>
                      </a:lnTo>
                      <a:lnTo>
                        <a:pt x="889" y="749"/>
                      </a:lnTo>
                      <a:lnTo>
                        <a:pt x="889" y="749"/>
                      </a:lnTo>
                      <a:lnTo>
                        <a:pt x="890" y="749"/>
                      </a:lnTo>
                      <a:lnTo>
                        <a:pt x="890" y="750"/>
                      </a:lnTo>
                      <a:lnTo>
                        <a:pt x="891" y="750"/>
                      </a:lnTo>
                      <a:lnTo>
                        <a:pt x="891" y="750"/>
                      </a:lnTo>
                      <a:lnTo>
                        <a:pt x="891" y="752"/>
                      </a:lnTo>
                      <a:lnTo>
                        <a:pt x="891" y="752"/>
                      </a:lnTo>
                      <a:lnTo>
                        <a:pt x="892" y="753"/>
                      </a:lnTo>
                      <a:lnTo>
                        <a:pt x="891" y="754"/>
                      </a:lnTo>
                      <a:lnTo>
                        <a:pt x="890" y="754"/>
                      </a:lnTo>
                      <a:lnTo>
                        <a:pt x="891" y="756"/>
                      </a:lnTo>
                      <a:lnTo>
                        <a:pt x="891" y="756"/>
                      </a:lnTo>
                      <a:lnTo>
                        <a:pt x="892" y="757"/>
                      </a:lnTo>
                      <a:lnTo>
                        <a:pt x="899" y="756"/>
                      </a:lnTo>
                      <a:lnTo>
                        <a:pt x="911" y="756"/>
                      </a:lnTo>
                      <a:lnTo>
                        <a:pt x="911" y="759"/>
                      </a:lnTo>
                      <a:lnTo>
                        <a:pt x="915" y="759"/>
                      </a:lnTo>
                      <a:lnTo>
                        <a:pt x="915" y="761"/>
                      </a:lnTo>
                      <a:lnTo>
                        <a:pt x="925" y="759"/>
                      </a:lnTo>
                      <a:lnTo>
                        <a:pt x="925" y="758"/>
                      </a:lnTo>
                      <a:lnTo>
                        <a:pt x="927" y="758"/>
                      </a:lnTo>
                      <a:lnTo>
                        <a:pt x="928" y="758"/>
                      </a:lnTo>
                      <a:lnTo>
                        <a:pt x="928" y="757"/>
                      </a:lnTo>
                      <a:lnTo>
                        <a:pt x="929" y="757"/>
                      </a:lnTo>
                      <a:lnTo>
                        <a:pt x="929" y="757"/>
                      </a:lnTo>
                      <a:lnTo>
                        <a:pt x="929" y="757"/>
                      </a:lnTo>
                      <a:lnTo>
                        <a:pt x="930" y="757"/>
                      </a:lnTo>
                      <a:lnTo>
                        <a:pt x="933" y="757"/>
                      </a:lnTo>
                      <a:lnTo>
                        <a:pt x="933" y="757"/>
                      </a:lnTo>
                      <a:lnTo>
                        <a:pt x="933" y="757"/>
                      </a:lnTo>
                      <a:lnTo>
                        <a:pt x="933" y="756"/>
                      </a:lnTo>
                      <a:lnTo>
                        <a:pt x="932" y="756"/>
                      </a:lnTo>
                      <a:lnTo>
                        <a:pt x="932" y="756"/>
                      </a:lnTo>
                      <a:lnTo>
                        <a:pt x="938" y="756"/>
                      </a:lnTo>
                      <a:lnTo>
                        <a:pt x="940" y="754"/>
                      </a:lnTo>
                      <a:lnTo>
                        <a:pt x="942" y="754"/>
                      </a:lnTo>
                      <a:lnTo>
                        <a:pt x="945" y="754"/>
                      </a:lnTo>
                      <a:lnTo>
                        <a:pt x="945" y="754"/>
                      </a:lnTo>
                      <a:lnTo>
                        <a:pt x="945" y="754"/>
                      </a:lnTo>
                      <a:lnTo>
                        <a:pt x="945" y="754"/>
                      </a:lnTo>
                      <a:lnTo>
                        <a:pt x="945" y="754"/>
                      </a:lnTo>
                      <a:lnTo>
                        <a:pt x="945" y="756"/>
                      </a:lnTo>
                      <a:lnTo>
                        <a:pt x="945" y="756"/>
                      </a:lnTo>
                      <a:lnTo>
                        <a:pt x="945" y="756"/>
                      </a:lnTo>
                      <a:lnTo>
                        <a:pt x="945" y="757"/>
                      </a:lnTo>
                      <a:lnTo>
                        <a:pt x="945" y="757"/>
                      </a:lnTo>
                      <a:lnTo>
                        <a:pt x="940" y="758"/>
                      </a:lnTo>
                      <a:lnTo>
                        <a:pt x="941" y="759"/>
                      </a:lnTo>
                      <a:lnTo>
                        <a:pt x="942" y="761"/>
                      </a:lnTo>
                      <a:lnTo>
                        <a:pt x="942" y="761"/>
                      </a:lnTo>
                      <a:lnTo>
                        <a:pt x="944" y="765"/>
                      </a:lnTo>
                      <a:lnTo>
                        <a:pt x="945" y="763"/>
                      </a:lnTo>
                      <a:lnTo>
                        <a:pt x="945" y="763"/>
                      </a:lnTo>
                      <a:lnTo>
                        <a:pt x="947" y="762"/>
                      </a:lnTo>
                      <a:lnTo>
                        <a:pt x="947" y="763"/>
                      </a:lnTo>
                      <a:lnTo>
                        <a:pt x="949" y="763"/>
                      </a:lnTo>
                      <a:lnTo>
                        <a:pt x="950" y="765"/>
                      </a:lnTo>
                      <a:lnTo>
                        <a:pt x="951" y="766"/>
                      </a:lnTo>
                      <a:lnTo>
                        <a:pt x="951" y="765"/>
                      </a:lnTo>
                      <a:lnTo>
                        <a:pt x="955" y="765"/>
                      </a:lnTo>
                      <a:lnTo>
                        <a:pt x="955" y="765"/>
                      </a:lnTo>
                      <a:lnTo>
                        <a:pt x="957" y="766"/>
                      </a:lnTo>
                      <a:lnTo>
                        <a:pt x="957" y="767"/>
                      </a:lnTo>
                      <a:lnTo>
                        <a:pt x="955" y="769"/>
                      </a:lnTo>
                      <a:lnTo>
                        <a:pt x="955" y="769"/>
                      </a:lnTo>
                      <a:lnTo>
                        <a:pt x="955" y="770"/>
                      </a:lnTo>
                      <a:lnTo>
                        <a:pt x="954" y="770"/>
                      </a:lnTo>
                      <a:lnTo>
                        <a:pt x="954" y="774"/>
                      </a:lnTo>
                      <a:lnTo>
                        <a:pt x="954" y="774"/>
                      </a:lnTo>
                      <a:lnTo>
                        <a:pt x="953" y="774"/>
                      </a:lnTo>
                      <a:lnTo>
                        <a:pt x="953" y="774"/>
                      </a:lnTo>
                      <a:lnTo>
                        <a:pt x="953" y="774"/>
                      </a:lnTo>
                      <a:lnTo>
                        <a:pt x="953" y="775"/>
                      </a:lnTo>
                      <a:lnTo>
                        <a:pt x="945" y="775"/>
                      </a:lnTo>
                      <a:lnTo>
                        <a:pt x="945" y="775"/>
                      </a:lnTo>
                      <a:lnTo>
                        <a:pt x="944" y="775"/>
                      </a:lnTo>
                      <a:lnTo>
                        <a:pt x="944" y="778"/>
                      </a:lnTo>
                      <a:lnTo>
                        <a:pt x="942" y="779"/>
                      </a:lnTo>
                      <a:lnTo>
                        <a:pt x="942" y="779"/>
                      </a:lnTo>
                      <a:lnTo>
                        <a:pt x="942" y="779"/>
                      </a:lnTo>
                      <a:lnTo>
                        <a:pt x="944" y="779"/>
                      </a:lnTo>
                      <a:lnTo>
                        <a:pt x="946" y="778"/>
                      </a:lnTo>
                      <a:lnTo>
                        <a:pt x="947" y="776"/>
                      </a:lnTo>
                      <a:lnTo>
                        <a:pt x="951" y="776"/>
                      </a:lnTo>
                      <a:lnTo>
                        <a:pt x="951" y="776"/>
                      </a:lnTo>
                      <a:lnTo>
                        <a:pt x="953" y="776"/>
                      </a:lnTo>
                      <a:lnTo>
                        <a:pt x="953" y="775"/>
                      </a:lnTo>
                      <a:lnTo>
                        <a:pt x="958" y="776"/>
                      </a:lnTo>
                      <a:lnTo>
                        <a:pt x="958" y="775"/>
                      </a:lnTo>
                      <a:lnTo>
                        <a:pt x="962" y="775"/>
                      </a:lnTo>
                      <a:lnTo>
                        <a:pt x="962" y="776"/>
                      </a:lnTo>
                      <a:lnTo>
                        <a:pt x="964" y="776"/>
                      </a:lnTo>
                      <a:lnTo>
                        <a:pt x="964" y="776"/>
                      </a:lnTo>
                      <a:lnTo>
                        <a:pt x="964" y="776"/>
                      </a:lnTo>
                      <a:lnTo>
                        <a:pt x="964" y="776"/>
                      </a:lnTo>
                      <a:lnTo>
                        <a:pt x="966" y="776"/>
                      </a:lnTo>
                      <a:lnTo>
                        <a:pt x="967" y="776"/>
                      </a:lnTo>
                      <a:lnTo>
                        <a:pt x="967" y="776"/>
                      </a:lnTo>
                      <a:lnTo>
                        <a:pt x="967" y="778"/>
                      </a:lnTo>
                      <a:lnTo>
                        <a:pt x="967" y="778"/>
                      </a:lnTo>
                      <a:lnTo>
                        <a:pt x="967" y="778"/>
                      </a:lnTo>
                      <a:lnTo>
                        <a:pt x="968" y="778"/>
                      </a:lnTo>
                      <a:lnTo>
                        <a:pt x="968" y="779"/>
                      </a:lnTo>
                      <a:lnTo>
                        <a:pt x="970" y="780"/>
                      </a:lnTo>
                      <a:lnTo>
                        <a:pt x="970" y="780"/>
                      </a:lnTo>
                      <a:lnTo>
                        <a:pt x="971" y="780"/>
                      </a:lnTo>
                      <a:lnTo>
                        <a:pt x="971" y="780"/>
                      </a:lnTo>
                      <a:lnTo>
                        <a:pt x="972" y="782"/>
                      </a:lnTo>
                      <a:lnTo>
                        <a:pt x="974" y="782"/>
                      </a:lnTo>
                      <a:lnTo>
                        <a:pt x="974" y="783"/>
                      </a:lnTo>
                      <a:lnTo>
                        <a:pt x="975" y="784"/>
                      </a:lnTo>
                      <a:lnTo>
                        <a:pt x="975" y="784"/>
                      </a:lnTo>
                      <a:lnTo>
                        <a:pt x="976" y="786"/>
                      </a:lnTo>
                      <a:lnTo>
                        <a:pt x="976" y="786"/>
                      </a:lnTo>
                      <a:lnTo>
                        <a:pt x="976" y="786"/>
                      </a:lnTo>
                      <a:lnTo>
                        <a:pt x="978" y="786"/>
                      </a:lnTo>
                      <a:lnTo>
                        <a:pt x="978" y="790"/>
                      </a:lnTo>
                      <a:lnTo>
                        <a:pt x="976" y="792"/>
                      </a:lnTo>
                      <a:lnTo>
                        <a:pt x="975" y="793"/>
                      </a:lnTo>
                      <a:lnTo>
                        <a:pt x="975" y="795"/>
                      </a:lnTo>
                      <a:lnTo>
                        <a:pt x="974" y="795"/>
                      </a:lnTo>
                      <a:lnTo>
                        <a:pt x="972" y="795"/>
                      </a:lnTo>
                      <a:lnTo>
                        <a:pt x="974" y="799"/>
                      </a:lnTo>
                      <a:lnTo>
                        <a:pt x="974" y="799"/>
                      </a:lnTo>
                      <a:lnTo>
                        <a:pt x="975" y="797"/>
                      </a:lnTo>
                      <a:lnTo>
                        <a:pt x="975" y="797"/>
                      </a:lnTo>
                      <a:lnTo>
                        <a:pt x="976" y="797"/>
                      </a:lnTo>
                      <a:lnTo>
                        <a:pt x="976" y="800"/>
                      </a:lnTo>
                      <a:lnTo>
                        <a:pt x="978" y="800"/>
                      </a:lnTo>
                      <a:lnTo>
                        <a:pt x="978" y="796"/>
                      </a:lnTo>
                      <a:lnTo>
                        <a:pt x="978" y="795"/>
                      </a:lnTo>
                      <a:lnTo>
                        <a:pt x="979" y="792"/>
                      </a:lnTo>
                      <a:lnTo>
                        <a:pt x="979" y="792"/>
                      </a:lnTo>
                      <a:lnTo>
                        <a:pt x="979" y="792"/>
                      </a:lnTo>
                      <a:lnTo>
                        <a:pt x="980" y="793"/>
                      </a:lnTo>
                      <a:lnTo>
                        <a:pt x="983" y="792"/>
                      </a:lnTo>
                      <a:lnTo>
                        <a:pt x="983" y="793"/>
                      </a:lnTo>
                      <a:lnTo>
                        <a:pt x="984" y="793"/>
                      </a:lnTo>
                      <a:lnTo>
                        <a:pt x="985" y="795"/>
                      </a:lnTo>
                      <a:lnTo>
                        <a:pt x="985" y="795"/>
                      </a:lnTo>
                      <a:lnTo>
                        <a:pt x="988" y="796"/>
                      </a:lnTo>
                      <a:lnTo>
                        <a:pt x="989" y="797"/>
                      </a:lnTo>
                      <a:lnTo>
                        <a:pt x="991" y="797"/>
                      </a:lnTo>
                      <a:lnTo>
                        <a:pt x="992" y="804"/>
                      </a:lnTo>
                      <a:lnTo>
                        <a:pt x="993" y="804"/>
                      </a:lnTo>
                      <a:lnTo>
                        <a:pt x="993" y="801"/>
                      </a:lnTo>
                      <a:lnTo>
                        <a:pt x="993" y="800"/>
                      </a:lnTo>
                      <a:lnTo>
                        <a:pt x="995" y="800"/>
                      </a:lnTo>
                      <a:lnTo>
                        <a:pt x="996" y="800"/>
                      </a:lnTo>
                      <a:lnTo>
                        <a:pt x="996" y="800"/>
                      </a:lnTo>
                      <a:lnTo>
                        <a:pt x="996" y="800"/>
                      </a:lnTo>
                      <a:lnTo>
                        <a:pt x="997" y="800"/>
                      </a:lnTo>
                      <a:lnTo>
                        <a:pt x="997" y="800"/>
                      </a:lnTo>
                      <a:lnTo>
                        <a:pt x="997" y="800"/>
                      </a:lnTo>
                      <a:lnTo>
                        <a:pt x="1001" y="800"/>
                      </a:lnTo>
                      <a:lnTo>
                        <a:pt x="1001" y="801"/>
                      </a:lnTo>
                      <a:lnTo>
                        <a:pt x="1008" y="800"/>
                      </a:lnTo>
                      <a:lnTo>
                        <a:pt x="1008" y="799"/>
                      </a:lnTo>
                      <a:lnTo>
                        <a:pt x="1009" y="800"/>
                      </a:lnTo>
                      <a:lnTo>
                        <a:pt x="1009" y="799"/>
                      </a:lnTo>
                      <a:lnTo>
                        <a:pt x="1012" y="799"/>
                      </a:lnTo>
                      <a:lnTo>
                        <a:pt x="1013" y="800"/>
                      </a:lnTo>
                      <a:lnTo>
                        <a:pt x="1014" y="800"/>
                      </a:lnTo>
                      <a:lnTo>
                        <a:pt x="1016" y="800"/>
                      </a:lnTo>
                      <a:lnTo>
                        <a:pt x="1016" y="804"/>
                      </a:lnTo>
                      <a:lnTo>
                        <a:pt x="1016" y="804"/>
                      </a:lnTo>
                      <a:lnTo>
                        <a:pt x="1016" y="801"/>
                      </a:lnTo>
                      <a:lnTo>
                        <a:pt x="1017" y="801"/>
                      </a:lnTo>
                      <a:lnTo>
                        <a:pt x="1018" y="804"/>
                      </a:lnTo>
                      <a:lnTo>
                        <a:pt x="1018" y="804"/>
                      </a:lnTo>
                      <a:lnTo>
                        <a:pt x="1019" y="804"/>
                      </a:lnTo>
                      <a:lnTo>
                        <a:pt x="1021" y="803"/>
                      </a:lnTo>
                      <a:lnTo>
                        <a:pt x="1022" y="803"/>
                      </a:lnTo>
                      <a:lnTo>
                        <a:pt x="1022" y="804"/>
                      </a:lnTo>
                      <a:lnTo>
                        <a:pt x="1023" y="804"/>
                      </a:lnTo>
                      <a:lnTo>
                        <a:pt x="1023" y="804"/>
                      </a:lnTo>
                      <a:lnTo>
                        <a:pt x="1026" y="805"/>
                      </a:lnTo>
                      <a:lnTo>
                        <a:pt x="1029" y="807"/>
                      </a:lnTo>
                      <a:lnTo>
                        <a:pt x="1030" y="808"/>
                      </a:lnTo>
                      <a:lnTo>
                        <a:pt x="1031" y="808"/>
                      </a:lnTo>
                      <a:lnTo>
                        <a:pt x="1031" y="809"/>
                      </a:lnTo>
                      <a:lnTo>
                        <a:pt x="1033" y="809"/>
                      </a:lnTo>
                      <a:lnTo>
                        <a:pt x="1033" y="810"/>
                      </a:lnTo>
                      <a:lnTo>
                        <a:pt x="1033" y="810"/>
                      </a:lnTo>
                      <a:lnTo>
                        <a:pt x="1034" y="813"/>
                      </a:lnTo>
                      <a:lnTo>
                        <a:pt x="1035" y="813"/>
                      </a:lnTo>
                      <a:lnTo>
                        <a:pt x="1035" y="814"/>
                      </a:lnTo>
                      <a:lnTo>
                        <a:pt x="1036" y="814"/>
                      </a:lnTo>
                      <a:lnTo>
                        <a:pt x="1036" y="816"/>
                      </a:lnTo>
                      <a:lnTo>
                        <a:pt x="1039" y="816"/>
                      </a:lnTo>
                      <a:lnTo>
                        <a:pt x="1039" y="817"/>
                      </a:lnTo>
                      <a:lnTo>
                        <a:pt x="1040" y="818"/>
                      </a:lnTo>
                      <a:lnTo>
                        <a:pt x="1040" y="820"/>
                      </a:lnTo>
                      <a:lnTo>
                        <a:pt x="1040" y="821"/>
                      </a:lnTo>
                      <a:lnTo>
                        <a:pt x="1043" y="821"/>
                      </a:lnTo>
                      <a:lnTo>
                        <a:pt x="1043" y="824"/>
                      </a:lnTo>
                      <a:lnTo>
                        <a:pt x="1043" y="824"/>
                      </a:lnTo>
                      <a:lnTo>
                        <a:pt x="1044" y="828"/>
                      </a:lnTo>
                      <a:lnTo>
                        <a:pt x="1046" y="828"/>
                      </a:lnTo>
                      <a:lnTo>
                        <a:pt x="1046" y="830"/>
                      </a:lnTo>
                      <a:lnTo>
                        <a:pt x="1047" y="830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47" y="837"/>
                      </a:lnTo>
                      <a:lnTo>
                        <a:pt x="1047" y="837"/>
                      </a:lnTo>
                      <a:lnTo>
                        <a:pt x="1047" y="838"/>
                      </a:lnTo>
                      <a:lnTo>
                        <a:pt x="1048" y="838"/>
                      </a:lnTo>
                      <a:lnTo>
                        <a:pt x="1050" y="845"/>
                      </a:lnTo>
                      <a:lnTo>
                        <a:pt x="1048" y="845"/>
                      </a:lnTo>
                      <a:lnTo>
                        <a:pt x="1048" y="845"/>
                      </a:lnTo>
                      <a:lnTo>
                        <a:pt x="1048" y="846"/>
                      </a:lnTo>
                      <a:lnTo>
                        <a:pt x="1050" y="846"/>
                      </a:lnTo>
                      <a:lnTo>
                        <a:pt x="1050" y="845"/>
                      </a:lnTo>
                      <a:lnTo>
                        <a:pt x="1053" y="845"/>
                      </a:lnTo>
                      <a:lnTo>
                        <a:pt x="1055" y="846"/>
                      </a:lnTo>
                      <a:lnTo>
                        <a:pt x="1055" y="848"/>
                      </a:lnTo>
                      <a:lnTo>
                        <a:pt x="1055" y="848"/>
                      </a:lnTo>
                      <a:lnTo>
                        <a:pt x="1053" y="848"/>
                      </a:lnTo>
                      <a:lnTo>
                        <a:pt x="1053" y="850"/>
                      </a:lnTo>
                      <a:lnTo>
                        <a:pt x="1050" y="851"/>
                      </a:lnTo>
                      <a:lnTo>
                        <a:pt x="1050" y="852"/>
                      </a:lnTo>
                      <a:lnTo>
                        <a:pt x="1051" y="852"/>
                      </a:lnTo>
                      <a:lnTo>
                        <a:pt x="1052" y="852"/>
                      </a:lnTo>
                      <a:lnTo>
                        <a:pt x="1052" y="855"/>
                      </a:lnTo>
                      <a:lnTo>
                        <a:pt x="1051" y="856"/>
                      </a:lnTo>
                      <a:lnTo>
                        <a:pt x="1050" y="859"/>
                      </a:lnTo>
                      <a:lnTo>
                        <a:pt x="1052" y="859"/>
                      </a:lnTo>
                      <a:lnTo>
                        <a:pt x="1051" y="856"/>
                      </a:lnTo>
                      <a:lnTo>
                        <a:pt x="1052" y="856"/>
                      </a:lnTo>
                      <a:lnTo>
                        <a:pt x="1052" y="855"/>
                      </a:lnTo>
                      <a:lnTo>
                        <a:pt x="1053" y="855"/>
                      </a:lnTo>
                      <a:lnTo>
                        <a:pt x="1056" y="855"/>
                      </a:lnTo>
                      <a:lnTo>
                        <a:pt x="1055" y="860"/>
                      </a:lnTo>
                      <a:lnTo>
                        <a:pt x="1053" y="860"/>
                      </a:lnTo>
                      <a:lnTo>
                        <a:pt x="1052" y="859"/>
                      </a:lnTo>
                      <a:lnTo>
                        <a:pt x="1052" y="859"/>
                      </a:lnTo>
                      <a:lnTo>
                        <a:pt x="1052" y="860"/>
                      </a:lnTo>
                      <a:lnTo>
                        <a:pt x="1052" y="860"/>
                      </a:lnTo>
                      <a:lnTo>
                        <a:pt x="1052" y="863"/>
                      </a:lnTo>
                      <a:lnTo>
                        <a:pt x="1055" y="864"/>
                      </a:lnTo>
                      <a:lnTo>
                        <a:pt x="1055" y="865"/>
                      </a:lnTo>
                      <a:lnTo>
                        <a:pt x="1053" y="865"/>
                      </a:lnTo>
                      <a:lnTo>
                        <a:pt x="1053" y="865"/>
                      </a:lnTo>
                      <a:lnTo>
                        <a:pt x="1050" y="867"/>
                      </a:lnTo>
                      <a:lnTo>
                        <a:pt x="1047" y="863"/>
                      </a:lnTo>
                      <a:lnTo>
                        <a:pt x="1048" y="863"/>
                      </a:lnTo>
                      <a:lnTo>
                        <a:pt x="1048" y="862"/>
                      </a:lnTo>
                      <a:lnTo>
                        <a:pt x="1048" y="860"/>
                      </a:lnTo>
                      <a:lnTo>
                        <a:pt x="1048" y="860"/>
                      </a:lnTo>
                      <a:lnTo>
                        <a:pt x="1044" y="865"/>
                      </a:lnTo>
                      <a:lnTo>
                        <a:pt x="1043" y="865"/>
                      </a:lnTo>
                      <a:lnTo>
                        <a:pt x="1042" y="867"/>
                      </a:lnTo>
                      <a:lnTo>
                        <a:pt x="1042" y="867"/>
                      </a:lnTo>
                      <a:lnTo>
                        <a:pt x="1042" y="868"/>
                      </a:lnTo>
                      <a:lnTo>
                        <a:pt x="1040" y="868"/>
                      </a:lnTo>
                      <a:lnTo>
                        <a:pt x="1040" y="869"/>
                      </a:lnTo>
                      <a:lnTo>
                        <a:pt x="1040" y="869"/>
                      </a:lnTo>
                      <a:lnTo>
                        <a:pt x="1040" y="872"/>
                      </a:lnTo>
                      <a:lnTo>
                        <a:pt x="1038" y="873"/>
                      </a:lnTo>
                      <a:lnTo>
                        <a:pt x="1038" y="875"/>
                      </a:lnTo>
                      <a:lnTo>
                        <a:pt x="1036" y="876"/>
                      </a:lnTo>
                      <a:lnTo>
                        <a:pt x="1036" y="879"/>
                      </a:lnTo>
                      <a:lnTo>
                        <a:pt x="1034" y="879"/>
                      </a:lnTo>
                      <a:lnTo>
                        <a:pt x="1033" y="879"/>
                      </a:lnTo>
                      <a:lnTo>
                        <a:pt x="1031" y="880"/>
                      </a:lnTo>
                      <a:lnTo>
                        <a:pt x="1030" y="880"/>
                      </a:lnTo>
                      <a:lnTo>
                        <a:pt x="1029" y="880"/>
                      </a:lnTo>
                      <a:lnTo>
                        <a:pt x="1029" y="881"/>
                      </a:lnTo>
                      <a:lnTo>
                        <a:pt x="1025" y="881"/>
                      </a:lnTo>
                      <a:lnTo>
                        <a:pt x="1025" y="881"/>
                      </a:lnTo>
                      <a:lnTo>
                        <a:pt x="1022" y="882"/>
                      </a:lnTo>
                      <a:lnTo>
                        <a:pt x="1022" y="882"/>
                      </a:lnTo>
                      <a:lnTo>
                        <a:pt x="1019" y="884"/>
                      </a:lnTo>
                      <a:lnTo>
                        <a:pt x="1019" y="885"/>
                      </a:lnTo>
                      <a:lnTo>
                        <a:pt x="1018" y="888"/>
                      </a:lnTo>
                      <a:lnTo>
                        <a:pt x="1016" y="889"/>
                      </a:lnTo>
                      <a:lnTo>
                        <a:pt x="1016" y="889"/>
                      </a:lnTo>
                      <a:lnTo>
                        <a:pt x="1009" y="889"/>
                      </a:lnTo>
                      <a:lnTo>
                        <a:pt x="1008" y="889"/>
                      </a:lnTo>
                      <a:lnTo>
                        <a:pt x="1006" y="889"/>
                      </a:lnTo>
                      <a:lnTo>
                        <a:pt x="1004" y="889"/>
                      </a:lnTo>
                      <a:lnTo>
                        <a:pt x="1002" y="890"/>
                      </a:lnTo>
                      <a:lnTo>
                        <a:pt x="1000" y="890"/>
                      </a:lnTo>
                      <a:lnTo>
                        <a:pt x="1000" y="890"/>
                      </a:lnTo>
                      <a:lnTo>
                        <a:pt x="1001" y="890"/>
                      </a:lnTo>
                      <a:lnTo>
                        <a:pt x="1002" y="890"/>
                      </a:lnTo>
                      <a:lnTo>
                        <a:pt x="1005" y="890"/>
                      </a:lnTo>
                      <a:lnTo>
                        <a:pt x="1008" y="890"/>
                      </a:lnTo>
                      <a:lnTo>
                        <a:pt x="1012" y="890"/>
                      </a:lnTo>
                      <a:lnTo>
                        <a:pt x="1017" y="890"/>
                      </a:lnTo>
                      <a:lnTo>
                        <a:pt x="1018" y="888"/>
                      </a:lnTo>
                      <a:lnTo>
                        <a:pt x="1021" y="886"/>
                      </a:lnTo>
                      <a:lnTo>
                        <a:pt x="1021" y="884"/>
                      </a:lnTo>
                      <a:lnTo>
                        <a:pt x="1022" y="884"/>
                      </a:lnTo>
                      <a:lnTo>
                        <a:pt x="1022" y="882"/>
                      </a:lnTo>
                      <a:lnTo>
                        <a:pt x="1023" y="882"/>
                      </a:lnTo>
                      <a:lnTo>
                        <a:pt x="1023" y="882"/>
                      </a:lnTo>
                      <a:lnTo>
                        <a:pt x="1029" y="881"/>
                      </a:lnTo>
                      <a:lnTo>
                        <a:pt x="1029" y="881"/>
                      </a:lnTo>
                      <a:lnTo>
                        <a:pt x="1030" y="881"/>
                      </a:lnTo>
                      <a:lnTo>
                        <a:pt x="1030" y="880"/>
                      </a:lnTo>
                      <a:lnTo>
                        <a:pt x="1033" y="880"/>
                      </a:lnTo>
                      <a:lnTo>
                        <a:pt x="1034" y="880"/>
                      </a:lnTo>
                      <a:lnTo>
                        <a:pt x="1034" y="879"/>
                      </a:lnTo>
                      <a:lnTo>
                        <a:pt x="1035" y="879"/>
                      </a:lnTo>
                      <a:lnTo>
                        <a:pt x="1038" y="879"/>
                      </a:lnTo>
                      <a:lnTo>
                        <a:pt x="1039" y="881"/>
                      </a:lnTo>
                      <a:lnTo>
                        <a:pt x="1039" y="885"/>
                      </a:lnTo>
                      <a:lnTo>
                        <a:pt x="1039" y="888"/>
                      </a:lnTo>
                      <a:lnTo>
                        <a:pt x="1038" y="888"/>
                      </a:lnTo>
                      <a:lnTo>
                        <a:pt x="1038" y="890"/>
                      </a:lnTo>
                      <a:lnTo>
                        <a:pt x="1038" y="890"/>
                      </a:lnTo>
                      <a:lnTo>
                        <a:pt x="1038" y="890"/>
                      </a:lnTo>
                      <a:lnTo>
                        <a:pt x="1038" y="890"/>
                      </a:lnTo>
                      <a:lnTo>
                        <a:pt x="1039" y="889"/>
                      </a:lnTo>
                      <a:lnTo>
                        <a:pt x="1039" y="888"/>
                      </a:lnTo>
                      <a:lnTo>
                        <a:pt x="1040" y="888"/>
                      </a:lnTo>
                      <a:lnTo>
                        <a:pt x="1040" y="881"/>
                      </a:lnTo>
                      <a:lnTo>
                        <a:pt x="1040" y="881"/>
                      </a:lnTo>
                      <a:lnTo>
                        <a:pt x="1040" y="880"/>
                      </a:lnTo>
                      <a:lnTo>
                        <a:pt x="1040" y="880"/>
                      </a:lnTo>
                      <a:lnTo>
                        <a:pt x="1043" y="879"/>
                      </a:lnTo>
                      <a:lnTo>
                        <a:pt x="1044" y="877"/>
                      </a:lnTo>
                      <a:lnTo>
                        <a:pt x="1044" y="877"/>
                      </a:lnTo>
                      <a:lnTo>
                        <a:pt x="1046" y="877"/>
                      </a:lnTo>
                      <a:lnTo>
                        <a:pt x="1046" y="877"/>
                      </a:lnTo>
                      <a:lnTo>
                        <a:pt x="1047" y="877"/>
                      </a:lnTo>
                      <a:lnTo>
                        <a:pt x="1047" y="880"/>
                      </a:lnTo>
                      <a:lnTo>
                        <a:pt x="1047" y="880"/>
                      </a:lnTo>
                      <a:lnTo>
                        <a:pt x="1047" y="881"/>
                      </a:lnTo>
                      <a:lnTo>
                        <a:pt x="1048" y="884"/>
                      </a:lnTo>
                      <a:lnTo>
                        <a:pt x="1051" y="885"/>
                      </a:lnTo>
                      <a:lnTo>
                        <a:pt x="1051" y="886"/>
                      </a:lnTo>
                      <a:lnTo>
                        <a:pt x="1055" y="886"/>
                      </a:lnTo>
                      <a:lnTo>
                        <a:pt x="1055" y="885"/>
                      </a:lnTo>
                      <a:lnTo>
                        <a:pt x="1059" y="885"/>
                      </a:lnTo>
                      <a:lnTo>
                        <a:pt x="1059" y="885"/>
                      </a:lnTo>
                      <a:lnTo>
                        <a:pt x="1059" y="885"/>
                      </a:lnTo>
                      <a:lnTo>
                        <a:pt x="1059" y="885"/>
                      </a:lnTo>
                      <a:lnTo>
                        <a:pt x="1059" y="885"/>
                      </a:lnTo>
                      <a:lnTo>
                        <a:pt x="1060" y="885"/>
                      </a:lnTo>
                      <a:lnTo>
                        <a:pt x="1063" y="885"/>
                      </a:lnTo>
                      <a:lnTo>
                        <a:pt x="1063" y="886"/>
                      </a:lnTo>
                      <a:lnTo>
                        <a:pt x="1064" y="886"/>
                      </a:lnTo>
                      <a:lnTo>
                        <a:pt x="1064" y="885"/>
                      </a:lnTo>
                      <a:lnTo>
                        <a:pt x="1067" y="882"/>
                      </a:lnTo>
                      <a:lnTo>
                        <a:pt x="1067" y="881"/>
                      </a:lnTo>
                      <a:lnTo>
                        <a:pt x="1071" y="881"/>
                      </a:lnTo>
                      <a:lnTo>
                        <a:pt x="1071" y="880"/>
                      </a:lnTo>
                      <a:lnTo>
                        <a:pt x="1069" y="880"/>
                      </a:lnTo>
                      <a:lnTo>
                        <a:pt x="1069" y="879"/>
                      </a:lnTo>
                      <a:lnTo>
                        <a:pt x="1068" y="879"/>
                      </a:lnTo>
                      <a:lnTo>
                        <a:pt x="1069" y="877"/>
                      </a:lnTo>
                      <a:lnTo>
                        <a:pt x="1069" y="877"/>
                      </a:lnTo>
                      <a:lnTo>
                        <a:pt x="1069" y="877"/>
                      </a:lnTo>
                      <a:lnTo>
                        <a:pt x="1071" y="876"/>
                      </a:lnTo>
                      <a:lnTo>
                        <a:pt x="1072" y="876"/>
                      </a:lnTo>
                      <a:lnTo>
                        <a:pt x="1073" y="875"/>
                      </a:lnTo>
                      <a:lnTo>
                        <a:pt x="1074" y="875"/>
                      </a:lnTo>
                      <a:lnTo>
                        <a:pt x="1074" y="873"/>
                      </a:lnTo>
                      <a:lnTo>
                        <a:pt x="1081" y="873"/>
                      </a:lnTo>
                      <a:lnTo>
                        <a:pt x="1082" y="873"/>
                      </a:lnTo>
                      <a:lnTo>
                        <a:pt x="1084" y="875"/>
                      </a:lnTo>
                      <a:lnTo>
                        <a:pt x="1085" y="876"/>
                      </a:lnTo>
                      <a:lnTo>
                        <a:pt x="1086" y="876"/>
                      </a:lnTo>
                      <a:lnTo>
                        <a:pt x="1088" y="879"/>
                      </a:lnTo>
                      <a:lnTo>
                        <a:pt x="1090" y="879"/>
                      </a:lnTo>
                      <a:lnTo>
                        <a:pt x="1090" y="877"/>
                      </a:lnTo>
                      <a:lnTo>
                        <a:pt x="1090" y="877"/>
                      </a:lnTo>
                      <a:lnTo>
                        <a:pt x="1091" y="877"/>
                      </a:lnTo>
                      <a:lnTo>
                        <a:pt x="1091" y="879"/>
                      </a:lnTo>
                      <a:lnTo>
                        <a:pt x="1093" y="880"/>
                      </a:lnTo>
                      <a:lnTo>
                        <a:pt x="1093" y="880"/>
                      </a:lnTo>
                      <a:lnTo>
                        <a:pt x="1093" y="880"/>
                      </a:lnTo>
                      <a:lnTo>
                        <a:pt x="1095" y="880"/>
                      </a:lnTo>
                      <a:lnTo>
                        <a:pt x="1095" y="880"/>
                      </a:lnTo>
                      <a:lnTo>
                        <a:pt x="1097" y="882"/>
                      </a:lnTo>
                      <a:lnTo>
                        <a:pt x="1095" y="884"/>
                      </a:lnTo>
                      <a:lnTo>
                        <a:pt x="1095" y="885"/>
                      </a:lnTo>
                      <a:lnTo>
                        <a:pt x="1095" y="885"/>
                      </a:lnTo>
                      <a:lnTo>
                        <a:pt x="1095" y="884"/>
                      </a:lnTo>
                      <a:lnTo>
                        <a:pt x="1097" y="884"/>
                      </a:lnTo>
                      <a:lnTo>
                        <a:pt x="1098" y="882"/>
                      </a:lnTo>
                      <a:lnTo>
                        <a:pt x="1098" y="882"/>
                      </a:lnTo>
                      <a:lnTo>
                        <a:pt x="1101" y="882"/>
                      </a:lnTo>
                      <a:lnTo>
                        <a:pt x="1102" y="884"/>
                      </a:lnTo>
                      <a:lnTo>
                        <a:pt x="1102" y="884"/>
                      </a:lnTo>
                      <a:lnTo>
                        <a:pt x="1102" y="886"/>
                      </a:lnTo>
                      <a:lnTo>
                        <a:pt x="1103" y="888"/>
                      </a:lnTo>
                      <a:lnTo>
                        <a:pt x="1105" y="889"/>
                      </a:lnTo>
                      <a:lnTo>
                        <a:pt x="1105" y="890"/>
                      </a:lnTo>
                      <a:lnTo>
                        <a:pt x="1105" y="890"/>
                      </a:lnTo>
                      <a:lnTo>
                        <a:pt x="1103" y="892"/>
                      </a:lnTo>
                      <a:lnTo>
                        <a:pt x="1103" y="892"/>
                      </a:lnTo>
                      <a:lnTo>
                        <a:pt x="1106" y="892"/>
                      </a:lnTo>
                      <a:lnTo>
                        <a:pt x="1106" y="893"/>
                      </a:lnTo>
                      <a:lnTo>
                        <a:pt x="1106" y="893"/>
                      </a:lnTo>
                      <a:lnTo>
                        <a:pt x="1106" y="894"/>
                      </a:lnTo>
                      <a:lnTo>
                        <a:pt x="1105" y="897"/>
                      </a:lnTo>
                      <a:lnTo>
                        <a:pt x="1106" y="897"/>
                      </a:lnTo>
                      <a:lnTo>
                        <a:pt x="1108" y="898"/>
                      </a:lnTo>
                      <a:lnTo>
                        <a:pt x="1108" y="898"/>
                      </a:lnTo>
                      <a:lnTo>
                        <a:pt x="1108" y="898"/>
                      </a:lnTo>
                      <a:lnTo>
                        <a:pt x="1110" y="897"/>
                      </a:lnTo>
                      <a:lnTo>
                        <a:pt x="1112" y="892"/>
                      </a:lnTo>
                      <a:lnTo>
                        <a:pt x="1115" y="892"/>
                      </a:lnTo>
                      <a:lnTo>
                        <a:pt x="1115" y="893"/>
                      </a:lnTo>
                      <a:lnTo>
                        <a:pt x="1115" y="893"/>
                      </a:lnTo>
                      <a:lnTo>
                        <a:pt x="1115" y="892"/>
                      </a:lnTo>
                      <a:lnTo>
                        <a:pt x="1119" y="892"/>
                      </a:lnTo>
                      <a:lnTo>
                        <a:pt x="1119" y="893"/>
                      </a:lnTo>
                      <a:lnTo>
                        <a:pt x="1120" y="893"/>
                      </a:lnTo>
                      <a:lnTo>
                        <a:pt x="1120" y="893"/>
                      </a:lnTo>
                      <a:lnTo>
                        <a:pt x="1120" y="893"/>
                      </a:lnTo>
                      <a:lnTo>
                        <a:pt x="1120" y="893"/>
                      </a:lnTo>
                      <a:lnTo>
                        <a:pt x="1122" y="894"/>
                      </a:lnTo>
                      <a:lnTo>
                        <a:pt x="1122" y="894"/>
                      </a:lnTo>
                      <a:lnTo>
                        <a:pt x="1123" y="897"/>
                      </a:lnTo>
                      <a:lnTo>
                        <a:pt x="1124" y="897"/>
                      </a:lnTo>
                      <a:lnTo>
                        <a:pt x="1124" y="896"/>
                      </a:lnTo>
                      <a:lnTo>
                        <a:pt x="1128" y="896"/>
                      </a:lnTo>
                      <a:lnTo>
                        <a:pt x="1128" y="896"/>
                      </a:lnTo>
                      <a:lnTo>
                        <a:pt x="1129" y="896"/>
                      </a:lnTo>
                      <a:lnTo>
                        <a:pt x="1129" y="897"/>
                      </a:lnTo>
                      <a:lnTo>
                        <a:pt x="1135" y="897"/>
                      </a:lnTo>
                      <a:lnTo>
                        <a:pt x="1135" y="898"/>
                      </a:lnTo>
                      <a:lnTo>
                        <a:pt x="1137" y="898"/>
                      </a:lnTo>
                      <a:lnTo>
                        <a:pt x="1137" y="898"/>
                      </a:lnTo>
                      <a:lnTo>
                        <a:pt x="1139" y="898"/>
                      </a:lnTo>
                      <a:lnTo>
                        <a:pt x="1139" y="898"/>
                      </a:lnTo>
                      <a:lnTo>
                        <a:pt x="1140" y="898"/>
                      </a:lnTo>
                      <a:lnTo>
                        <a:pt x="1143" y="898"/>
                      </a:lnTo>
                      <a:lnTo>
                        <a:pt x="1144" y="898"/>
                      </a:lnTo>
                      <a:lnTo>
                        <a:pt x="1145" y="900"/>
                      </a:lnTo>
                      <a:lnTo>
                        <a:pt x="1146" y="900"/>
                      </a:lnTo>
                      <a:lnTo>
                        <a:pt x="1146" y="901"/>
                      </a:lnTo>
                      <a:lnTo>
                        <a:pt x="1149" y="901"/>
                      </a:lnTo>
                      <a:lnTo>
                        <a:pt x="1149" y="901"/>
                      </a:lnTo>
                      <a:lnTo>
                        <a:pt x="1150" y="901"/>
                      </a:lnTo>
                      <a:lnTo>
                        <a:pt x="1150" y="902"/>
                      </a:lnTo>
                      <a:lnTo>
                        <a:pt x="1152" y="902"/>
                      </a:lnTo>
                      <a:lnTo>
                        <a:pt x="1152" y="903"/>
                      </a:lnTo>
                      <a:lnTo>
                        <a:pt x="1154" y="903"/>
                      </a:lnTo>
                      <a:lnTo>
                        <a:pt x="1156" y="905"/>
                      </a:lnTo>
                      <a:lnTo>
                        <a:pt x="1157" y="905"/>
                      </a:lnTo>
                      <a:lnTo>
                        <a:pt x="1160" y="909"/>
                      </a:lnTo>
                      <a:lnTo>
                        <a:pt x="1161" y="910"/>
                      </a:lnTo>
                      <a:lnTo>
                        <a:pt x="1162" y="910"/>
                      </a:lnTo>
                      <a:lnTo>
                        <a:pt x="1163" y="911"/>
                      </a:lnTo>
                      <a:lnTo>
                        <a:pt x="1163" y="913"/>
                      </a:lnTo>
                      <a:lnTo>
                        <a:pt x="1165" y="913"/>
                      </a:lnTo>
                      <a:lnTo>
                        <a:pt x="1166" y="914"/>
                      </a:lnTo>
                      <a:lnTo>
                        <a:pt x="1166" y="915"/>
                      </a:lnTo>
                      <a:lnTo>
                        <a:pt x="1167" y="917"/>
                      </a:lnTo>
                      <a:lnTo>
                        <a:pt x="1167" y="917"/>
                      </a:lnTo>
                      <a:lnTo>
                        <a:pt x="1170" y="918"/>
                      </a:lnTo>
                      <a:lnTo>
                        <a:pt x="1169" y="919"/>
                      </a:lnTo>
                      <a:lnTo>
                        <a:pt x="1170" y="919"/>
                      </a:lnTo>
                      <a:lnTo>
                        <a:pt x="1170" y="918"/>
                      </a:lnTo>
                      <a:lnTo>
                        <a:pt x="1171" y="918"/>
                      </a:lnTo>
                      <a:lnTo>
                        <a:pt x="1174" y="918"/>
                      </a:lnTo>
                      <a:lnTo>
                        <a:pt x="1175" y="918"/>
                      </a:lnTo>
                      <a:lnTo>
                        <a:pt x="1175" y="919"/>
                      </a:lnTo>
                      <a:lnTo>
                        <a:pt x="1175" y="920"/>
                      </a:lnTo>
                      <a:lnTo>
                        <a:pt x="1177" y="920"/>
                      </a:lnTo>
                      <a:lnTo>
                        <a:pt x="1177" y="919"/>
                      </a:lnTo>
                      <a:lnTo>
                        <a:pt x="1178" y="919"/>
                      </a:lnTo>
                      <a:lnTo>
                        <a:pt x="1179" y="919"/>
                      </a:lnTo>
                      <a:lnTo>
                        <a:pt x="1182" y="920"/>
                      </a:lnTo>
                      <a:lnTo>
                        <a:pt x="1183" y="922"/>
                      </a:lnTo>
                      <a:lnTo>
                        <a:pt x="1184" y="922"/>
                      </a:lnTo>
                      <a:lnTo>
                        <a:pt x="1184" y="923"/>
                      </a:lnTo>
                      <a:lnTo>
                        <a:pt x="1184" y="923"/>
                      </a:lnTo>
                      <a:lnTo>
                        <a:pt x="1184" y="924"/>
                      </a:lnTo>
                      <a:lnTo>
                        <a:pt x="1186" y="924"/>
                      </a:lnTo>
                      <a:lnTo>
                        <a:pt x="1186" y="927"/>
                      </a:lnTo>
                      <a:lnTo>
                        <a:pt x="1186" y="927"/>
                      </a:lnTo>
                      <a:lnTo>
                        <a:pt x="1186" y="928"/>
                      </a:lnTo>
                      <a:lnTo>
                        <a:pt x="1187" y="930"/>
                      </a:lnTo>
                      <a:lnTo>
                        <a:pt x="1187" y="931"/>
                      </a:lnTo>
                      <a:lnTo>
                        <a:pt x="1190" y="934"/>
                      </a:lnTo>
                      <a:lnTo>
                        <a:pt x="1191" y="935"/>
                      </a:lnTo>
                      <a:lnTo>
                        <a:pt x="1191" y="937"/>
                      </a:lnTo>
                      <a:lnTo>
                        <a:pt x="1191" y="940"/>
                      </a:lnTo>
                      <a:lnTo>
                        <a:pt x="1191" y="941"/>
                      </a:lnTo>
                      <a:lnTo>
                        <a:pt x="1191" y="941"/>
                      </a:lnTo>
                      <a:lnTo>
                        <a:pt x="1190" y="941"/>
                      </a:lnTo>
                      <a:lnTo>
                        <a:pt x="1191" y="941"/>
                      </a:lnTo>
                      <a:lnTo>
                        <a:pt x="1192" y="944"/>
                      </a:lnTo>
                      <a:lnTo>
                        <a:pt x="1192" y="947"/>
                      </a:lnTo>
                      <a:lnTo>
                        <a:pt x="1192" y="949"/>
                      </a:lnTo>
                      <a:lnTo>
                        <a:pt x="1191" y="949"/>
                      </a:lnTo>
                      <a:lnTo>
                        <a:pt x="1191" y="951"/>
                      </a:lnTo>
                      <a:lnTo>
                        <a:pt x="1192" y="951"/>
                      </a:lnTo>
                      <a:lnTo>
                        <a:pt x="1192" y="953"/>
                      </a:lnTo>
                      <a:lnTo>
                        <a:pt x="1192" y="954"/>
                      </a:lnTo>
                      <a:lnTo>
                        <a:pt x="1191" y="954"/>
                      </a:lnTo>
                      <a:lnTo>
                        <a:pt x="1191" y="956"/>
                      </a:lnTo>
                      <a:lnTo>
                        <a:pt x="1191" y="956"/>
                      </a:lnTo>
                      <a:lnTo>
                        <a:pt x="1191" y="958"/>
                      </a:lnTo>
                      <a:lnTo>
                        <a:pt x="1190" y="958"/>
                      </a:lnTo>
                      <a:lnTo>
                        <a:pt x="1188" y="962"/>
                      </a:lnTo>
                      <a:lnTo>
                        <a:pt x="1188" y="962"/>
                      </a:lnTo>
                      <a:lnTo>
                        <a:pt x="1188" y="964"/>
                      </a:lnTo>
                      <a:lnTo>
                        <a:pt x="1187" y="964"/>
                      </a:lnTo>
                      <a:lnTo>
                        <a:pt x="1187" y="965"/>
                      </a:lnTo>
                      <a:lnTo>
                        <a:pt x="1186" y="966"/>
                      </a:lnTo>
                      <a:lnTo>
                        <a:pt x="1186" y="968"/>
                      </a:lnTo>
                      <a:lnTo>
                        <a:pt x="806" y="968"/>
                      </a:lnTo>
                      <a:lnTo>
                        <a:pt x="806" y="966"/>
                      </a:lnTo>
                      <a:lnTo>
                        <a:pt x="805" y="965"/>
                      </a:lnTo>
                      <a:lnTo>
                        <a:pt x="803" y="961"/>
                      </a:lnTo>
                      <a:lnTo>
                        <a:pt x="802" y="960"/>
                      </a:lnTo>
                      <a:lnTo>
                        <a:pt x="802" y="958"/>
                      </a:lnTo>
                      <a:lnTo>
                        <a:pt x="800" y="957"/>
                      </a:lnTo>
                      <a:lnTo>
                        <a:pt x="800" y="956"/>
                      </a:lnTo>
                      <a:lnTo>
                        <a:pt x="798" y="956"/>
                      </a:lnTo>
                      <a:lnTo>
                        <a:pt x="798" y="954"/>
                      </a:lnTo>
                      <a:lnTo>
                        <a:pt x="796" y="952"/>
                      </a:lnTo>
                      <a:lnTo>
                        <a:pt x="796" y="847"/>
                      </a:lnTo>
                      <a:lnTo>
                        <a:pt x="797" y="847"/>
                      </a:lnTo>
                      <a:lnTo>
                        <a:pt x="797" y="846"/>
                      </a:lnTo>
                      <a:lnTo>
                        <a:pt x="796" y="846"/>
                      </a:lnTo>
                      <a:lnTo>
                        <a:pt x="796" y="846"/>
                      </a:lnTo>
                      <a:lnTo>
                        <a:pt x="796" y="843"/>
                      </a:lnTo>
                      <a:lnTo>
                        <a:pt x="796" y="843"/>
                      </a:lnTo>
                      <a:lnTo>
                        <a:pt x="796" y="842"/>
                      </a:lnTo>
                      <a:lnTo>
                        <a:pt x="796" y="842"/>
                      </a:lnTo>
                      <a:lnTo>
                        <a:pt x="796" y="841"/>
                      </a:lnTo>
                      <a:lnTo>
                        <a:pt x="797" y="841"/>
                      </a:lnTo>
                      <a:lnTo>
                        <a:pt x="798" y="838"/>
                      </a:lnTo>
                      <a:lnTo>
                        <a:pt x="800" y="838"/>
                      </a:lnTo>
                      <a:lnTo>
                        <a:pt x="800" y="837"/>
                      </a:lnTo>
                      <a:lnTo>
                        <a:pt x="805" y="837"/>
                      </a:lnTo>
                      <a:lnTo>
                        <a:pt x="805" y="834"/>
                      </a:lnTo>
                      <a:lnTo>
                        <a:pt x="806" y="834"/>
                      </a:lnTo>
                      <a:lnTo>
                        <a:pt x="806" y="831"/>
                      </a:lnTo>
                      <a:lnTo>
                        <a:pt x="806" y="831"/>
                      </a:lnTo>
                      <a:lnTo>
                        <a:pt x="807" y="830"/>
                      </a:lnTo>
                      <a:lnTo>
                        <a:pt x="809" y="829"/>
                      </a:lnTo>
                      <a:lnTo>
                        <a:pt x="810" y="828"/>
                      </a:lnTo>
                      <a:lnTo>
                        <a:pt x="809" y="828"/>
                      </a:lnTo>
                      <a:lnTo>
                        <a:pt x="806" y="828"/>
                      </a:lnTo>
                      <a:lnTo>
                        <a:pt x="805" y="825"/>
                      </a:lnTo>
                      <a:lnTo>
                        <a:pt x="805" y="824"/>
                      </a:lnTo>
                      <a:lnTo>
                        <a:pt x="806" y="822"/>
                      </a:lnTo>
                      <a:lnTo>
                        <a:pt x="807" y="821"/>
                      </a:lnTo>
                      <a:lnTo>
                        <a:pt x="807" y="818"/>
                      </a:lnTo>
                      <a:lnTo>
                        <a:pt x="807" y="817"/>
                      </a:lnTo>
                      <a:lnTo>
                        <a:pt x="807" y="816"/>
                      </a:lnTo>
                      <a:lnTo>
                        <a:pt x="807" y="816"/>
                      </a:lnTo>
                      <a:lnTo>
                        <a:pt x="807" y="814"/>
                      </a:lnTo>
                      <a:lnTo>
                        <a:pt x="807" y="814"/>
                      </a:lnTo>
                      <a:lnTo>
                        <a:pt x="807" y="814"/>
                      </a:lnTo>
                      <a:lnTo>
                        <a:pt x="809" y="810"/>
                      </a:lnTo>
                      <a:lnTo>
                        <a:pt x="807" y="809"/>
                      </a:lnTo>
                      <a:lnTo>
                        <a:pt x="806" y="808"/>
                      </a:lnTo>
                      <a:lnTo>
                        <a:pt x="809" y="808"/>
                      </a:lnTo>
                      <a:lnTo>
                        <a:pt x="810" y="807"/>
                      </a:lnTo>
                      <a:lnTo>
                        <a:pt x="810" y="804"/>
                      </a:lnTo>
                      <a:lnTo>
                        <a:pt x="809" y="804"/>
                      </a:lnTo>
                      <a:lnTo>
                        <a:pt x="809" y="800"/>
                      </a:lnTo>
                      <a:lnTo>
                        <a:pt x="810" y="800"/>
                      </a:lnTo>
                      <a:lnTo>
                        <a:pt x="809" y="795"/>
                      </a:lnTo>
                      <a:lnTo>
                        <a:pt x="809" y="792"/>
                      </a:lnTo>
                      <a:lnTo>
                        <a:pt x="809" y="792"/>
                      </a:lnTo>
                      <a:lnTo>
                        <a:pt x="809" y="792"/>
                      </a:lnTo>
                      <a:lnTo>
                        <a:pt x="805" y="792"/>
                      </a:lnTo>
                      <a:lnTo>
                        <a:pt x="805" y="791"/>
                      </a:lnTo>
                      <a:lnTo>
                        <a:pt x="803" y="791"/>
                      </a:lnTo>
                      <a:lnTo>
                        <a:pt x="802" y="790"/>
                      </a:lnTo>
                      <a:lnTo>
                        <a:pt x="801" y="787"/>
                      </a:lnTo>
                      <a:lnTo>
                        <a:pt x="800" y="787"/>
                      </a:lnTo>
                      <a:lnTo>
                        <a:pt x="800" y="783"/>
                      </a:lnTo>
                      <a:lnTo>
                        <a:pt x="801" y="783"/>
                      </a:lnTo>
                      <a:lnTo>
                        <a:pt x="802" y="780"/>
                      </a:lnTo>
                      <a:lnTo>
                        <a:pt x="803" y="780"/>
                      </a:lnTo>
                      <a:lnTo>
                        <a:pt x="803" y="778"/>
                      </a:lnTo>
                      <a:lnTo>
                        <a:pt x="802" y="779"/>
                      </a:lnTo>
                      <a:lnTo>
                        <a:pt x="800" y="779"/>
                      </a:lnTo>
                      <a:lnTo>
                        <a:pt x="798" y="779"/>
                      </a:lnTo>
                      <a:lnTo>
                        <a:pt x="797" y="776"/>
                      </a:lnTo>
                      <a:lnTo>
                        <a:pt x="796" y="776"/>
                      </a:lnTo>
                      <a:lnTo>
                        <a:pt x="796" y="776"/>
                      </a:lnTo>
                      <a:lnTo>
                        <a:pt x="796" y="775"/>
                      </a:lnTo>
                      <a:lnTo>
                        <a:pt x="796" y="765"/>
                      </a:lnTo>
                      <a:lnTo>
                        <a:pt x="800" y="766"/>
                      </a:lnTo>
                      <a:lnTo>
                        <a:pt x="801" y="771"/>
                      </a:lnTo>
                      <a:lnTo>
                        <a:pt x="802" y="771"/>
                      </a:lnTo>
                      <a:lnTo>
                        <a:pt x="803" y="773"/>
                      </a:lnTo>
                      <a:lnTo>
                        <a:pt x="806" y="773"/>
                      </a:lnTo>
                      <a:lnTo>
                        <a:pt x="806" y="775"/>
                      </a:lnTo>
                      <a:lnTo>
                        <a:pt x="811" y="779"/>
                      </a:lnTo>
                      <a:lnTo>
                        <a:pt x="813" y="782"/>
                      </a:lnTo>
                      <a:lnTo>
                        <a:pt x="815" y="783"/>
                      </a:lnTo>
                      <a:lnTo>
                        <a:pt x="815" y="784"/>
                      </a:lnTo>
                      <a:lnTo>
                        <a:pt x="817" y="784"/>
                      </a:lnTo>
                      <a:lnTo>
                        <a:pt x="818" y="779"/>
                      </a:lnTo>
                      <a:lnTo>
                        <a:pt x="818" y="779"/>
                      </a:lnTo>
                      <a:lnTo>
                        <a:pt x="818" y="778"/>
                      </a:lnTo>
                      <a:lnTo>
                        <a:pt x="818" y="778"/>
                      </a:lnTo>
                      <a:lnTo>
                        <a:pt x="818" y="776"/>
                      </a:lnTo>
                      <a:lnTo>
                        <a:pt x="820" y="770"/>
                      </a:lnTo>
                      <a:lnTo>
                        <a:pt x="823" y="771"/>
                      </a:lnTo>
                      <a:lnTo>
                        <a:pt x="823" y="770"/>
                      </a:lnTo>
                      <a:lnTo>
                        <a:pt x="824" y="770"/>
                      </a:lnTo>
                      <a:lnTo>
                        <a:pt x="823" y="766"/>
                      </a:lnTo>
                      <a:lnTo>
                        <a:pt x="824" y="766"/>
                      </a:lnTo>
                      <a:lnTo>
                        <a:pt x="826" y="765"/>
                      </a:lnTo>
                      <a:lnTo>
                        <a:pt x="827" y="765"/>
                      </a:lnTo>
                      <a:lnTo>
                        <a:pt x="827" y="762"/>
                      </a:lnTo>
                      <a:lnTo>
                        <a:pt x="827" y="759"/>
                      </a:lnTo>
                      <a:lnTo>
                        <a:pt x="827" y="757"/>
                      </a:lnTo>
                      <a:lnTo>
                        <a:pt x="828" y="756"/>
                      </a:lnTo>
                      <a:lnTo>
                        <a:pt x="828" y="756"/>
                      </a:lnTo>
                      <a:lnTo>
                        <a:pt x="830" y="756"/>
                      </a:lnTo>
                      <a:lnTo>
                        <a:pt x="831" y="754"/>
                      </a:lnTo>
                      <a:lnTo>
                        <a:pt x="831" y="754"/>
                      </a:lnTo>
                      <a:lnTo>
                        <a:pt x="834" y="754"/>
                      </a:lnTo>
                      <a:lnTo>
                        <a:pt x="835" y="756"/>
                      </a:lnTo>
                      <a:lnTo>
                        <a:pt x="835" y="754"/>
                      </a:lnTo>
                      <a:lnTo>
                        <a:pt x="835" y="753"/>
                      </a:lnTo>
                      <a:lnTo>
                        <a:pt x="836" y="752"/>
                      </a:lnTo>
                      <a:lnTo>
                        <a:pt x="837" y="752"/>
                      </a:lnTo>
                      <a:lnTo>
                        <a:pt x="840" y="750"/>
                      </a:lnTo>
                      <a:lnTo>
                        <a:pt x="843" y="750"/>
                      </a:lnTo>
                      <a:lnTo>
                        <a:pt x="845" y="749"/>
                      </a:lnTo>
                      <a:lnTo>
                        <a:pt x="847" y="746"/>
                      </a:lnTo>
                      <a:lnTo>
                        <a:pt x="848" y="746"/>
                      </a:lnTo>
                      <a:lnTo>
                        <a:pt x="848" y="746"/>
                      </a:lnTo>
                      <a:lnTo>
                        <a:pt x="851" y="746"/>
                      </a:lnTo>
                      <a:lnTo>
                        <a:pt x="851" y="745"/>
                      </a:lnTo>
                      <a:lnTo>
                        <a:pt x="852" y="745"/>
                      </a:lnTo>
                      <a:lnTo>
                        <a:pt x="852" y="745"/>
                      </a:lnTo>
                      <a:lnTo>
                        <a:pt x="853" y="745"/>
                      </a:lnTo>
                      <a:lnTo>
                        <a:pt x="853" y="744"/>
                      </a:lnTo>
                      <a:lnTo>
                        <a:pt x="855" y="744"/>
                      </a:lnTo>
                      <a:lnTo>
                        <a:pt x="855" y="744"/>
                      </a:lnTo>
                      <a:lnTo>
                        <a:pt x="855" y="744"/>
                      </a:lnTo>
                      <a:lnTo>
                        <a:pt x="855" y="744"/>
                      </a:lnTo>
                      <a:lnTo>
                        <a:pt x="855" y="742"/>
                      </a:lnTo>
                      <a:lnTo>
                        <a:pt x="856" y="742"/>
                      </a:lnTo>
                      <a:lnTo>
                        <a:pt x="856" y="742"/>
                      </a:lnTo>
                      <a:lnTo>
                        <a:pt x="856" y="740"/>
                      </a:lnTo>
                      <a:lnTo>
                        <a:pt x="857" y="740"/>
                      </a:lnTo>
                      <a:lnTo>
                        <a:pt x="858" y="738"/>
                      </a:lnTo>
                      <a:lnTo>
                        <a:pt x="860" y="738"/>
                      </a:lnTo>
                      <a:lnTo>
                        <a:pt x="860" y="737"/>
                      </a:lnTo>
                      <a:close/>
                      <a:moveTo>
                        <a:pt x="796" y="458"/>
                      </a:moveTo>
                      <a:lnTo>
                        <a:pt x="817" y="458"/>
                      </a:lnTo>
                      <a:lnTo>
                        <a:pt x="818" y="460"/>
                      </a:lnTo>
                      <a:lnTo>
                        <a:pt x="818" y="461"/>
                      </a:lnTo>
                      <a:lnTo>
                        <a:pt x="813" y="462"/>
                      </a:lnTo>
                      <a:lnTo>
                        <a:pt x="813" y="462"/>
                      </a:lnTo>
                      <a:lnTo>
                        <a:pt x="814" y="464"/>
                      </a:lnTo>
                      <a:lnTo>
                        <a:pt x="815" y="465"/>
                      </a:lnTo>
                      <a:lnTo>
                        <a:pt x="815" y="466"/>
                      </a:lnTo>
                      <a:lnTo>
                        <a:pt x="815" y="466"/>
                      </a:lnTo>
                      <a:lnTo>
                        <a:pt x="818" y="468"/>
                      </a:lnTo>
                      <a:lnTo>
                        <a:pt x="819" y="469"/>
                      </a:lnTo>
                      <a:lnTo>
                        <a:pt x="820" y="469"/>
                      </a:lnTo>
                      <a:lnTo>
                        <a:pt x="820" y="471"/>
                      </a:lnTo>
                      <a:lnTo>
                        <a:pt x="820" y="471"/>
                      </a:lnTo>
                      <a:lnTo>
                        <a:pt x="822" y="474"/>
                      </a:lnTo>
                      <a:lnTo>
                        <a:pt x="820" y="474"/>
                      </a:lnTo>
                      <a:lnTo>
                        <a:pt x="819" y="475"/>
                      </a:lnTo>
                      <a:lnTo>
                        <a:pt x="817" y="475"/>
                      </a:lnTo>
                      <a:lnTo>
                        <a:pt x="817" y="478"/>
                      </a:lnTo>
                      <a:lnTo>
                        <a:pt x="818" y="478"/>
                      </a:lnTo>
                      <a:lnTo>
                        <a:pt x="819" y="478"/>
                      </a:lnTo>
                      <a:lnTo>
                        <a:pt x="820" y="478"/>
                      </a:lnTo>
                      <a:lnTo>
                        <a:pt x="820" y="479"/>
                      </a:lnTo>
                      <a:lnTo>
                        <a:pt x="820" y="479"/>
                      </a:lnTo>
                      <a:lnTo>
                        <a:pt x="822" y="479"/>
                      </a:lnTo>
                      <a:lnTo>
                        <a:pt x="822" y="479"/>
                      </a:lnTo>
                      <a:lnTo>
                        <a:pt x="822" y="481"/>
                      </a:lnTo>
                      <a:lnTo>
                        <a:pt x="823" y="481"/>
                      </a:lnTo>
                      <a:lnTo>
                        <a:pt x="823" y="482"/>
                      </a:lnTo>
                      <a:lnTo>
                        <a:pt x="823" y="482"/>
                      </a:lnTo>
                      <a:lnTo>
                        <a:pt x="822" y="482"/>
                      </a:lnTo>
                      <a:lnTo>
                        <a:pt x="820" y="483"/>
                      </a:lnTo>
                      <a:lnTo>
                        <a:pt x="819" y="483"/>
                      </a:lnTo>
                      <a:lnTo>
                        <a:pt x="819" y="483"/>
                      </a:lnTo>
                      <a:lnTo>
                        <a:pt x="819" y="483"/>
                      </a:lnTo>
                      <a:lnTo>
                        <a:pt x="818" y="483"/>
                      </a:lnTo>
                      <a:lnTo>
                        <a:pt x="818" y="481"/>
                      </a:lnTo>
                      <a:lnTo>
                        <a:pt x="815" y="482"/>
                      </a:lnTo>
                      <a:lnTo>
                        <a:pt x="814" y="482"/>
                      </a:lnTo>
                      <a:lnTo>
                        <a:pt x="813" y="482"/>
                      </a:lnTo>
                      <a:lnTo>
                        <a:pt x="813" y="482"/>
                      </a:lnTo>
                      <a:lnTo>
                        <a:pt x="815" y="485"/>
                      </a:lnTo>
                      <a:lnTo>
                        <a:pt x="817" y="486"/>
                      </a:lnTo>
                      <a:lnTo>
                        <a:pt x="815" y="486"/>
                      </a:lnTo>
                      <a:lnTo>
                        <a:pt x="815" y="487"/>
                      </a:lnTo>
                      <a:lnTo>
                        <a:pt x="811" y="487"/>
                      </a:lnTo>
                      <a:lnTo>
                        <a:pt x="813" y="488"/>
                      </a:lnTo>
                      <a:lnTo>
                        <a:pt x="813" y="491"/>
                      </a:lnTo>
                      <a:lnTo>
                        <a:pt x="813" y="492"/>
                      </a:lnTo>
                      <a:lnTo>
                        <a:pt x="813" y="492"/>
                      </a:lnTo>
                      <a:lnTo>
                        <a:pt x="811" y="494"/>
                      </a:lnTo>
                      <a:lnTo>
                        <a:pt x="809" y="494"/>
                      </a:lnTo>
                      <a:lnTo>
                        <a:pt x="809" y="496"/>
                      </a:lnTo>
                      <a:lnTo>
                        <a:pt x="809" y="496"/>
                      </a:lnTo>
                      <a:lnTo>
                        <a:pt x="807" y="498"/>
                      </a:lnTo>
                      <a:lnTo>
                        <a:pt x="807" y="499"/>
                      </a:lnTo>
                      <a:lnTo>
                        <a:pt x="806" y="499"/>
                      </a:lnTo>
                      <a:lnTo>
                        <a:pt x="805" y="500"/>
                      </a:lnTo>
                      <a:lnTo>
                        <a:pt x="805" y="500"/>
                      </a:lnTo>
                      <a:lnTo>
                        <a:pt x="805" y="502"/>
                      </a:lnTo>
                      <a:lnTo>
                        <a:pt x="802" y="502"/>
                      </a:lnTo>
                      <a:lnTo>
                        <a:pt x="800" y="503"/>
                      </a:lnTo>
                      <a:lnTo>
                        <a:pt x="797" y="504"/>
                      </a:lnTo>
                      <a:lnTo>
                        <a:pt x="796" y="504"/>
                      </a:lnTo>
                      <a:lnTo>
                        <a:pt x="796" y="458"/>
                      </a:lnTo>
                      <a:close/>
                      <a:moveTo>
                        <a:pt x="351" y="257"/>
                      </a:moveTo>
                      <a:lnTo>
                        <a:pt x="351" y="258"/>
                      </a:lnTo>
                      <a:lnTo>
                        <a:pt x="351" y="258"/>
                      </a:lnTo>
                      <a:lnTo>
                        <a:pt x="351" y="257"/>
                      </a:lnTo>
                      <a:lnTo>
                        <a:pt x="351" y="257"/>
                      </a:lnTo>
                      <a:close/>
                      <a:moveTo>
                        <a:pt x="281" y="183"/>
                      </a:moveTo>
                      <a:lnTo>
                        <a:pt x="281" y="183"/>
                      </a:lnTo>
                      <a:lnTo>
                        <a:pt x="280" y="183"/>
                      </a:lnTo>
                      <a:lnTo>
                        <a:pt x="281" y="187"/>
                      </a:lnTo>
                      <a:lnTo>
                        <a:pt x="281" y="187"/>
                      </a:lnTo>
                      <a:lnTo>
                        <a:pt x="284" y="187"/>
                      </a:lnTo>
                      <a:lnTo>
                        <a:pt x="286" y="189"/>
                      </a:lnTo>
                      <a:lnTo>
                        <a:pt x="286" y="189"/>
                      </a:lnTo>
                      <a:lnTo>
                        <a:pt x="288" y="189"/>
                      </a:lnTo>
                      <a:lnTo>
                        <a:pt x="288" y="191"/>
                      </a:lnTo>
                      <a:lnTo>
                        <a:pt x="288" y="191"/>
                      </a:lnTo>
                      <a:lnTo>
                        <a:pt x="288" y="189"/>
                      </a:lnTo>
                      <a:lnTo>
                        <a:pt x="286" y="187"/>
                      </a:lnTo>
                      <a:lnTo>
                        <a:pt x="286" y="185"/>
                      </a:lnTo>
                      <a:lnTo>
                        <a:pt x="284" y="185"/>
                      </a:lnTo>
                      <a:lnTo>
                        <a:pt x="282" y="183"/>
                      </a:lnTo>
                      <a:lnTo>
                        <a:pt x="281" y="183"/>
                      </a:lnTo>
                      <a:close/>
                      <a:moveTo>
                        <a:pt x="293" y="178"/>
                      </a:moveTo>
                      <a:lnTo>
                        <a:pt x="293" y="180"/>
                      </a:lnTo>
                      <a:lnTo>
                        <a:pt x="292" y="180"/>
                      </a:lnTo>
                      <a:lnTo>
                        <a:pt x="292" y="181"/>
                      </a:lnTo>
                      <a:lnTo>
                        <a:pt x="293" y="181"/>
                      </a:lnTo>
                      <a:lnTo>
                        <a:pt x="293" y="178"/>
                      </a:lnTo>
                      <a:lnTo>
                        <a:pt x="293" y="178"/>
                      </a:lnTo>
                      <a:close/>
                      <a:moveTo>
                        <a:pt x="87" y="178"/>
                      </a:moveTo>
                      <a:lnTo>
                        <a:pt x="87" y="181"/>
                      </a:lnTo>
                      <a:lnTo>
                        <a:pt x="89" y="181"/>
                      </a:lnTo>
                      <a:lnTo>
                        <a:pt x="89" y="180"/>
                      </a:lnTo>
                      <a:lnTo>
                        <a:pt x="89" y="180"/>
                      </a:lnTo>
                      <a:lnTo>
                        <a:pt x="89" y="180"/>
                      </a:lnTo>
                      <a:lnTo>
                        <a:pt x="87" y="178"/>
                      </a:lnTo>
                      <a:close/>
                      <a:moveTo>
                        <a:pt x="333" y="30"/>
                      </a:moveTo>
                      <a:lnTo>
                        <a:pt x="333" y="32"/>
                      </a:lnTo>
                      <a:lnTo>
                        <a:pt x="333" y="32"/>
                      </a:lnTo>
                      <a:lnTo>
                        <a:pt x="333" y="30"/>
                      </a:lnTo>
                      <a:lnTo>
                        <a:pt x="333" y="30"/>
                      </a:lnTo>
                      <a:close/>
                      <a:moveTo>
                        <a:pt x="97" y="0"/>
                      </a:moveTo>
                      <a:lnTo>
                        <a:pt x="102" y="0"/>
                      </a:lnTo>
                      <a:lnTo>
                        <a:pt x="102" y="1"/>
                      </a:lnTo>
                      <a:lnTo>
                        <a:pt x="103" y="1"/>
                      </a:lnTo>
                      <a:lnTo>
                        <a:pt x="103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7" y="5"/>
                      </a:lnTo>
                      <a:lnTo>
                        <a:pt x="107" y="5"/>
                      </a:lnTo>
                      <a:lnTo>
                        <a:pt x="107" y="8"/>
                      </a:lnTo>
                      <a:lnTo>
                        <a:pt x="108" y="8"/>
                      </a:lnTo>
                      <a:lnTo>
                        <a:pt x="108" y="7"/>
                      </a:lnTo>
                      <a:lnTo>
                        <a:pt x="111" y="7"/>
                      </a:lnTo>
                      <a:lnTo>
                        <a:pt x="111" y="5"/>
                      </a:lnTo>
                      <a:lnTo>
                        <a:pt x="114" y="5"/>
                      </a:lnTo>
                      <a:lnTo>
                        <a:pt x="114" y="5"/>
                      </a:lnTo>
                      <a:lnTo>
                        <a:pt x="115" y="4"/>
                      </a:lnTo>
                      <a:lnTo>
                        <a:pt x="115" y="4"/>
                      </a:lnTo>
                      <a:lnTo>
                        <a:pt x="115" y="4"/>
                      </a:lnTo>
                      <a:lnTo>
                        <a:pt x="116" y="4"/>
                      </a:lnTo>
                      <a:lnTo>
                        <a:pt x="116" y="7"/>
                      </a:lnTo>
                      <a:lnTo>
                        <a:pt x="117" y="7"/>
                      </a:lnTo>
                      <a:lnTo>
                        <a:pt x="117" y="8"/>
                      </a:lnTo>
                      <a:lnTo>
                        <a:pt x="120" y="8"/>
                      </a:lnTo>
                      <a:lnTo>
                        <a:pt x="120" y="8"/>
                      </a:lnTo>
                      <a:lnTo>
                        <a:pt x="127" y="8"/>
                      </a:lnTo>
                      <a:lnTo>
                        <a:pt x="127" y="7"/>
                      </a:lnTo>
                      <a:lnTo>
                        <a:pt x="128" y="7"/>
                      </a:lnTo>
                      <a:lnTo>
                        <a:pt x="128" y="7"/>
                      </a:lnTo>
                      <a:lnTo>
                        <a:pt x="136" y="8"/>
                      </a:lnTo>
                      <a:lnTo>
                        <a:pt x="135" y="9"/>
                      </a:lnTo>
                      <a:lnTo>
                        <a:pt x="140" y="9"/>
                      </a:lnTo>
                      <a:lnTo>
                        <a:pt x="140" y="11"/>
                      </a:lnTo>
                      <a:lnTo>
                        <a:pt x="141" y="11"/>
                      </a:lnTo>
                      <a:lnTo>
                        <a:pt x="141" y="11"/>
                      </a:lnTo>
                      <a:lnTo>
                        <a:pt x="145" y="11"/>
                      </a:lnTo>
                      <a:lnTo>
                        <a:pt x="145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52" y="12"/>
                      </a:lnTo>
                      <a:lnTo>
                        <a:pt x="152" y="13"/>
                      </a:lnTo>
                      <a:lnTo>
                        <a:pt x="153" y="13"/>
                      </a:lnTo>
                      <a:lnTo>
                        <a:pt x="153" y="13"/>
                      </a:lnTo>
                      <a:lnTo>
                        <a:pt x="155" y="13"/>
                      </a:lnTo>
                      <a:lnTo>
                        <a:pt x="155" y="12"/>
                      </a:lnTo>
                      <a:lnTo>
                        <a:pt x="159" y="12"/>
                      </a:lnTo>
                      <a:lnTo>
                        <a:pt x="161" y="11"/>
                      </a:lnTo>
                      <a:lnTo>
                        <a:pt x="162" y="11"/>
                      </a:lnTo>
                      <a:lnTo>
                        <a:pt x="163" y="9"/>
                      </a:lnTo>
                      <a:lnTo>
                        <a:pt x="165" y="11"/>
                      </a:lnTo>
                      <a:lnTo>
                        <a:pt x="166" y="12"/>
                      </a:lnTo>
                      <a:lnTo>
                        <a:pt x="169" y="11"/>
                      </a:lnTo>
                      <a:lnTo>
                        <a:pt x="170" y="13"/>
                      </a:lnTo>
                      <a:lnTo>
                        <a:pt x="171" y="13"/>
                      </a:lnTo>
                      <a:lnTo>
                        <a:pt x="172" y="15"/>
                      </a:lnTo>
                      <a:lnTo>
                        <a:pt x="176" y="13"/>
                      </a:lnTo>
                      <a:lnTo>
                        <a:pt x="178" y="15"/>
                      </a:lnTo>
                      <a:lnTo>
                        <a:pt x="183" y="15"/>
                      </a:lnTo>
                      <a:lnTo>
                        <a:pt x="183" y="15"/>
                      </a:lnTo>
                      <a:lnTo>
                        <a:pt x="191" y="15"/>
                      </a:lnTo>
                      <a:lnTo>
                        <a:pt x="191" y="15"/>
                      </a:lnTo>
                      <a:lnTo>
                        <a:pt x="192" y="16"/>
                      </a:lnTo>
                      <a:lnTo>
                        <a:pt x="192" y="16"/>
                      </a:lnTo>
                      <a:lnTo>
                        <a:pt x="192" y="15"/>
                      </a:lnTo>
                      <a:lnTo>
                        <a:pt x="197" y="15"/>
                      </a:lnTo>
                      <a:lnTo>
                        <a:pt x="197" y="17"/>
                      </a:lnTo>
                      <a:lnTo>
                        <a:pt x="201" y="17"/>
                      </a:lnTo>
                      <a:lnTo>
                        <a:pt x="204" y="17"/>
                      </a:lnTo>
                      <a:lnTo>
                        <a:pt x="207" y="17"/>
                      </a:lnTo>
                      <a:lnTo>
                        <a:pt x="209" y="17"/>
                      </a:lnTo>
                      <a:lnTo>
                        <a:pt x="210" y="20"/>
                      </a:lnTo>
                      <a:lnTo>
                        <a:pt x="212" y="20"/>
                      </a:lnTo>
                      <a:lnTo>
                        <a:pt x="212" y="18"/>
                      </a:lnTo>
                      <a:lnTo>
                        <a:pt x="212" y="18"/>
                      </a:lnTo>
                      <a:lnTo>
                        <a:pt x="213" y="18"/>
                      </a:lnTo>
                      <a:lnTo>
                        <a:pt x="214" y="20"/>
                      </a:lnTo>
                      <a:lnTo>
                        <a:pt x="214" y="20"/>
                      </a:lnTo>
                      <a:lnTo>
                        <a:pt x="216" y="20"/>
                      </a:lnTo>
                      <a:lnTo>
                        <a:pt x="217" y="17"/>
                      </a:lnTo>
                      <a:lnTo>
                        <a:pt x="217" y="16"/>
                      </a:lnTo>
                      <a:lnTo>
                        <a:pt x="220" y="16"/>
                      </a:lnTo>
                      <a:lnTo>
                        <a:pt x="221" y="17"/>
                      </a:lnTo>
                      <a:lnTo>
                        <a:pt x="222" y="17"/>
                      </a:lnTo>
                      <a:lnTo>
                        <a:pt x="222" y="17"/>
                      </a:lnTo>
                      <a:lnTo>
                        <a:pt x="224" y="17"/>
                      </a:lnTo>
                      <a:lnTo>
                        <a:pt x="225" y="17"/>
                      </a:lnTo>
                      <a:lnTo>
                        <a:pt x="225" y="17"/>
                      </a:lnTo>
                      <a:lnTo>
                        <a:pt x="226" y="18"/>
                      </a:lnTo>
                      <a:lnTo>
                        <a:pt x="226" y="18"/>
                      </a:lnTo>
                      <a:lnTo>
                        <a:pt x="226" y="17"/>
                      </a:lnTo>
                      <a:lnTo>
                        <a:pt x="226" y="17"/>
                      </a:lnTo>
                      <a:lnTo>
                        <a:pt x="227" y="16"/>
                      </a:lnTo>
                      <a:lnTo>
                        <a:pt x="229" y="17"/>
                      </a:lnTo>
                      <a:lnTo>
                        <a:pt x="229" y="18"/>
                      </a:lnTo>
                      <a:lnTo>
                        <a:pt x="231" y="18"/>
                      </a:lnTo>
                      <a:lnTo>
                        <a:pt x="233" y="20"/>
                      </a:lnTo>
                      <a:lnTo>
                        <a:pt x="234" y="20"/>
                      </a:lnTo>
                      <a:lnTo>
                        <a:pt x="234" y="20"/>
                      </a:lnTo>
                      <a:lnTo>
                        <a:pt x="235" y="20"/>
                      </a:lnTo>
                      <a:lnTo>
                        <a:pt x="237" y="21"/>
                      </a:lnTo>
                      <a:lnTo>
                        <a:pt x="238" y="21"/>
                      </a:lnTo>
                      <a:lnTo>
                        <a:pt x="238" y="21"/>
                      </a:lnTo>
                      <a:lnTo>
                        <a:pt x="239" y="21"/>
                      </a:lnTo>
                      <a:lnTo>
                        <a:pt x="239" y="22"/>
                      </a:lnTo>
                      <a:lnTo>
                        <a:pt x="243" y="22"/>
                      </a:lnTo>
                      <a:lnTo>
                        <a:pt x="243" y="24"/>
                      </a:lnTo>
                      <a:lnTo>
                        <a:pt x="244" y="24"/>
                      </a:lnTo>
                      <a:lnTo>
                        <a:pt x="246" y="24"/>
                      </a:lnTo>
                      <a:lnTo>
                        <a:pt x="246" y="22"/>
                      </a:lnTo>
                      <a:lnTo>
                        <a:pt x="248" y="22"/>
                      </a:lnTo>
                      <a:lnTo>
                        <a:pt x="252" y="22"/>
                      </a:lnTo>
                      <a:lnTo>
                        <a:pt x="255" y="22"/>
                      </a:lnTo>
                      <a:lnTo>
                        <a:pt x="256" y="22"/>
                      </a:lnTo>
                      <a:lnTo>
                        <a:pt x="260" y="26"/>
                      </a:lnTo>
                      <a:lnTo>
                        <a:pt x="263" y="26"/>
                      </a:lnTo>
                      <a:lnTo>
                        <a:pt x="264" y="28"/>
                      </a:lnTo>
                      <a:lnTo>
                        <a:pt x="265" y="29"/>
                      </a:lnTo>
                      <a:lnTo>
                        <a:pt x="265" y="29"/>
                      </a:lnTo>
                      <a:lnTo>
                        <a:pt x="268" y="30"/>
                      </a:lnTo>
                      <a:lnTo>
                        <a:pt x="268" y="30"/>
                      </a:lnTo>
                      <a:lnTo>
                        <a:pt x="269" y="30"/>
                      </a:lnTo>
                      <a:lnTo>
                        <a:pt x="271" y="30"/>
                      </a:lnTo>
                      <a:lnTo>
                        <a:pt x="273" y="33"/>
                      </a:lnTo>
                      <a:lnTo>
                        <a:pt x="276" y="33"/>
                      </a:lnTo>
                      <a:lnTo>
                        <a:pt x="276" y="33"/>
                      </a:lnTo>
                      <a:lnTo>
                        <a:pt x="279" y="34"/>
                      </a:lnTo>
                      <a:lnTo>
                        <a:pt x="279" y="34"/>
                      </a:lnTo>
                      <a:lnTo>
                        <a:pt x="280" y="34"/>
                      </a:lnTo>
                      <a:lnTo>
                        <a:pt x="280" y="36"/>
                      </a:lnTo>
                      <a:lnTo>
                        <a:pt x="284" y="36"/>
                      </a:lnTo>
                      <a:lnTo>
                        <a:pt x="284" y="37"/>
                      </a:lnTo>
                      <a:lnTo>
                        <a:pt x="286" y="37"/>
                      </a:lnTo>
                      <a:lnTo>
                        <a:pt x="288" y="38"/>
                      </a:lnTo>
                      <a:lnTo>
                        <a:pt x="288" y="39"/>
                      </a:lnTo>
                      <a:lnTo>
                        <a:pt x="290" y="42"/>
                      </a:lnTo>
                      <a:lnTo>
                        <a:pt x="290" y="43"/>
                      </a:lnTo>
                      <a:lnTo>
                        <a:pt x="292" y="43"/>
                      </a:lnTo>
                      <a:lnTo>
                        <a:pt x="290" y="42"/>
                      </a:lnTo>
                      <a:lnTo>
                        <a:pt x="292" y="42"/>
                      </a:lnTo>
                      <a:lnTo>
                        <a:pt x="292" y="39"/>
                      </a:lnTo>
                      <a:lnTo>
                        <a:pt x="290" y="39"/>
                      </a:lnTo>
                      <a:lnTo>
                        <a:pt x="290" y="37"/>
                      </a:lnTo>
                      <a:lnTo>
                        <a:pt x="286" y="36"/>
                      </a:lnTo>
                      <a:lnTo>
                        <a:pt x="285" y="34"/>
                      </a:lnTo>
                      <a:lnTo>
                        <a:pt x="285" y="32"/>
                      </a:lnTo>
                      <a:lnTo>
                        <a:pt x="289" y="33"/>
                      </a:lnTo>
                      <a:lnTo>
                        <a:pt x="289" y="32"/>
                      </a:lnTo>
                      <a:lnTo>
                        <a:pt x="290" y="32"/>
                      </a:lnTo>
                      <a:lnTo>
                        <a:pt x="292" y="34"/>
                      </a:lnTo>
                      <a:lnTo>
                        <a:pt x="293" y="34"/>
                      </a:lnTo>
                      <a:lnTo>
                        <a:pt x="293" y="30"/>
                      </a:lnTo>
                      <a:lnTo>
                        <a:pt x="297" y="30"/>
                      </a:lnTo>
                      <a:lnTo>
                        <a:pt x="297" y="29"/>
                      </a:lnTo>
                      <a:lnTo>
                        <a:pt x="297" y="29"/>
                      </a:lnTo>
                      <a:lnTo>
                        <a:pt x="298" y="28"/>
                      </a:lnTo>
                      <a:lnTo>
                        <a:pt x="298" y="28"/>
                      </a:lnTo>
                      <a:lnTo>
                        <a:pt x="298" y="26"/>
                      </a:lnTo>
                      <a:lnTo>
                        <a:pt x="298" y="26"/>
                      </a:lnTo>
                      <a:lnTo>
                        <a:pt x="298" y="22"/>
                      </a:lnTo>
                      <a:lnTo>
                        <a:pt x="299" y="22"/>
                      </a:lnTo>
                      <a:lnTo>
                        <a:pt x="299" y="25"/>
                      </a:lnTo>
                      <a:lnTo>
                        <a:pt x="301" y="25"/>
                      </a:lnTo>
                      <a:lnTo>
                        <a:pt x="302" y="26"/>
                      </a:lnTo>
                      <a:lnTo>
                        <a:pt x="302" y="26"/>
                      </a:lnTo>
                      <a:lnTo>
                        <a:pt x="303" y="26"/>
                      </a:lnTo>
                      <a:lnTo>
                        <a:pt x="303" y="28"/>
                      </a:lnTo>
                      <a:lnTo>
                        <a:pt x="305" y="29"/>
                      </a:lnTo>
                      <a:lnTo>
                        <a:pt x="311" y="28"/>
                      </a:lnTo>
                      <a:lnTo>
                        <a:pt x="311" y="26"/>
                      </a:lnTo>
                      <a:lnTo>
                        <a:pt x="311" y="25"/>
                      </a:lnTo>
                      <a:lnTo>
                        <a:pt x="311" y="24"/>
                      </a:lnTo>
                      <a:lnTo>
                        <a:pt x="315" y="22"/>
                      </a:lnTo>
                      <a:lnTo>
                        <a:pt x="316" y="21"/>
                      </a:lnTo>
                      <a:lnTo>
                        <a:pt x="320" y="21"/>
                      </a:lnTo>
                      <a:lnTo>
                        <a:pt x="320" y="21"/>
                      </a:lnTo>
                      <a:lnTo>
                        <a:pt x="322" y="20"/>
                      </a:lnTo>
                      <a:lnTo>
                        <a:pt x="323" y="20"/>
                      </a:lnTo>
                      <a:lnTo>
                        <a:pt x="323" y="20"/>
                      </a:lnTo>
                      <a:lnTo>
                        <a:pt x="323" y="20"/>
                      </a:lnTo>
                      <a:lnTo>
                        <a:pt x="324" y="20"/>
                      </a:lnTo>
                      <a:lnTo>
                        <a:pt x="324" y="21"/>
                      </a:lnTo>
                      <a:lnTo>
                        <a:pt x="326" y="21"/>
                      </a:lnTo>
                      <a:lnTo>
                        <a:pt x="328" y="21"/>
                      </a:lnTo>
                      <a:lnTo>
                        <a:pt x="331" y="15"/>
                      </a:lnTo>
                      <a:lnTo>
                        <a:pt x="337" y="15"/>
                      </a:lnTo>
                      <a:lnTo>
                        <a:pt x="337" y="16"/>
                      </a:lnTo>
                      <a:lnTo>
                        <a:pt x="341" y="15"/>
                      </a:lnTo>
                      <a:lnTo>
                        <a:pt x="341" y="18"/>
                      </a:lnTo>
                      <a:lnTo>
                        <a:pt x="340" y="18"/>
                      </a:lnTo>
                      <a:lnTo>
                        <a:pt x="340" y="20"/>
                      </a:lnTo>
                      <a:lnTo>
                        <a:pt x="337" y="20"/>
                      </a:lnTo>
                      <a:lnTo>
                        <a:pt x="337" y="20"/>
                      </a:lnTo>
                      <a:lnTo>
                        <a:pt x="337" y="21"/>
                      </a:lnTo>
                      <a:lnTo>
                        <a:pt x="336" y="22"/>
                      </a:lnTo>
                      <a:lnTo>
                        <a:pt x="336" y="22"/>
                      </a:lnTo>
                      <a:lnTo>
                        <a:pt x="335" y="22"/>
                      </a:lnTo>
                      <a:lnTo>
                        <a:pt x="335" y="24"/>
                      </a:lnTo>
                      <a:lnTo>
                        <a:pt x="327" y="25"/>
                      </a:lnTo>
                      <a:lnTo>
                        <a:pt x="319" y="26"/>
                      </a:lnTo>
                      <a:lnTo>
                        <a:pt x="318" y="29"/>
                      </a:lnTo>
                      <a:lnTo>
                        <a:pt x="318" y="30"/>
                      </a:lnTo>
                      <a:lnTo>
                        <a:pt x="318" y="32"/>
                      </a:lnTo>
                      <a:lnTo>
                        <a:pt x="316" y="33"/>
                      </a:lnTo>
                      <a:lnTo>
                        <a:pt x="314" y="33"/>
                      </a:lnTo>
                      <a:lnTo>
                        <a:pt x="315" y="37"/>
                      </a:lnTo>
                      <a:lnTo>
                        <a:pt x="314" y="38"/>
                      </a:lnTo>
                      <a:lnTo>
                        <a:pt x="313" y="38"/>
                      </a:lnTo>
                      <a:lnTo>
                        <a:pt x="311" y="38"/>
                      </a:lnTo>
                      <a:lnTo>
                        <a:pt x="311" y="41"/>
                      </a:lnTo>
                      <a:lnTo>
                        <a:pt x="310" y="43"/>
                      </a:lnTo>
                      <a:lnTo>
                        <a:pt x="316" y="42"/>
                      </a:lnTo>
                      <a:lnTo>
                        <a:pt x="316" y="39"/>
                      </a:lnTo>
                      <a:lnTo>
                        <a:pt x="316" y="39"/>
                      </a:lnTo>
                      <a:lnTo>
                        <a:pt x="318" y="37"/>
                      </a:lnTo>
                      <a:lnTo>
                        <a:pt x="318" y="37"/>
                      </a:lnTo>
                      <a:lnTo>
                        <a:pt x="319" y="34"/>
                      </a:lnTo>
                      <a:lnTo>
                        <a:pt x="320" y="34"/>
                      </a:lnTo>
                      <a:lnTo>
                        <a:pt x="322" y="33"/>
                      </a:lnTo>
                      <a:lnTo>
                        <a:pt x="324" y="33"/>
                      </a:lnTo>
                      <a:lnTo>
                        <a:pt x="323" y="30"/>
                      </a:lnTo>
                      <a:lnTo>
                        <a:pt x="327" y="29"/>
                      </a:lnTo>
                      <a:lnTo>
                        <a:pt x="328" y="32"/>
                      </a:lnTo>
                      <a:lnTo>
                        <a:pt x="330" y="32"/>
                      </a:lnTo>
                      <a:lnTo>
                        <a:pt x="330" y="30"/>
                      </a:lnTo>
                      <a:lnTo>
                        <a:pt x="331" y="30"/>
                      </a:lnTo>
                      <a:lnTo>
                        <a:pt x="332" y="30"/>
                      </a:lnTo>
                      <a:lnTo>
                        <a:pt x="333" y="30"/>
                      </a:lnTo>
                      <a:lnTo>
                        <a:pt x="335" y="29"/>
                      </a:lnTo>
                      <a:lnTo>
                        <a:pt x="335" y="28"/>
                      </a:lnTo>
                      <a:lnTo>
                        <a:pt x="336" y="28"/>
                      </a:lnTo>
                      <a:lnTo>
                        <a:pt x="336" y="28"/>
                      </a:lnTo>
                      <a:lnTo>
                        <a:pt x="336" y="24"/>
                      </a:lnTo>
                      <a:lnTo>
                        <a:pt x="336" y="24"/>
                      </a:lnTo>
                      <a:lnTo>
                        <a:pt x="336" y="24"/>
                      </a:lnTo>
                      <a:lnTo>
                        <a:pt x="341" y="22"/>
                      </a:lnTo>
                      <a:lnTo>
                        <a:pt x="341" y="21"/>
                      </a:lnTo>
                      <a:lnTo>
                        <a:pt x="343" y="21"/>
                      </a:lnTo>
                      <a:lnTo>
                        <a:pt x="343" y="21"/>
                      </a:lnTo>
                      <a:lnTo>
                        <a:pt x="344" y="21"/>
                      </a:lnTo>
                      <a:lnTo>
                        <a:pt x="345" y="21"/>
                      </a:lnTo>
                      <a:lnTo>
                        <a:pt x="348" y="22"/>
                      </a:lnTo>
                      <a:lnTo>
                        <a:pt x="348" y="21"/>
                      </a:lnTo>
                      <a:lnTo>
                        <a:pt x="348" y="21"/>
                      </a:lnTo>
                      <a:lnTo>
                        <a:pt x="349" y="18"/>
                      </a:lnTo>
                      <a:lnTo>
                        <a:pt x="352" y="16"/>
                      </a:lnTo>
                      <a:lnTo>
                        <a:pt x="353" y="13"/>
                      </a:lnTo>
                      <a:lnTo>
                        <a:pt x="354" y="11"/>
                      </a:lnTo>
                      <a:lnTo>
                        <a:pt x="352" y="11"/>
                      </a:lnTo>
                      <a:lnTo>
                        <a:pt x="352" y="8"/>
                      </a:lnTo>
                      <a:lnTo>
                        <a:pt x="352" y="5"/>
                      </a:lnTo>
                      <a:lnTo>
                        <a:pt x="356" y="4"/>
                      </a:lnTo>
                      <a:lnTo>
                        <a:pt x="356" y="4"/>
                      </a:lnTo>
                      <a:lnTo>
                        <a:pt x="356" y="5"/>
                      </a:lnTo>
                      <a:lnTo>
                        <a:pt x="358" y="5"/>
                      </a:lnTo>
                      <a:lnTo>
                        <a:pt x="360" y="7"/>
                      </a:lnTo>
                      <a:lnTo>
                        <a:pt x="361" y="8"/>
                      </a:lnTo>
                      <a:lnTo>
                        <a:pt x="361" y="9"/>
                      </a:lnTo>
                      <a:lnTo>
                        <a:pt x="362" y="11"/>
                      </a:lnTo>
                      <a:lnTo>
                        <a:pt x="362" y="12"/>
                      </a:lnTo>
                      <a:lnTo>
                        <a:pt x="364" y="12"/>
                      </a:lnTo>
                      <a:lnTo>
                        <a:pt x="369" y="17"/>
                      </a:lnTo>
                      <a:lnTo>
                        <a:pt x="373" y="18"/>
                      </a:lnTo>
                      <a:lnTo>
                        <a:pt x="373" y="18"/>
                      </a:lnTo>
                      <a:lnTo>
                        <a:pt x="374" y="20"/>
                      </a:lnTo>
                      <a:lnTo>
                        <a:pt x="374" y="20"/>
                      </a:lnTo>
                      <a:lnTo>
                        <a:pt x="375" y="20"/>
                      </a:lnTo>
                      <a:lnTo>
                        <a:pt x="375" y="21"/>
                      </a:lnTo>
                      <a:lnTo>
                        <a:pt x="377" y="21"/>
                      </a:lnTo>
                      <a:lnTo>
                        <a:pt x="377" y="22"/>
                      </a:lnTo>
                      <a:lnTo>
                        <a:pt x="378" y="24"/>
                      </a:lnTo>
                      <a:lnTo>
                        <a:pt x="379" y="24"/>
                      </a:lnTo>
                      <a:lnTo>
                        <a:pt x="385" y="29"/>
                      </a:lnTo>
                      <a:lnTo>
                        <a:pt x="386" y="29"/>
                      </a:lnTo>
                      <a:lnTo>
                        <a:pt x="386" y="30"/>
                      </a:lnTo>
                      <a:lnTo>
                        <a:pt x="387" y="30"/>
                      </a:lnTo>
                      <a:lnTo>
                        <a:pt x="387" y="32"/>
                      </a:lnTo>
                      <a:lnTo>
                        <a:pt x="387" y="32"/>
                      </a:lnTo>
                      <a:lnTo>
                        <a:pt x="387" y="32"/>
                      </a:lnTo>
                      <a:lnTo>
                        <a:pt x="388" y="32"/>
                      </a:lnTo>
                      <a:lnTo>
                        <a:pt x="388" y="33"/>
                      </a:lnTo>
                      <a:lnTo>
                        <a:pt x="391" y="33"/>
                      </a:lnTo>
                      <a:lnTo>
                        <a:pt x="391" y="33"/>
                      </a:lnTo>
                      <a:lnTo>
                        <a:pt x="391" y="33"/>
                      </a:lnTo>
                      <a:lnTo>
                        <a:pt x="391" y="30"/>
                      </a:lnTo>
                      <a:lnTo>
                        <a:pt x="391" y="30"/>
                      </a:lnTo>
                      <a:lnTo>
                        <a:pt x="392" y="29"/>
                      </a:lnTo>
                      <a:lnTo>
                        <a:pt x="392" y="28"/>
                      </a:lnTo>
                      <a:lnTo>
                        <a:pt x="392" y="26"/>
                      </a:lnTo>
                      <a:lnTo>
                        <a:pt x="391" y="26"/>
                      </a:lnTo>
                      <a:lnTo>
                        <a:pt x="392" y="25"/>
                      </a:lnTo>
                      <a:lnTo>
                        <a:pt x="392" y="25"/>
                      </a:lnTo>
                      <a:lnTo>
                        <a:pt x="394" y="24"/>
                      </a:lnTo>
                      <a:lnTo>
                        <a:pt x="392" y="22"/>
                      </a:lnTo>
                      <a:lnTo>
                        <a:pt x="392" y="21"/>
                      </a:lnTo>
                      <a:lnTo>
                        <a:pt x="395" y="20"/>
                      </a:lnTo>
                      <a:lnTo>
                        <a:pt x="395" y="20"/>
                      </a:lnTo>
                      <a:lnTo>
                        <a:pt x="396" y="20"/>
                      </a:lnTo>
                      <a:lnTo>
                        <a:pt x="396" y="20"/>
                      </a:lnTo>
                      <a:lnTo>
                        <a:pt x="396" y="21"/>
                      </a:lnTo>
                      <a:lnTo>
                        <a:pt x="396" y="21"/>
                      </a:lnTo>
                      <a:lnTo>
                        <a:pt x="396" y="21"/>
                      </a:lnTo>
                      <a:lnTo>
                        <a:pt x="396" y="21"/>
                      </a:lnTo>
                      <a:lnTo>
                        <a:pt x="395" y="21"/>
                      </a:lnTo>
                      <a:lnTo>
                        <a:pt x="396" y="24"/>
                      </a:lnTo>
                      <a:lnTo>
                        <a:pt x="396" y="24"/>
                      </a:lnTo>
                      <a:lnTo>
                        <a:pt x="396" y="26"/>
                      </a:lnTo>
                      <a:lnTo>
                        <a:pt x="396" y="28"/>
                      </a:lnTo>
                      <a:lnTo>
                        <a:pt x="396" y="73"/>
                      </a:lnTo>
                      <a:lnTo>
                        <a:pt x="395" y="73"/>
                      </a:lnTo>
                      <a:lnTo>
                        <a:pt x="395" y="77"/>
                      </a:lnTo>
                      <a:lnTo>
                        <a:pt x="396" y="77"/>
                      </a:lnTo>
                      <a:lnTo>
                        <a:pt x="396" y="305"/>
                      </a:lnTo>
                      <a:lnTo>
                        <a:pt x="396" y="306"/>
                      </a:lnTo>
                      <a:lnTo>
                        <a:pt x="394" y="308"/>
                      </a:lnTo>
                      <a:lnTo>
                        <a:pt x="394" y="306"/>
                      </a:lnTo>
                      <a:lnTo>
                        <a:pt x="392" y="306"/>
                      </a:lnTo>
                      <a:lnTo>
                        <a:pt x="392" y="306"/>
                      </a:lnTo>
                      <a:lnTo>
                        <a:pt x="394" y="305"/>
                      </a:lnTo>
                      <a:lnTo>
                        <a:pt x="394" y="304"/>
                      </a:lnTo>
                      <a:lnTo>
                        <a:pt x="395" y="303"/>
                      </a:lnTo>
                      <a:lnTo>
                        <a:pt x="392" y="303"/>
                      </a:lnTo>
                      <a:lnTo>
                        <a:pt x="392" y="301"/>
                      </a:lnTo>
                      <a:lnTo>
                        <a:pt x="388" y="303"/>
                      </a:lnTo>
                      <a:lnTo>
                        <a:pt x="388" y="301"/>
                      </a:lnTo>
                      <a:lnTo>
                        <a:pt x="387" y="301"/>
                      </a:lnTo>
                      <a:lnTo>
                        <a:pt x="387" y="301"/>
                      </a:lnTo>
                      <a:lnTo>
                        <a:pt x="386" y="300"/>
                      </a:lnTo>
                      <a:lnTo>
                        <a:pt x="386" y="299"/>
                      </a:lnTo>
                      <a:lnTo>
                        <a:pt x="386" y="299"/>
                      </a:lnTo>
                      <a:lnTo>
                        <a:pt x="386" y="299"/>
                      </a:lnTo>
                      <a:lnTo>
                        <a:pt x="385" y="297"/>
                      </a:lnTo>
                      <a:lnTo>
                        <a:pt x="385" y="297"/>
                      </a:lnTo>
                      <a:lnTo>
                        <a:pt x="383" y="297"/>
                      </a:lnTo>
                      <a:lnTo>
                        <a:pt x="383" y="295"/>
                      </a:lnTo>
                      <a:lnTo>
                        <a:pt x="382" y="295"/>
                      </a:lnTo>
                      <a:lnTo>
                        <a:pt x="382" y="295"/>
                      </a:lnTo>
                      <a:lnTo>
                        <a:pt x="381" y="296"/>
                      </a:lnTo>
                      <a:lnTo>
                        <a:pt x="381" y="296"/>
                      </a:lnTo>
                      <a:lnTo>
                        <a:pt x="379" y="297"/>
                      </a:lnTo>
                      <a:lnTo>
                        <a:pt x="377" y="296"/>
                      </a:lnTo>
                      <a:lnTo>
                        <a:pt x="375" y="296"/>
                      </a:lnTo>
                      <a:lnTo>
                        <a:pt x="375" y="296"/>
                      </a:lnTo>
                      <a:lnTo>
                        <a:pt x="375" y="297"/>
                      </a:lnTo>
                      <a:lnTo>
                        <a:pt x="371" y="297"/>
                      </a:lnTo>
                      <a:lnTo>
                        <a:pt x="371" y="297"/>
                      </a:lnTo>
                      <a:lnTo>
                        <a:pt x="370" y="297"/>
                      </a:lnTo>
                      <a:lnTo>
                        <a:pt x="370" y="297"/>
                      </a:lnTo>
                      <a:lnTo>
                        <a:pt x="370" y="296"/>
                      </a:lnTo>
                      <a:lnTo>
                        <a:pt x="369" y="296"/>
                      </a:lnTo>
                      <a:lnTo>
                        <a:pt x="370" y="295"/>
                      </a:lnTo>
                      <a:lnTo>
                        <a:pt x="371" y="293"/>
                      </a:lnTo>
                      <a:lnTo>
                        <a:pt x="370" y="293"/>
                      </a:lnTo>
                      <a:lnTo>
                        <a:pt x="368" y="293"/>
                      </a:lnTo>
                      <a:lnTo>
                        <a:pt x="368" y="292"/>
                      </a:lnTo>
                      <a:lnTo>
                        <a:pt x="364" y="293"/>
                      </a:lnTo>
                      <a:lnTo>
                        <a:pt x="364" y="293"/>
                      </a:lnTo>
                      <a:lnTo>
                        <a:pt x="361" y="293"/>
                      </a:lnTo>
                      <a:lnTo>
                        <a:pt x="361" y="295"/>
                      </a:lnTo>
                      <a:lnTo>
                        <a:pt x="360" y="295"/>
                      </a:lnTo>
                      <a:lnTo>
                        <a:pt x="360" y="295"/>
                      </a:lnTo>
                      <a:lnTo>
                        <a:pt x="360" y="293"/>
                      </a:lnTo>
                      <a:lnTo>
                        <a:pt x="358" y="292"/>
                      </a:lnTo>
                      <a:lnTo>
                        <a:pt x="358" y="291"/>
                      </a:lnTo>
                      <a:lnTo>
                        <a:pt x="358" y="288"/>
                      </a:lnTo>
                      <a:lnTo>
                        <a:pt x="360" y="288"/>
                      </a:lnTo>
                      <a:lnTo>
                        <a:pt x="361" y="288"/>
                      </a:lnTo>
                      <a:lnTo>
                        <a:pt x="361" y="287"/>
                      </a:lnTo>
                      <a:lnTo>
                        <a:pt x="360" y="287"/>
                      </a:lnTo>
                      <a:lnTo>
                        <a:pt x="362" y="287"/>
                      </a:lnTo>
                      <a:lnTo>
                        <a:pt x="362" y="286"/>
                      </a:lnTo>
                      <a:lnTo>
                        <a:pt x="361" y="286"/>
                      </a:lnTo>
                      <a:lnTo>
                        <a:pt x="361" y="286"/>
                      </a:lnTo>
                      <a:lnTo>
                        <a:pt x="360" y="284"/>
                      </a:lnTo>
                      <a:lnTo>
                        <a:pt x="360" y="282"/>
                      </a:lnTo>
                      <a:lnTo>
                        <a:pt x="361" y="282"/>
                      </a:lnTo>
                      <a:lnTo>
                        <a:pt x="361" y="280"/>
                      </a:lnTo>
                      <a:lnTo>
                        <a:pt x="358" y="280"/>
                      </a:lnTo>
                      <a:lnTo>
                        <a:pt x="358" y="279"/>
                      </a:lnTo>
                      <a:lnTo>
                        <a:pt x="360" y="279"/>
                      </a:lnTo>
                      <a:lnTo>
                        <a:pt x="360" y="278"/>
                      </a:lnTo>
                      <a:lnTo>
                        <a:pt x="360" y="278"/>
                      </a:lnTo>
                      <a:lnTo>
                        <a:pt x="358" y="276"/>
                      </a:lnTo>
                      <a:lnTo>
                        <a:pt x="357" y="276"/>
                      </a:lnTo>
                      <a:lnTo>
                        <a:pt x="356" y="276"/>
                      </a:lnTo>
                      <a:lnTo>
                        <a:pt x="356" y="274"/>
                      </a:lnTo>
                      <a:lnTo>
                        <a:pt x="354" y="272"/>
                      </a:lnTo>
                      <a:lnTo>
                        <a:pt x="354" y="272"/>
                      </a:lnTo>
                      <a:lnTo>
                        <a:pt x="354" y="271"/>
                      </a:lnTo>
                      <a:lnTo>
                        <a:pt x="354" y="270"/>
                      </a:lnTo>
                      <a:lnTo>
                        <a:pt x="353" y="270"/>
                      </a:lnTo>
                      <a:lnTo>
                        <a:pt x="354" y="271"/>
                      </a:lnTo>
                      <a:lnTo>
                        <a:pt x="353" y="271"/>
                      </a:lnTo>
                      <a:lnTo>
                        <a:pt x="353" y="272"/>
                      </a:lnTo>
                      <a:lnTo>
                        <a:pt x="351" y="272"/>
                      </a:lnTo>
                      <a:lnTo>
                        <a:pt x="349" y="271"/>
                      </a:lnTo>
                      <a:lnTo>
                        <a:pt x="348" y="270"/>
                      </a:lnTo>
                      <a:lnTo>
                        <a:pt x="348" y="269"/>
                      </a:lnTo>
                      <a:lnTo>
                        <a:pt x="347" y="267"/>
                      </a:lnTo>
                      <a:lnTo>
                        <a:pt x="348" y="267"/>
                      </a:lnTo>
                      <a:lnTo>
                        <a:pt x="349" y="266"/>
                      </a:lnTo>
                      <a:lnTo>
                        <a:pt x="351" y="267"/>
                      </a:lnTo>
                      <a:lnTo>
                        <a:pt x="351" y="267"/>
                      </a:lnTo>
                      <a:lnTo>
                        <a:pt x="352" y="267"/>
                      </a:lnTo>
                      <a:lnTo>
                        <a:pt x="352" y="267"/>
                      </a:lnTo>
                      <a:lnTo>
                        <a:pt x="351" y="266"/>
                      </a:lnTo>
                      <a:lnTo>
                        <a:pt x="349" y="265"/>
                      </a:lnTo>
                      <a:lnTo>
                        <a:pt x="349" y="262"/>
                      </a:lnTo>
                      <a:lnTo>
                        <a:pt x="351" y="262"/>
                      </a:lnTo>
                      <a:lnTo>
                        <a:pt x="351" y="259"/>
                      </a:lnTo>
                      <a:lnTo>
                        <a:pt x="349" y="259"/>
                      </a:lnTo>
                      <a:lnTo>
                        <a:pt x="349" y="261"/>
                      </a:lnTo>
                      <a:lnTo>
                        <a:pt x="348" y="261"/>
                      </a:lnTo>
                      <a:lnTo>
                        <a:pt x="347" y="262"/>
                      </a:lnTo>
                      <a:lnTo>
                        <a:pt x="345" y="261"/>
                      </a:lnTo>
                      <a:lnTo>
                        <a:pt x="345" y="262"/>
                      </a:lnTo>
                      <a:lnTo>
                        <a:pt x="345" y="263"/>
                      </a:lnTo>
                      <a:lnTo>
                        <a:pt x="347" y="265"/>
                      </a:lnTo>
                      <a:lnTo>
                        <a:pt x="344" y="265"/>
                      </a:lnTo>
                      <a:lnTo>
                        <a:pt x="344" y="265"/>
                      </a:lnTo>
                      <a:lnTo>
                        <a:pt x="343" y="263"/>
                      </a:lnTo>
                      <a:lnTo>
                        <a:pt x="343" y="263"/>
                      </a:lnTo>
                      <a:lnTo>
                        <a:pt x="341" y="262"/>
                      </a:lnTo>
                      <a:lnTo>
                        <a:pt x="339" y="257"/>
                      </a:lnTo>
                      <a:lnTo>
                        <a:pt x="341" y="257"/>
                      </a:lnTo>
                      <a:lnTo>
                        <a:pt x="341" y="255"/>
                      </a:lnTo>
                      <a:lnTo>
                        <a:pt x="339" y="254"/>
                      </a:lnTo>
                      <a:lnTo>
                        <a:pt x="339" y="252"/>
                      </a:lnTo>
                      <a:lnTo>
                        <a:pt x="339" y="252"/>
                      </a:lnTo>
                      <a:lnTo>
                        <a:pt x="337" y="250"/>
                      </a:lnTo>
                      <a:lnTo>
                        <a:pt x="336" y="250"/>
                      </a:lnTo>
                      <a:lnTo>
                        <a:pt x="336" y="249"/>
                      </a:lnTo>
                      <a:lnTo>
                        <a:pt x="337" y="245"/>
                      </a:lnTo>
                      <a:lnTo>
                        <a:pt x="339" y="245"/>
                      </a:lnTo>
                      <a:lnTo>
                        <a:pt x="339" y="244"/>
                      </a:lnTo>
                      <a:lnTo>
                        <a:pt x="341" y="241"/>
                      </a:lnTo>
                      <a:lnTo>
                        <a:pt x="341" y="241"/>
                      </a:lnTo>
                      <a:lnTo>
                        <a:pt x="344" y="240"/>
                      </a:lnTo>
                      <a:lnTo>
                        <a:pt x="344" y="238"/>
                      </a:lnTo>
                      <a:lnTo>
                        <a:pt x="341" y="237"/>
                      </a:lnTo>
                      <a:lnTo>
                        <a:pt x="340" y="240"/>
                      </a:lnTo>
                      <a:lnTo>
                        <a:pt x="337" y="241"/>
                      </a:lnTo>
                      <a:lnTo>
                        <a:pt x="337" y="242"/>
                      </a:lnTo>
                      <a:lnTo>
                        <a:pt x="337" y="244"/>
                      </a:lnTo>
                      <a:lnTo>
                        <a:pt x="333" y="242"/>
                      </a:lnTo>
                      <a:lnTo>
                        <a:pt x="333" y="242"/>
                      </a:lnTo>
                      <a:lnTo>
                        <a:pt x="333" y="242"/>
                      </a:lnTo>
                      <a:lnTo>
                        <a:pt x="333" y="242"/>
                      </a:lnTo>
                      <a:lnTo>
                        <a:pt x="333" y="241"/>
                      </a:lnTo>
                      <a:lnTo>
                        <a:pt x="333" y="241"/>
                      </a:lnTo>
                      <a:lnTo>
                        <a:pt x="335" y="240"/>
                      </a:lnTo>
                      <a:lnTo>
                        <a:pt x="332" y="238"/>
                      </a:lnTo>
                      <a:lnTo>
                        <a:pt x="331" y="237"/>
                      </a:lnTo>
                      <a:lnTo>
                        <a:pt x="335" y="237"/>
                      </a:lnTo>
                      <a:lnTo>
                        <a:pt x="335" y="234"/>
                      </a:lnTo>
                      <a:lnTo>
                        <a:pt x="335" y="234"/>
                      </a:lnTo>
                      <a:lnTo>
                        <a:pt x="333" y="232"/>
                      </a:lnTo>
                      <a:lnTo>
                        <a:pt x="333" y="231"/>
                      </a:lnTo>
                      <a:lnTo>
                        <a:pt x="332" y="229"/>
                      </a:lnTo>
                      <a:lnTo>
                        <a:pt x="332" y="231"/>
                      </a:lnTo>
                      <a:lnTo>
                        <a:pt x="332" y="231"/>
                      </a:lnTo>
                      <a:lnTo>
                        <a:pt x="333" y="234"/>
                      </a:lnTo>
                      <a:lnTo>
                        <a:pt x="332" y="234"/>
                      </a:lnTo>
                      <a:lnTo>
                        <a:pt x="332" y="236"/>
                      </a:lnTo>
                      <a:lnTo>
                        <a:pt x="332" y="234"/>
                      </a:lnTo>
                      <a:lnTo>
                        <a:pt x="332" y="234"/>
                      </a:lnTo>
                      <a:lnTo>
                        <a:pt x="331" y="234"/>
                      </a:lnTo>
                      <a:lnTo>
                        <a:pt x="330" y="236"/>
                      </a:lnTo>
                      <a:lnTo>
                        <a:pt x="328" y="233"/>
                      </a:lnTo>
                      <a:lnTo>
                        <a:pt x="327" y="231"/>
                      </a:lnTo>
                      <a:lnTo>
                        <a:pt x="327" y="229"/>
                      </a:lnTo>
                      <a:lnTo>
                        <a:pt x="328" y="229"/>
                      </a:lnTo>
                      <a:lnTo>
                        <a:pt x="328" y="227"/>
                      </a:lnTo>
                      <a:lnTo>
                        <a:pt x="331" y="227"/>
                      </a:lnTo>
                      <a:lnTo>
                        <a:pt x="331" y="227"/>
                      </a:lnTo>
                      <a:lnTo>
                        <a:pt x="330" y="225"/>
                      </a:lnTo>
                      <a:lnTo>
                        <a:pt x="328" y="225"/>
                      </a:lnTo>
                      <a:lnTo>
                        <a:pt x="327" y="225"/>
                      </a:lnTo>
                      <a:lnTo>
                        <a:pt x="327" y="225"/>
                      </a:lnTo>
                      <a:lnTo>
                        <a:pt x="327" y="227"/>
                      </a:lnTo>
                      <a:lnTo>
                        <a:pt x="327" y="229"/>
                      </a:lnTo>
                      <a:lnTo>
                        <a:pt x="323" y="231"/>
                      </a:lnTo>
                      <a:lnTo>
                        <a:pt x="323" y="227"/>
                      </a:lnTo>
                      <a:lnTo>
                        <a:pt x="324" y="227"/>
                      </a:lnTo>
                      <a:lnTo>
                        <a:pt x="324" y="221"/>
                      </a:lnTo>
                      <a:lnTo>
                        <a:pt x="319" y="217"/>
                      </a:lnTo>
                      <a:lnTo>
                        <a:pt x="318" y="216"/>
                      </a:lnTo>
                      <a:lnTo>
                        <a:pt x="316" y="216"/>
                      </a:lnTo>
                      <a:lnTo>
                        <a:pt x="315" y="215"/>
                      </a:lnTo>
                      <a:lnTo>
                        <a:pt x="315" y="212"/>
                      </a:lnTo>
                      <a:lnTo>
                        <a:pt x="315" y="212"/>
                      </a:lnTo>
                      <a:lnTo>
                        <a:pt x="315" y="211"/>
                      </a:lnTo>
                      <a:lnTo>
                        <a:pt x="313" y="211"/>
                      </a:lnTo>
                      <a:lnTo>
                        <a:pt x="313" y="210"/>
                      </a:lnTo>
                      <a:lnTo>
                        <a:pt x="311" y="210"/>
                      </a:lnTo>
                      <a:lnTo>
                        <a:pt x="311" y="210"/>
                      </a:lnTo>
                      <a:lnTo>
                        <a:pt x="311" y="206"/>
                      </a:lnTo>
                      <a:lnTo>
                        <a:pt x="310" y="206"/>
                      </a:lnTo>
                      <a:lnTo>
                        <a:pt x="310" y="204"/>
                      </a:lnTo>
                      <a:lnTo>
                        <a:pt x="310" y="203"/>
                      </a:lnTo>
                      <a:lnTo>
                        <a:pt x="310" y="202"/>
                      </a:lnTo>
                      <a:lnTo>
                        <a:pt x="310" y="202"/>
                      </a:lnTo>
                      <a:lnTo>
                        <a:pt x="309" y="202"/>
                      </a:lnTo>
                      <a:lnTo>
                        <a:pt x="309" y="200"/>
                      </a:lnTo>
                      <a:lnTo>
                        <a:pt x="309" y="199"/>
                      </a:lnTo>
                      <a:lnTo>
                        <a:pt x="307" y="199"/>
                      </a:lnTo>
                      <a:lnTo>
                        <a:pt x="307" y="195"/>
                      </a:lnTo>
                      <a:lnTo>
                        <a:pt x="305" y="197"/>
                      </a:lnTo>
                      <a:lnTo>
                        <a:pt x="305" y="195"/>
                      </a:lnTo>
                      <a:lnTo>
                        <a:pt x="305" y="195"/>
                      </a:lnTo>
                      <a:lnTo>
                        <a:pt x="305" y="193"/>
                      </a:lnTo>
                      <a:lnTo>
                        <a:pt x="303" y="193"/>
                      </a:lnTo>
                      <a:lnTo>
                        <a:pt x="303" y="193"/>
                      </a:lnTo>
                      <a:lnTo>
                        <a:pt x="302" y="193"/>
                      </a:lnTo>
                      <a:lnTo>
                        <a:pt x="299" y="193"/>
                      </a:lnTo>
                      <a:lnTo>
                        <a:pt x="297" y="191"/>
                      </a:lnTo>
                      <a:lnTo>
                        <a:pt x="297" y="187"/>
                      </a:lnTo>
                      <a:lnTo>
                        <a:pt x="296" y="185"/>
                      </a:lnTo>
                      <a:lnTo>
                        <a:pt x="294" y="185"/>
                      </a:lnTo>
                      <a:lnTo>
                        <a:pt x="294" y="187"/>
                      </a:lnTo>
                      <a:lnTo>
                        <a:pt x="294" y="189"/>
                      </a:lnTo>
                      <a:lnTo>
                        <a:pt x="294" y="190"/>
                      </a:lnTo>
                      <a:lnTo>
                        <a:pt x="294" y="191"/>
                      </a:lnTo>
                      <a:lnTo>
                        <a:pt x="294" y="194"/>
                      </a:lnTo>
                      <a:lnTo>
                        <a:pt x="293" y="194"/>
                      </a:lnTo>
                      <a:lnTo>
                        <a:pt x="293" y="191"/>
                      </a:lnTo>
                      <a:lnTo>
                        <a:pt x="292" y="191"/>
                      </a:lnTo>
                      <a:lnTo>
                        <a:pt x="290" y="191"/>
                      </a:lnTo>
                      <a:lnTo>
                        <a:pt x="290" y="191"/>
                      </a:lnTo>
                      <a:lnTo>
                        <a:pt x="289" y="193"/>
                      </a:lnTo>
                      <a:lnTo>
                        <a:pt x="289" y="193"/>
                      </a:lnTo>
                      <a:lnTo>
                        <a:pt x="288" y="194"/>
                      </a:lnTo>
                      <a:lnTo>
                        <a:pt x="286" y="194"/>
                      </a:lnTo>
                      <a:lnTo>
                        <a:pt x="285" y="194"/>
                      </a:lnTo>
                      <a:lnTo>
                        <a:pt x="285" y="194"/>
                      </a:lnTo>
                      <a:lnTo>
                        <a:pt x="284" y="193"/>
                      </a:lnTo>
                      <a:lnTo>
                        <a:pt x="282" y="193"/>
                      </a:lnTo>
                      <a:lnTo>
                        <a:pt x="284" y="195"/>
                      </a:lnTo>
                      <a:lnTo>
                        <a:pt x="293" y="197"/>
                      </a:lnTo>
                      <a:lnTo>
                        <a:pt x="294" y="198"/>
                      </a:lnTo>
                      <a:lnTo>
                        <a:pt x="297" y="199"/>
                      </a:lnTo>
                      <a:lnTo>
                        <a:pt x="296" y="199"/>
                      </a:lnTo>
                      <a:lnTo>
                        <a:pt x="294" y="200"/>
                      </a:lnTo>
                      <a:lnTo>
                        <a:pt x="297" y="200"/>
                      </a:lnTo>
                      <a:lnTo>
                        <a:pt x="298" y="202"/>
                      </a:lnTo>
                      <a:lnTo>
                        <a:pt x="298" y="204"/>
                      </a:lnTo>
                      <a:lnTo>
                        <a:pt x="298" y="204"/>
                      </a:lnTo>
                      <a:lnTo>
                        <a:pt x="298" y="206"/>
                      </a:lnTo>
                      <a:lnTo>
                        <a:pt x="297" y="206"/>
                      </a:lnTo>
                      <a:lnTo>
                        <a:pt x="296" y="206"/>
                      </a:lnTo>
                      <a:lnTo>
                        <a:pt x="294" y="204"/>
                      </a:lnTo>
                      <a:lnTo>
                        <a:pt x="293" y="204"/>
                      </a:lnTo>
                      <a:lnTo>
                        <a:pt x="293" y="203"/>
                      </a:lnTo>
                      <a:lnTo>
                        <a:pt x="292" y="203"/>
                      </a:lnTo>
                      <a:lnTo>
                        <a:pt x="292" y="204"/>
                      </a:lnTo>
                      <a:lnTo>
                        <a:pt x="290" y="206"/>
                      </a:lnTo>
                      <a:lnTo>
                        <a:pt x="290" y="206"/>
                      </a:lnTo>
                      <a:lnTo>
                        <a:pt x="289" y="206"/>
                      </a:lnTo>
                      <a:lnTo>
                        <a:pt x="289" y="206"/>
                      </a:lnTo>
                      <a:lnTo>
                        <a:pt x="288" y="204"/>
                      </a:lnTo>
                      <a:lnTo>
                        <a:pt x="288" y="203"/>
                      </a:lnTo>
                      <a:lnTo>
                        <a:pt x="286" y="203"/>
                      </a:lnTo>
                      <a:lnTo>
                        <a:pt x="285" y="202"/>
                      </a:lnTo>
                      <a:lnTo>
                        <a:pt x="284" y="202"/>
                      </a:lnTo>
                      <a:lnTo>
                        <a:pt x="284" y="200"/>
                      </a:lnTo>
                      <a:lnTo>
                        <a:pt x="282" y="199"/>
                      </a:lnTo>
                      <a:lnTo>
                        <a:pt x="284" y="199"/>
                      </a:lnTo>
                      <a:lnTo>
                        <a:pt x="282" y="197"/>
                      </a:lnTo>
                      <a:lnTo>
                        <a:pt x="281" y="195"/>
                      </a:lnTo>
                      <a:lnTo>
                        <a:pt x="281" y="195"/>
                      </a:lnTo>
                      <a:lnTo>
                        <a:pt x="280" y="194"/>
                      </a:lnTo>
                      <a:lnTo>
                        <a:pt x="280" y="194"/>
                      </a:lnTo>
                      <a:lnTo>
                        <a:pt x="279" y="194"/>
                      </a:lnTo>
                      <a:lnTo>
                        <a:pt x="279" y="191"/>
                      </a:lnTo>
                      <a:lnTo>
                        <a:pt x="277" y="190"/>
                      </a:lnTo>
                      <a:lnTo>
                        <a:pt x="276" y="191"/>
                      </a:lnTo>
                      <a:lnTo>
                        <a:pt x="273" y="191"/>
                      </a:lnTo>
                      <a:lnTo>
                        <a:pt x="271" y="189"/>
                      </a:lnTo>
                      <a:lnTo>
                        <a:pt x="269" y="187"/>
                      </a:lnTo>
                      <a:lnTo>
                        <a:pt x="269" y="186"/>
                      </a:lnTo>
                      <a:lnTo>
                        <a:pt x="268" y="186"/>
                      </a:lnTo>
                      <a:lnTo>
                        <a:pt x="267" y="185"/>
                      </a:lnTo>
                      <a:lnTo>
                        <a:pt x="265" y="183"/>
                      </a:lnTo>
                      <a:lnTo>
                        <a:pt x="265" y="181"/>
                      </a:lnTo>
                      <a:lnTo>
                        <a:pt x="267" y="180"/>
                      </a:lnTo>
                      <a:lnTo>
                        <a:pt x="267" y="178"/>
                      </a:lnTo>
                      <a:lnTo>
                        <a:pt x="267" y="177"/>
                      </a:lnTo>
                      <a:lnTo>
                        <a:pt x="263" y="177"/>
                      </a:lnTo>
                      <a:lnTo>
                        <a:pt x="264" y="180"/>
                      </a:lnTo>
                      <a:lnTo>
                        <a:pt x="261" y="180"/>
                      </a:lnTo>
                      <a:lnTo>
                        <a:pt x="260" y="180"/>
                      </a:lnTo>
                      <a:lnTo>
                        <a:pt x="259" y="178"/>
                      </a:lnTo>
                      <a:lnTo>
                        <a:pt x="259" y="177"/>
                      </a:lnTo>
                      <a:lnTo>
                        <a:pt x="258" y="177"/>
                      </a:lnTo>
                      <a:lnTo>
                        <a:pt x="258" y="177"/>
                      </a:lnTo>
                      <a:lnTo>
                        <a:pt x="256" y="177"/>
                      </a:lnTo>
                      <a:lnTo>
                        <a:pt x="254" y="177"/>
                      </a:lnTo>
                      <a:lnTo>
                        <a:pt x="252" y="176"/>
                      </a:lnTo>
                      <a:lnTo>
                        <a:pt x="254" y="174"/>
                      </a:lnTo>
                      <a:lnTo>
                        <a:pt x="255" y="174"/>
                      </a:lnTo>
                      <a:lnTo>
                        <a:pt x="255" y="173"/>
                      </a:lnTo>
                      <a:lnTo>
                        <a:pt x="254" y="173"/>
                      </a:lnTo>
                      <a:lnTo>
                        <a:pt x="254" y="172"/>
                      </a:lnTo>
                      <a:lnTo>
                        <a:pt x="255" y="172"/>
                      </a:lnTo>
                      <a:lnTo>
                        <a:pt x="255" y="169"/>
                      </a:lnTo>
                      <a:lnTo>
                        <a:pt x="254" y="169"/>
                      </a:lnTo>
                      <a:lnTo>
                        <a:pt x="252" y="172"/>
                      </a:lnTo>
                      <a:lnTo>
                        <a:pt x="250" y="172"/>
                      </a:lnTo>
                      <a:lnTo>
                        <a:pt x="247" y="172"/>
                      </a:lnTo>
                      <a:lnTo>
                        <a:pt x="246" y="172"/>
                      </a:lnTo>
                      <a:lnTo>
                        <a:pt x="242" y="172"/>
                      </a:lnTo>
                      <a:lnTo>
                        <a:pt x="242" y="170"/>
                      </a:lnTo>
                      <a:lnTo>
                        <a:pt x="241" y="170"/>
                      </a:lnTo>
                      <a:lnTo>
                        <a:pt x="241" y="170"/>
                      </a:lnTo>
                      <a:lnTo>
                        <a:pt x="238" y="170"/>
                      </a:lnTo>
                      <a:lnTo>
                        <a:pt x="237" y="168"/>
                      </a:lnTo>
                      <a:lnTo>
                        <a:pt x="234" y="169"/>
                      </a:lnTo>
                      <a:lnTo>
                        <a:pt x="234" y="168"/>
                      </a:lnTo>
                      <a:lnTo>
                        <a:pt x="233" y="168"/>
                      </a:lnTo>
                      <a:lnTo>
                        <a:pt x="233" y="168"/>
                      </a:lnTo>
                      <a:lnTo>
                        <a:pt x="230" y="168"/>
                      </a:lnTo>
                      <a:lnTo>
                        <a:pt x="230" y="166"/>
                      </a:lnTo>
                      <a:lnTo>
                        <a:pt x="229" y="166"/>
                      </a:lnTo>
                      <a:lnTo>
                        <a:pt x="229" y="166"/>
                      </a:lnTo>
                      <a:lnTo>
                        <a:pt x="229" y="166"/>
                      </a:lnTo>
                      <a:lnTo>
                        <a:pt x="227" y="166"/>
                      </a:lnTo>
                      <a:lnTo>
                        <a:pt x="227" y="166"/>
                      </a:lnTo>
                      <a:lnTo>
                        <a:pt x="224" y="166"/>
                      </a:lnTo>
                      <a:lnTo>
                        <a:pt x="224" y="168"/>
                      </a:lnTo>
                      <a:lnTo>
                        <a:pt x="221" y="168"/>
                      </a:lnTo>
                      <a:lnTo>
                        <a:pt x="221" y="169"/>
                      </a:lnTo>
                      <a:lnTo>
                        <a:pt x="221" y="169"/>
                      </a:lnTo>
                      <a:lnTo>
                        <a:pt x="221" y="169"/>
                      </a:lnTo>
                      <a:lnTo>
                        <a:pt x="221" y="168"/>
                      </a:lnTo>
                      <a:lnTo>
                        <a:pt x="216" y="168"/>
                      </a:lnTo>
                      <a:lnTo>
                        <a:pt x="216" y="166"/>
                      </a:lnTo>
                      <a:lnTo>
                        <a:pt x="213" y="166"/>
                      </a:lnTo>
                      <a:lnTo>
                        <a:pt x="212" y="165"/>
                      </a:lnTo>
                      <a:lnTo>
                        <a:pt x="210" y="165"/>
                      </a:lnTo>
                      <a:lnTo>
                        <a:pt x="210" y="164"/>
                      </a:lnTo>
                      <a:lnTo>
                        <a:pt x="207" y="164"/>
                      </a:lnTo>
                      <a:lnTo>
                        <a:pt x="207" y="164"/>
                      </a:lnTo>
                      <a:lnTo>
                        <a:pt x="205" y="162"/>
                      </a:lnTo>
                      <a:lnTo>
                        <a:pt x="205" y="162"/>
                      </a:lnTo>
                      <a:lnTo>
                        <a:pt x="205" y="160"/>
                      </a:lnTo>
                      <a:lnTo>
                        <a:pt x="204" y="160"/>
                      </a:lnTo>
                      <a:lnTo>
                        <a:pt x="201" y="161"/>
                      </a:lnTo>
                      <a:lnTo>
                        <a:pt x="199" y="161"/>
                      </a:lnTo>
                      <a:lnTo>
                        <a:pt x="197" y="161"/>
                      </a:lnTo>
                      <a:lnTo>
                        <a:pt x="197" y="160"/>
                      </a:lnTo>
                      <a:lnTo>
                        <a:pt x="197" y="159"/>
                      </a:lnTo>
                      <a:lnTo>
                        <a:pt x="199" y="159"/>
                      </a:lnTo>
                      <a:lnTo>
                        <a:pt x="199" y="157"/>
                      </a:lnTo>
                      <a:lnTo>
                        <a:pt x="197" y="157"/>
                      </a:lnTo>
                      <a:lnTo>
                        <a:pt x="197" y="156"/>
                      </a:lnTo>
                      <a:lnTo>
                        <a:pt x="196" y="156"/>
                      </a:lnTo>
                      <a:lnTo>
                        <a:pt x="196" y="155"/>
                      </a:lnTo>
                      <a:lnTo>
                        <a:pt x="191" y="155"/>
                      </a:lnTo>
                      <a:lnTo>
                        <a:pt x="191" y="155"/>
                      </a:lnTo>
                      <a:lnTo>
                        <a:pt x="192" y="155"/>
                      </a:lnTo>
                      <a:lnTo>
                        <a:pt x="192" y="153"/>
                      </a:lnTo>
                      <a:lnTo>
                        <a:pt x="195" y="153"/>
                      </a:lnTo>
                      <a:lnTo>
                        <a:pt x="195" y="153"/>
                      </a:lnTo>
                      <a:lnTo>
                        <a:pt x="191" y="152"/>
                      </a:lnTo>
                      <a:lnTo>
                        <a:pt x="192" y="149"/>
                      </a:lnTo>
                      <a:lnTo>
                        <a:pt x="191" y="149"/>
                      </a:lnTo>
                      <a:lnTo>
                        <a:pt x="189" y="151"/>
                      </a:lnTo>
                      <a:lnTo>
                        <a:pt x="188" y="152"/>
                      </a:lnTo>
                      <a:lnTo>
                        <a:pt x="187" y="151"/>
                      </a:lnTo>
                      <a:lnTo>
                        <a:pt x="184" y="151"/>
                      </a:lnTo>
                      <a:lnTo>
                        <a:pt x="184" y="152"/>
                      </a:lnTo>
                      <a:lnTo>
                        <a:pt x="182" y="152"/>
                      </a:lnTo>
                      <a:lnTo>
                        <a:pt x="182" y="151"/>
                      </a:lnTo>
                      <a:lnTo>
                        <a:pt x="179" y="151"/>
                      </a:lnTo>
                      <a:lnTo>
                        <a:pt x="179" y="152"/>
                      </a:lnTo>
                      <a:lnTo>
                        <a:pt x="178" y="152"/>
                      </a:lnTo>
                      <a:lnTo>
                        <a:pt x="176" y="151"/>
                      </a:lnTo>
                      <a:lnTo>
                        <a:pt x="175" y="151"/>
                      </a:lnTo>
                      <a:lnTo>
                        <a:pt x="175" y="156"/>
                      </a:lnTo>
                      <a:lnTo>
                        <a:pt x="175" y="156"/>
                      </a:lnTo>
                      <a:lnTo>
                        <a:pt x="175" y="156"/>
                      </a:lnTo>
                      <a:lnTo>
                        <a:pt x="178" y="156"/>
                      </a:lnTo>
                      <a:lnTo>
                        <a:pt x="178" y="157"/>
                      </a:lnTo>
                      <a:lnTo>
                        <a:pt x="179" y="157"/>
                      </a:lnTo>
                      <a:lnTo>
                        <a:pt x="180" y="157"/>
                      </a:lnTo>
                      <a:lnTo>
                        <a:pt x="180" y="159"/>
                      </a:lnTo>
                      <a:lnTo>
                        <a:pt x="179" y="160"/>
                      </a:lnTo>
                      <a:lnTo>
                        <a:pt x="179" y="161"/>
                      </a:lnTo>
                      <a:lnTo>
                        <a:pt x="180" y="161"/>
                      </a:lnTo>
                      <a:lnTo>
                        <a:pt x="180" y="162"/>
                      </a:lnTo>
                      <a:lnTo>
                        <a:pt x="178" y="162"/>
                      </a:lnTo>
                      <a:lnTo>
                        <a:pt x="178" y="166"/>
                      </a:lnTo>
                      <a:lnTo>
                        <a:pt x="175" y="166"/>
                      </a:lnTo>
                      <a:lnTo>
                        <a:pt x="174" y="165"/>
                      </a:lnTo>
                      <a:lnTo>
                        <a:pt x="171" y="165"/>
                      </a:lnTo>
                      <a:lnTo>
                        <a:pt x="170" y="165"/>
                      </a:lnTo>
                      <a:lnTo>
                        <a:pt x="170" y="165"/>
                      </a:lnTo>
                      <a:lnTo>
                        <a:pt x="170" y="166"/>
                      </a:lnTo>
                      <a:lnTo>
                        <a:pt x="169" y="166"/>
                      </a:lnTo>
                      <a:lnTo>
                        <a:pt x="169" y="164"/>
                      </a:lnTo>
                      <a:lnTo>
                        <a:pt x="167" y="164"/>
                      </a:lnTo>
                      <a:lnTo>
                        <a:pt x="166" y="165"/>
                      </a:lnTo>
                      <a:lnTo>
                        <a:pt x="166" y="166"/>
                      </a:lnTo>
                      <a:lnTo>
                        <a:pt x="166" y="169"/>
                      </a:lnTo>
                      <a:lnTo>
                        <a:pt x="165" y="169"/>
                      </a:lnTo>
                      <a:lnTo>
                        <a:pt x="165" y="168"/>
                      </a:lnTo>
                      <a:lnTo>
                        <a:pt x="162" y="168"/>
                      </a:lnTo>
                      <a:lnTo>
                        <a:pt x="162" y="169"/>
                      </a:lnTo>
                      <a:lnTo>
                        <a:pt x="162" y="170"/>
                      </a:lnTo>
                      <a:lnTo>
                        <a:pt x="161" y="172"/>
                      </a:lnTo>
                      <a:lnTo>
                        <a:pt x="159" y="172"/>
                      </a:lnTo>
                      <a:lnTo>
                        <a:pt x="157" y="172"/>
                      </a:lnTo>
                      <a:lnTo>
                        <a:pt x="157" y="174"/>
                      </a:lnTo>
                      <a:lnTo>
                        <a:pt x="157" y="174"/>
                      </a:lnTo>
                      <a:lnTo>
                        <a:pt x="155" y="176"/>
                      </a:lnTo>
                      <a:lnTo>
                        <a:pt x="154" y="176"/>
                      </a:lnTo>
                      <a:lnTo>
                        <a:pt x="154" y="177"/>
                      </a:lnTo>
                      <a:lnTo>
                        <a:pt x="150" y="177"/>
                      </a:lnTo>
                      <a:lnTo>
                        <a:pt x="150" y="177"/>
                      </a:lnTo>
                      <a:lnTo>
                        <a:pt x="148" y="178"/>
                      </a:lnTo>
                      <a:lnTo>
                        <a:pt x="148" y="178"/>
                      </a:lnTo>
                      <a:lnTo>
                        <a:pt x="144" y="178"/>
                      </a:lnTo>
                      <a:lnTo>
                        <a:pt x="144" y="174"/>
                      </a:lnTo>
                      <a:lnTo>
                        <a:pt x="145" y="174"/>
                      </a:lnTo>
                      <a:lnTo>
                        <a:pt x="146" y="176"/>
                      </a:lnTo>
                      <a:lnTo>
                        <a:pt x="148" y="174"/>
                      </a:lnTo>
                      <a:lnTo>
                        <a:pt x="149" y="173"/>
                      </a:lnTo>
                      <a:lnTo>
                        <a:pt x="149" y="172"/>
                      </a:lnTo>
                      <a:lnTo>
                        <a:pt x="149" y="172"/>
                      </a:lnTo>
                      <a:lnTo>
                        <a:pt x="149" y="172"/>
                      </a:lnTo>
                      <a:lnTo>
                        <a:pt x="146" y="172"/>
                      </a:lnTo>
                      <a:lnTo>
                        <a:pt x="146" y="172"/>
                      </a:lnTo>
                      <a:lnTo>
                        <a:pt x="145" y="170"/>
                      </a:lnTo>
                      <a:lnTo>
                        <a:pt x="145" y="170"/>
                      </a:lnTo>
                      <a:lnTo>
                        <a:pt x="145" y="168"/>
                      </a:lnTo>
                      <a:lnTo>
                        <a:pt x="145" y="168"/>
                      </a:lnTo>
                      <a:lnTo>
                        <a:pt x="145" y="166"/>
                      </a:lnTo>
                      <a:lnTo>
                        <a:pt x="148" y="165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48" y="161"/>
                      </a:lnTo>
                      <a:lnTo>
                        <a:pt x="148" y="160"/>
                      </a:lnTo>
                      <a:lnTo>
                        <a:pt x="148" y="157"/>
                      </a:lnTo>
                      <a:lnTo>
                        <a:pt x="148" y="156"/>
                      </a:lnTo>
                      <a:lnTo>
                        <a:pt x="148" y="155"/>
                      </a:lnTo>
                      <a:lnTo>
                        <a:pt x="150" y="155"/>
                      </a:lnTo>
                      <a:lnTo>
                        <a:pt x="152" y="153"/>
                      </a:lnTo>
                      <a:lnTo>
                        <a:pt x="153" y="153"/>
                      </a:lnTo>
                      <a:lnTo>
                        <a:pt x="153" y="153"/>
                      </a:lnTo>
                      <a:lnTo>
                        <a:pt x="154" y="153"/>
                      </a:lnTo>
                      <a:lnTo>
                        <a:pt x="155" y="151"/>
                      </a:lnTo>
                      <a:lnTo>
                        <a:pt x="158" y="151"/>
                      </a:lnTo>
                      <a:lnTo>
                        <a:pt x="158" y="152"/>
                      </a:lnTo>
                      <a:lnTo>
                        <a:pt x="165" y="153"/>
                      </a:lnTo>
                      <a:lnTo>
                        <a:pt x="163" y="152"/>
                      </a:lnTo>
                      <a:lnTo>
                        <a:pt x="163" y="151"/>
                      </a:lnTo>
                      <a:lnTo>
                        <a:pt x="162" y="149"/>
                      </a:lnTo>
                      <a:lnTo>
                        <a:pt x="161" y="149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62" y="145"/>
                      </a:lnTo>
                      <a:lnTo>
                        <a:pt x="165" y="145"/>
                      </a:lnTo>
                      <a:lnTo>
                        <a:pt x="165" y="144"/>
                      </a:lnTo>
                      <a:lnTo>
                        <a:pt x="162" y="144"/>
                      </a:lnTo>
                      <a:lnTo>
                        <a:pt x="161" y="147"/>
                      </a:lnTo>
                      <a:lnTo>
                        <a:pt x="155" y="147"/>
                      </a:lnTo>
                      <a:lnTo>
                        <a:pt x="155" y="147"/>
                      </a:lnTo>
                      <a:lnTo>
                        <a:pt x="155" y="147"/>
                      </a:lnTo>
                      <a:lnTo>
                        <a:pt x="155" y="144"/>
                      </a:lnTo>
                      <a:lnTo>
                        <a:pt x="154" y="144"/>
                      </a:lnTo>
                      <a:lnTo>
                        <a:pt x="149" y="149"/>
                      </a:lnTo>
                      <a:lnTo>
                        <a:pt x="148" y="151"/>
                      </a:lnTo>
                      <a:lnTo>
                        <a:pt x="148" y="151"/>
                      </a:lnTo>
                      <a:lnTo>
                        <a:pt x="146" y="152"/>
                      </a:lnTo>
                      <a:lnTo>
                        <a:pt x="145" y="153"/>
                      </a:lnTo>
                      <a:lnTo>
                        <a:pt x="145" y="153"/>
                      </a:lnTo>
                      <a:lnTo>
                        <a:pt x="145" y="155"/>
                      </a:lnTo>
                      <a:lnTo>
                        <a:pt x="142" y="156"/>
                      </a:lnTo>
                      <a:lnTo>
                        <a:pt x="140" y="157"/>
                      </a:lnTo>
                      <a:lnTo>
                        <a:pt x="138" y="159"/>
                      </a:lnTo>
                      <a:lnTo>
                        <a:pt x="138" y="159"/>
                      </a:lnTo>
                      <a:lnTo>
                        <a:pt x="137" y="162"/>
                      </a:lnTo>
                      <a:lnTo>
                        <a:pt x="135" y="164"/>
                      </a:lnTo>
                      <a:lnTo>
                        <a:pt x="135" y="162"/>
                      </a:lnTo>
                      <a:lnTo>
                        <a:pt x="132" y="162"/>
                      </a:lnTo>
                      <a:lnTo>
                        <a:pt x="133" y="165"/>
                      </a:lnTo>
                      <a:lnTo>
                        <a:pt x="132" y="166"/>
                      </a:lnTo>
                      <a:lnTo>
                        <a:pt x="132" y="166"/>
                      </a:lnTo>
                      <a:lnTo>
                        <a:pt x="131" y="166"/>
                      </a:lnTo>
                      <a:lnTo>
                        <a:pt x="129" y="169"/>
                      </a:lnTo>
                      <a:lnTo>
                        <a:pt x="128" y="169"/>
                      </a:lnTo>
                      <a:lnTo>
                        <a:pt x="127" y="170"/>
                      </a:lnTo>
                      <a:lnTo>
                        <a:pt x="127" y="169"/>
                      </a:lnTo>
                      <a:lnTo>
                        <a:pt x="124" y="169"/>
                      </a:lnTo>
                      <a:lnTo>
                        <a:pt x="124" y="172"/>
                      </a:lnTo>
                      <a:lnTo>
                        <a:pt x="124" y="173"/>
                      </a:lnTo>
                      <a:lnTo>
                        <a:pt x="123" y="173"/>
                      </a:lnTo>
                      <a:lnTo>
                        <a:pt x="123" y="174"/>
                      </a:lnTo>
                      <a:lnTo>
                        <a:pt x="121" y="174"/>
                      </a:lnTo>
                      <a:lnTo>
                        <a:pt x="121" y="180"/>
                      </a:lnTo>
                      <a:lnTo>
                        <a:pt x="124" y="180"/>
                      </a:lnTo>
                      <a:lnTo>
                        <a:pt x="127" y="180"/>
                      </a:lnTo>
                      <a:lnTo>
                        <a:pt x="128" y="180"/>
                      </a:lnTo>
                      <a:lnTo>
                        <a:pt x="128" y="182"/>
                      </a:lnTo>
                      <a:lnTo>
                        <a:pt x="125" y="183"/>
                      </a:lnTo>
                      <a:lnTo>
                        <a:pt x="125" y="185"/>
                      </a:lnTo>
                      <a:lnTo>
                        <a:pt x="123" y="185"/>
                      </a:lnTo>
                      <a:lnTo>
                        <a:pt x="121" y="186"/>
                      </a:lnTo>
                      <a:lnTo>
                        <a:pt x="121" y="186"/>
                      </a:lnTo>
                      <a:lnTo>
                        <a:pt x="121" y="187"/>
                      </a:lnTo>
                      <a:lnTo>
                        <a:pt x="121" y="190"/>
                      </a:lnTo>
                      <a:lnTo>
                        <a:pt x="117" y="191"/>
                      </a:lnTo>
                      <a:lnTo>
                        <a:pt x="117" y="193"/>
                      </a:lnTo>
                      <a:lnTo>
                        <a:pt x="115" y="193"/>
                      </a:lnTo>
                      <a:lnTo>
                        <a:pt x="114" y="194"/>
                      </a:lnTo>
                      <a:lnTo>
                        <a:pt x="112" y="194"/>
                      </a:lnTo>
                      <a:lnTo>
                        <a:pt x="112" y="194"/>
                      </a:lnTo>
                      <a:lnTo>
                        <a:pt x="112" y="195"/>
                      </a:lnTo>
                      <a:lnTo>
                        <a:pt x="112" y="197"/>
                      </a:lnTo>
                      <a:lnTo>
                        <a:pt x="111" y="197"/>
                      </a:lnTo>
                      <a:lnTo>
                        <a:pt x="111" y="197"/>
                      </a:lnTo>
                      <a:lnTo>
                        <a:pt x="110" y="197"/>
                      </a:lnTo>
                      <a:lnTo>
                        <a:pt x="108" y="197"/>
                      </a:lnTo>
                      <a:lnTo>
                        <a:pt x="108" y="198"/>
                      </a:lnTo>
                      <a:lnTo>
                        <a:pt x="106" y="200"/>
                      </a:lnTo>
                      <a:lnTo>
                        <a:pt x="104" y="202"/>
                      </a:lnTo>
                      <a:lnTo>
                        <a:pt x="103" y="202"/>
                      </a:lnTo>
                      <a:lnTo>
                        <a:pt x="103" y="203"/>
                      </a:lnTo>
                      <a:lnTo>
                        <a:pt x="102" y="204"/>
                      </a:lnTo>
                      <a:lnTo>
                        <a:pt x="100" y="204"/>
                      </a:lnTo>
                      <a:lnTo>
                        <a:pt x="99" y="204"/>
                      </a:lnTo>
                      <a:lnTo>
                        <a:pt x="99" y="207"/>
                      </a:lnTo>
                      <a:lnTo>
                        <a:pt x="99" y="208"/>
                      </a:lnTo>
                      <a:lnTo>
                        <a:pt x="99" y="210"/>
                      </a:lnTo>
                      <a:lnTo>
                        <a:pt x="97" y="210"/>
                      </a:lnTo>
                      <a:lnTo>
                        <a:pt x="97" y="211"/>
                      </a:lnTo>
                      <a:lnTo>
                        <a:pt x="93" y="212"/>
                      </a:lnTo>
                      <a:lnTo>
                        <a:pt x="93" y="211"/>
                      </a:lnTo>
                      <a:lnTo>
                        <a:pt x="91" y="211"/>
                      </a:lnTo>
                      <a:lnTo>
                        <a:pt x="91" y="212"/>
                      </a:lnTo>
                      <a:lnTo>
                        <a:pt x="91" y="212"/>
                      </a:lnTo>
                      <a:lnTo>
                        <a:pt x="91" y="215"/>
                      </a:lnTo>
                      <a:lnTo>
                        <a:pt x="87" y="215"/>
                      </a:lnTo>
                      <a:lnTo>
                        <a:pt x="87" y="217"/>
                      </a:lnTo>
                      <a:lnTo>
                        <a:pt x="81" y="219"/>
                      </a:lnTo>
                      <a:lnTo>
                        <a:pt x="81" y="220"/>
                      </a:lnTo>
                      <a:lnTo>
                        <a:pt x="83" y="220"/>
                      </a:lnTo>
                      <a:lnTo>
                        <a:pt x="82" y="220"/>
                      </a:lnTo>
                      <a:lnTo>
                        <a:pt x="82" y="220"/>
                      </a:lnTo>
                      <a:lnTo>
                        <a:pt x="82" y="221"/>
                      </a:lnTo>
                      <a:lnTo>
                        <a:pt x="83" y="223"/>
                      </a:lnTo>
                      <a:lnTo>
                        <a:pt x="82" y="223"/>
                      </a:lnTo>
                      <a:lnTo>
                        <a:pt x="82" y="224"/>
                      </a:lnTo>
                      <a:lnTo>
                        <a:pt x="80" y="221"/>
                      </a:lnTo>
                      <a:lnTo>
                        <a:pt x="80" y="224"/>
                      </a:lnTo>
                      <a:lnTo>
                        <a:pt x="78" y="225"/>
                      </a:lnTo>
                      <a:lnTo>
                        <a:pt x="76" y="227"/>
                      </a:lnTo>
                      <a:lnTo>
                        <a:pt x="76" y="225"/>
                      </a:lnTo>
                      <a:lnTo>
                        <a:pt x="76" y="225"/>
                      </a:lnTo>
                      <a:lnTo>
                        <a:pt x="74" y="225"/>
                      </a:lnTo>
                      <a:lnTo>
                        <a:pt x="74" y="227"/>
                      </a:lnTo>
                      <a:lnTo>
                        <a:pt x="74" y="228"/>
                      </a:lnTo>
                      <a:lnTo>
                        <a:pt x="73" y="228"/>
                      </a:lnTo>
                      <a:lnTo>
                        <a:pt x="73" y="227"/>
                      </a:lnTo>
                      <a:lnTo>
                        <a:pt x="72" y="227"/>
                      </a:lnTo>
                      <a:lnTo>
                        <a:pt x="70" y="228"/>
                      </a:lnTo>
                      <a:lnTo>
                        <a:pt x="69" y="229"/>
                      </a:lnTo>
                      <a:lnTo>
                        <a:pt x="69" y="229"/>
                      </a:lnTo>
                      <a:lnTo>
                        <a:pt x="66" y="229"/>
                      </a:lnTo>
                      <a:lnTo>
                        <a:pt x="66" y="231"/>
                      </a:lnTo>
                      <a:lnTo>
                        <a:pt x="63" y="229"/>
                      </a:lnTo>
                      <a:lnTo>
                        <a:pt x="63" y="231"/>
                      </a:lnTo>
                      <a:lnTo>
                        <a:pt x="63" y="231"/>
                      </a:lnTo>
                      <a:lnTo>
                        <a:pt x="63" y="231"/>
                      </a:lnTo>
                      <a:lnTo>
                        <a:pt x="63" y="232"/>
                      </a:lnTo>
                      <a:lnTo>
                        <a:pt x="59" y="232"/>
                      </a:lnTo>
                      <a:lnTo>
                        <a:pt x="59" y="231"/>
                      </a:lnTo>
                      <a:lnTo>
                        <a:pt x="59" y="229"/>
                      </a:lnTo>
                      <a:lnTo>
                        <a:pt x="60" y="228"/>
                      </a:lnTo>
                      <a:lnTo>
                        <a:pt x="56" y="228"/>
                      </a:lnTo>
                      <a:lnTo>
                        <a:pt x="55" y="229"/>
                      </a:lnTo>
                      <a:lnTo>
                        <a:pt x="55" y="229"/>
                      </a:lnTo>
                      <a:lnTo>
                        <a:pt x="55" y="231"/>
                      </a:lnTo>
                      <a:lnTo>
                        <a:pt x="53" y="231"/>
                      </a:lnTo>
                      <a:lnTo>
                        <a:pt x="53" y="233"/>
                      </a:lnTo>
                      <a:lnTo>
                        <a:pt x="52" y="234"/>
                      </a:lnTo>
                      <a:lnTo>
                        <a:pt x="52" y="236"/>
                      </a:lnTo>
                      <a:lnTo>
                        <a:pt x="51" y="236"/>
                      </a:lnTo>
                      <a:lnTo>
                        <a:pt x="51" y="237"/>
                      </a:lnTo>
                      <a:lnTo>
                        <a:pt x="51" y="238"/>
                      </a:lnTo>
                      <a:lnTo>
                        <a:pt x="49" y="238"/>
                      </a:lnTo>
                      <a:lnTo>
                        <a:pt x="49" y="237"/>
                      </a:lnTo>
                      <a:lnTo>
                        <a:pt x="48" y="236"/>
                      </a:lnTo>
                      <a:lnTo>
                        <a:pt x="47" y="237"/>
                      </a:lnTo>
                      <a:lnTo>
                        <a:pt x="47" y="237"/>
                      </a:lnTo>
                      <a:lnTo>
                        <a:pt x="47" y="238"/>
                      </a:lnTo>
                      <a:lnTo>
                        <a:pt x="45" y="238"/>
                      </a:lnTo>
                      <a:lnTo>
                        <a:pt x="44" y="238"/>
                      </a:lnTo>
                      <a:lnTo>
                        <a:pt x="44" y="237"/>
                      </a:lnTo>
                      <a:lnTo>
                        <a:pt x="43" y="238"/>
                      </a:lnTo>
                      <a:lnTo>
                        <a:pt x="43" y="238"/>
                      </a:lnTo>
                      <a:lnTo>
                        <a:pt x="43" y="237"/>
                      </a:lnTo>
                      <a:lnTo>
                        <a:pt x="43" y="236"/>
                      </a:lnTo>
                      <a:lnTo>
                        <a:pt x="44" y="236"/>
                      </a:lnTo>
                      <a:lnTo>
                        <a:pt x="45" y="236"/>
                      </a:lnTo>
                      <a:lnTo>
                        <a:pt x="47" y="236"/>
                      </a:lnTo>
                      <a:lnTo>
                        <a:pt x="48" y="234"/>
                      </a:lnTo>
                      <a:lnTo>
                        <a:pt x="48" y="234"/>
                      </a:lnTo>
                      <a:lnTo>
                        <a:pt x="49" y="231"/>
                      </a:lnTo>
                      <a:lnTo>
                        <a:pt x="51" y="231"/>
                      </a:lnTo>
                      <a:lnTo>
                        <a:pt x="52" y="227"/>
                      </a:lnTo>
                      <a:lnTo>
                        <a:pt x="56" y="225"/>
                      </a:lnTo>
                      <a:lnTo>
                        <a:pt x="60" y="224"/>
                      </a:lnTo>
                      <a:lnTo>
                        <a:pt x="64" y="224"/>
                      </a:lnTo>
                      <a:lnTo>
                        <a:pt x="63" y="227"/>
                      </a:lnTo>
                      <a:lnTo>
                        <a:pt x="64" y="227"/>
                      </a:lnTo>
                      <a:lnTo>
                        <a:pt x="64" y="225"/>
                      </a:lnTo>
                      <a:lnTo>
                        <a:pt x="68" y="225"/>
                      </a:lnTo>
                      <a:lnTo>
                        <a:pt x="68" y="223"/>
                      </a:lnTo>
                      <a:lnTo>
                        <a:pt x="69" y="220"/>
                      </a:lnTo>
                      <a:lnTo>
                        <a:pt x="74" y="216"/>
                      </a:lnTo>
                      <a:lnTo>
                        <a:pt x="78" y="216"/>
                      </a:lnTo>
                      <a:lnTo>
                        <a:pt x="78" y="215"/>
                      </a:lnTo>
                      <a:lnTo>
                        <a:pt x="81" y="214"/>
                      </a:lnTo>
                      <a:lnTo>
                        <a:pt x="82" y="212"/>
                      </a:lnTo>
                      <a:lnTo>
                        <a:pt x="85" y="212"/>
                      </a:lnTo>
                      <a:lnTo>
                        <a:pt x="85" y="210"/>
                      </a:lnTo>
                      <a:lnTo>
                        <a:pt x="86" y="208"/>
                      </a:lnTo>
                      <a:lnTo>
                        <a:pt x="87" y="207"/>
                      </a:lnTo>
                      <a:lnTo>
                        <a:pt x="89" y="206"/>
                      </a:lnTo>
                      <a:lnTo>
                        <a:pt x="89" y="203"/>
                      </a:lnTo>
                      <a:lnTo>
                        <a:pt x="91" y="202"/>
                      </a:lnTo>
                      <a:lnTo>
                        <a:pt x="90" y="202"/>
                      </a:lnTo>
                      <a:lnTo>
                        <a:pt x="91" y="195"/>
                      </a:lnTo>
                      <a:lnTo>
                        <a:pt x="91" y="195"/>
                      </a:lnTo>
                      <a:lnTo>
                        <a:pt x="93" y="194"/>
                      </a:lnTo>
                      <a:lnTo>
                        <a:pt x="93" y="194"/>
                      </a:lnTo>
                      <a:lnTo>
                        <a:pt x="93" y="194"/>
                      </a:lnTo>
                      <a:lnTo>
                        <a:pt x="94" y="191"/>
                      </a:lnTo>
                      <a:lnTo>
                        <a:pt x="94" y="189"/>
                      </a:lnTo>
                      <a:lnTo>
                        <a:pt x="97" y="189"/>
                      </a:lnTo>
                      <a:lnTo>
                        <a:pt x="98" y="187"/>
                      </a:lnTo>
                      <a:lnTo>
                        <a:pt x="98" y="187"/>
                      </a:lnTo>
                      <a:lnTo>
                        <a:pt x="98" y="185"/>
                      </a:lnTo>
                      <a:lnTo>
                        <a:pt x="99" y="185"/>
                      </a:lnTo>
                      <a:lnTo>
                        <a:pt x="100" y="181"/>
                      </a:lnTo>
                      <a:lnTo>
                        <a:pt x="98" y="181"/>
                      </a:lnTo>
                      <a:lnTo>
                        <a:pt x="97" y="182"/>
                      </a:lnTo>
                      <a:lnTo>
                        <a:pt x="97" y="182"/>
                      </a:lnTo>
                      <a:lnTo>
                        <a:pt x="95" y="183"/>
                      </a:lnTo>
                      <a:lnTo>
                        <a:pt x="94" y="185"/>
                      </a:lnTo>
                      <a:lnTo>
                        <a:pt x="91" y="185"/>
                      </a:lnTo>
                      <a:lnTo>
                        <a:pt x="87" y="186"/>
                      </a:lnTo>
                      <a:lnTo>
                        <a:pt x="87" y="185"/>
                      </a:lnTo>
                      <a:lnTo>
                        <a:pt x="87" y="185"/>
                      </a:lnTo>
                      <a:lnTo>
                        <a:pt x="87" y="186"/>
                      </a:lnTo>
                      <a:lnTo>
                        <a:pt x="87" y="185"/>
                      </a:lnTo>
                      <a:lnTo>
                        <a:pt x="87" y="182"/>
                      </a:lnTo>
                      <a:lnTo>
                        <a:pt x="86" y="182"/>
                      </a:lnTo>
                      <a:lnTo>
                        <a:pt x="86" y="183"/>
                      </a:lnTo>
                      <a:lnTo>
                        <a:pt x="85" y="183"/>
                      </a:lnTo>
                      <a:lnTo>
                        <a:pt x="83" y="185"/>
                      </a:lnTo>
                      <a:lnTo>
                        <a:pt x="83" y="183"/>
                      </a:lnTo>
                      <a:lnTo>
                        <a:pt x="82" y="183"/>
                      </a:lnTo>
                      <a:lnTo>
                        <a:pt x="82" y="187"/>
                      </a:lnTo>
                      <a:lnTo>
                        <a:pt x="83" y="187"/>
                      </a:lnTo>
                      <a:lnTo>
                        <a:pt x="83" y="187"/>
                      </a:lnTo>
                      <a:lnTo>
                        <a:pt x="83" y="187"/>
                      </a:lnTo>
                      <a:lnTo>
                        <a:pt x="82" y="187"/>
                      </a:lnTo>
                      <a:lnTo>
                        <a:pt x="81" y="187"/>
                      </a:lnTo>
                      <a:lnTo>
                        <a:pt x="81" y="187"/>
                      </a:lnTo>
                      <a:lnTo>
                        <a:pt x="80" y="186"/>
                      </a:lnTo>
                      <a:lnTo>
                        <a:pt x="78" y="186"/>
                      </a:lnTo>
                      <a:lnTo>
                        <a:pt x="78" y="185"/>
                      </a:lnTo>
                      <a:lnTo>
                        <a:pt x="77" y="183"/>
                      </a:lnTo>
                      <a:lnTo>
                        <a:pt x="76" y="182"/>
                      </a:lnTo>
                      <a:lnTo>
                        <a:pt x="76" y="181"/>
                      </a:lnTo>
                      <a:lnTo>
                        <a:pt x="76" y="181"/>
                      </a:lnTo>
                      <a:lnTo>
                        <a:pt x="74" y="182"/>
                      </a:lnTo>
                      <a:lnTo>
                        <a:pt x="73" y="182"/>
                      </a:lnTo>
                      <a:lnTo>
                        <a:pt x="72" y="182"/>
                      </a:lnTo>
                      <a:lnTo>
                        <a:pt x="70" y="181"/>
                      </a:lnTo>
                      <a:lnTo>
                        <a:pt x="70" y="178"/>
                      </a:lnTo>
                      <a:lnTo>
                        <a:pt x="66" y="180"/>
                      </a:lnTo>
                      <a:lnTo>
                        <a:pt x="64" y="181"/>
                      </a:lnTo>
                      <a:lnTo>
                        <a:pt x="61" y="182"/>
                      </a:lnTo>
                      <a:lnTo>
                        <a:pt x="60" y="185"/>
                      </a:lnTo>
                      <a:lnTo>
                        <a:pt x="59" y="185"/>
                      </a:lnTo>
                      <a:lnTo>
                        <a:pt x="57" y="186"/>
                      </a:lnTo>
                      <a:lnTo>
                        <a:pt x="56" y="186"/>
                      </a:lnTo>
                      <a:lnTo>
                        <a:pt x="55" y="186"/>
                      </a:lnTo>
                      <a:lnTo>
                        <a:pt x="56" y="183"/>
                      </a:lnTo>
                      <a:lnTo>
                        <a:pt x="55" y="183"/>
                      </a:lnTo>
                      <a:lnTo>
                        <a:pt x="55" y="183"/>
                      </a:lnTo>
                      <a:lnTo>
                        <a:pt x="55" y="183"/>
                      </a:lnTo>
                      <a:lnTo>
                        <a:pt x="53" y="183"/>
                      </a:lnTo>
                      <a:lnTo>
                        <a:pt x="53" y="182"/>
                      </a:lnTo>
                      <a:lnTo>
                        <a:pt x="53" y="182"/>
                      </a:lnTo>
                      <a:lnTo>
                        <a:pt x="55" y="181"/>
                      </a:lnTo>
                      <a:lnTo>
                        <a:pt x="56" y="181"/>
                      </a:lnTo>
                      <a:lnTo>
                        <a:pt x="57" y="181"/>
                      </a:lnTo>
                      <a:lnTo>
                        <a:pt x="57" y="180"/>
                      </a:lnTo>
                      <a:lnTo>
                        <a:pt x="52" y="180"/>
                      </a:lnTo>
                      <a:lnTo>
                        <a:pt x="52" y="177"/>
                      </a:lnTo>
                      <a:lnTo>
                        <a:pt x="53" y="177"/>
                      </a:lnTo>
                      <a:lnTo>
                        <a:pt x="53" y="176"/>
                      </a:lnTo>
                      <a:lnTo>
                        <a:pt x="55" y="176"/>
                      </a:lnTo>
                      <a:lnTo>
                        <a:pt x="53" y="174"/>
                      </a:lnTo>
                      <a:lnTo>
                        <a:pt x="53" y="174"/>
                      </a:lnTo>
                      <a:lnTo>
                        <a:pt x="53" y="173"/>
                      </a:lnTo>
                      <a:lnTo>
                        <a:pt x="52" y="173"/>
                      </a:lnTo>
                      <a:lnTo>
                        <a:pt x="52" y="172"/>
                      </a:lnTo>
                      <a:lnTo>
                        <a:pt x="52" y="172"/>
                      </a:lnTo>
                      <a:lnTo>
                        <a:pt x="52" y="169"/>
                      </a:lnTo>
                      <a:lnTo>
                        <a:pt x="49" y="168"/>
                      </a:lnTo>
                      <a:lnTo>
                        <a:pt x="49" y="164"/>
                      </a:lnTo>
                      <a:lnTo>
                        <a:pt x="51" y="164"/>
                      </a:lnTo>
                      <a:lnTo>
                        <a:pt x="49" y="160"/>
                      </a:lnTo>
                      <a:lnTo>
                        <a:pt x="48" y="160"/>
                      </a:lnTo>
                      <a:lnTo>
                        <a:pt x="48" y="161"/>
                      </a:lnTo>
                      <a:lnTo>
                        <a:pt x="47" y="160"/>
                      </a:lnTo>
                      <a:lnTo>
                        <a:pt x="47" y="162"/>
                      </a:lnTo>
                      <a:lnTo>
                        <a:pt x="48" y="162"/>
                      </a:lnTo>
                      <a:lnTo>
                        <a:pt x="48" y="162"/>
                      </a:lnTo>
                      <a:lnTo>
                        <a:pt x="48" y="164"/>
                      </a:lnTo>
                      <a:lnTo>
                        <a:pt x="47" y="164"/>
                      </a:lnTo>
                      <a:lnTo>
                        <a:pt x="47" y="166"/>
                      </a:lnTo>
                      <a:lnTo>
                        <a:pt x="44" y="168"/>
                      </a:lnTo>
                      <a:lnTo>
                        <a:pt x="44" y="169"/>
                      </a:lnTo>
                      <a:lnTo>
                        <a:pt x="36" y="170"/>
                      </a:lnTo>
                      <a:lnTo>
                        <a:pt x="36" y="169"/>
                      </a:lnTo>
                      <a:lnTo>
                        <a:pt x="35" y="168"/>
                      </a:lnTo>
                      <a:lnTo>
                        <a:pt x="35" y="165"/>
                      </a:lnTo>
                      <a:lnTo>
                        <a:pt x="32" y="165"/>
                      </a:lnTo>
                      <a:lnTo>
                        <a:pt x="32" y="164"/>
                      </a:lnTo>
                      <a:lnTo>
                        <a:pt x="31" y="164"/>
                      </a:lnTo>
                      <a:lnTo>
                        <a:pt x="31" y="162"/>
                      </a:lnTo>
                      <a:lnTo>
                        <a:pt x="31" y="162"/>
                      </a:lnTo>
                      <a:lnTo>
                        <a:pt x="32" y="161"/>
                      </a:lnTo>
                      <a:lnTo>
                        <a:pt x="32" y="160"/>
                      </a:lnTo>
                      <a:lnTo>
                        <a:pt x="34" y="159"/>
                      </a:lnTo>
                      <a:lnTo>
                        <a:pt x="34" y="157"/>
                      </a:lnTo>
                      <a:lnTo>
                        <a:pt x="38" y="155"/>
                      </a:lnTo>
                      <a:lnTo>
                        <a:pt x="36" y="152"/>
                      </a:lnTo>
                      <a:lnTo>
                        <a:pt x="35" y="153"/>
                      </a:lnTo>
                      <a:lnTo>
                        <a:pt x="34" y="153"/>
                      </a:lnTo>
                      <a:lnTo>
                        <a:pt x="34" y="153"/>
                      </a:lnTo>
                      <a:lnTo>
                        <a:pt x="32" y="153"/>
                      </a:lnTo>
                      <a:lnTo>
                        <a:pt x="31" y="153"/>
                      </a:lnTo>
                      <a:lnTo>
                        <a:pt x="31" y="153"/>
                      </a:lnTo>
                      <a:lnTo>
                        <a:pt x="31" y="152"/>
                      </a:lnTo>
                      <a:lnTo>
                        <a:pt x="23" y="152"/>
                      </a:lnTo>
                      <a:lnTo>
                        <a:pt x="23" y="151"/>
                      </a:lnTo>
                      <a:lnTo>
                        <a:pt x="22" y="149"/>
                      </a:lnTo>
                      <a:lnTo>
                        <a:pt x="21" y="149"/>
                      </a:lnTo>
                      <a:lnTo>
                        <a:pt x="21" y="149"/>
                      </a:lnTo>
                      <a:lnTo>
                        <a:pt x="21" y="149"/>
                      </a:lnTo>
                      <a:lnTo>
                        <a:pt x="19" y="149"/>
                      </a:lnTo>
                      <a:lnTo>
                        <a:pt x="18" y="149"/>
                      </a:lnTo>
                      <a:lnTo>
                        <a:pt x="19" y="147"/>
                      </a:lnTo>
                      <a:lnTo>
                        <a:pt x="17" y="147"/>
                      </a:lnTo>
                      <a:lnTo>
                        <a:pt x="17" y="145"/>
                      </a:lnTo>
                      <a:lnTo>
                        <a:pt x="17" y="144"/>
                      </a:lnTo>
                      <a:lnTo>
                        <a:pt x="19" y="143"/>
                      </a:lnTo>
                      <a:lnTo>
                        <a:pt x="19" y="143"/>
                      </a:lnTo>
                      <a:lnTo>
                        <a:pt x="19" y="143"/>
                      </a:lnTo>
                      <a:lnTo>
                        <a:pt x="21" y="143"/>
                      </a:lnTo>
                      <a:lnTo>
                        <a:pt x="21" y="139"/>
                      </a:lnTo>
                      <a:lnTo>
                        <a:pt x="22" y="138"/>
                      </a:lnTo>
                      <a:lnTo>
                        <a:pt x="23" y="136"/>
                      </a:lnTo>
                      <a:lnTo>
                        <a:pt x="25" y="135"/>
                      </a:lnTo>
                      <a:lnTo>
                        <a:pt x="27" y="135"/>
                      </a:lnTo>
                      <a:lnTo>
                        <a:pt x="27" y="132"/>
                      </a:lnTo>
                      <a:lnTo>
                        <a:pt x="28" y="132"/>
                      </a:lnTo>
                      <a:lnTo>
                        <a:pt x="28" y="130"/>
                      </a:lnTo>
                      <a:lnTo>
                        <a:pt x="32" y="131"/>
                      </a:lnTo>
                      <a:lnTo>
                        <a:pt x="32" y="132"/>
                      </a:lnTo>
                      <a:lnTo>
                        <a:pt x="32" y="132"/>
                      </a:lnTo>
                      <a:lnTo>
                        <a:pt x="32" y="131"/>
                      </a:lnTo>
                      <a:lnTo>
                        <a:pt x="32" y="128"/>
                      </a:lnTo>
                      <a:lnTo>
                        <a:pt x="32" y="127"/>
                      </a:lnTo>
                      <a:lnTo>
                        <a:pt x="31" y="127"/>
                      </a:lnTo>
                      <a:lnTo>
                        <a:pt x="30" y="126"/>
                      </a:lnTo>
                      <a:lnTo>
                        <a:pt x="30" y="125"/>
                      </a:lnTo>
                      <a:lnTo>
                        <a:pt x="31" y="123"/>
                      </a:lnTo>
                      <a:lnTo>
                        <a:pt x="34" y="122"/>
                      </a:lnTo>
                      <a:lnTo>
                        <a:pt x="38" y="122"/>
                      </a:lnTo>
                      <a:lnTo>
                        <a:pt x="38" y="123"/>
                      </a:lnTo>
                      <a:lnTo>
                        <a:pt x="38" y="123"/>
                      </a:lnTo>
                      <a:lnTo>
                        <a:pt x="38" y="123"/>
                      </a:lnTo>
                      <a:lnTo>
                        <a:pt x="39" y="123"/>
                      </a:lnTo>
                      <a:lnTo>
                        <a:pt x="39" y="123"/>
                      </a:lnTo>
                      <a:lnTo>
                        <a:pt x="39" y="125"/>
                      </a:lnTo>
                      <a:lnTo>
                        <a:pt x="40" y="126"/>
                      </a:lnTo>
                      <a:lnTo>
                        <a:pt x="45" y="126"/>
                      </a:lnTo>
                      <a:lnTo>
                        <a:pt x="48" y="123"/>
                      </a:lnTo>
                      <a:lnTo>
                        <a:pt x="51" y="122"/>
                      </a:lnTo>
                      <a:lnTo>
                        <a:pt x="51" y="121"/>
                      </a:lnTo>
                      <a:lnTo>
                        <a:pt x="56" y="121"/>
                      </a:lnTo>
                      <a:lnTo>
                        <a:pt x="57" y="121"/>
                      </a:lnTo>
                      <a:lnTo>
                        <a:pt x="60" y="119"/>
                      </a:lnTo>
                      <a:lnTo>
                        <a:pt x="60" y="119"/>
                      </a:lnTo>
                      <a:lnTo>
                        <a:pt x="61" y="119"/>
                      </a:lnTo>
                      <a:lnTo>
                        <a:pt x="61" y="118"/>
                      </a:lnTo>
                      <a:lnTo>
                        <a:pt x="63" y="118"/>
                      </a:lnTo>
                      <a:lnTo>
                        <a:pt x="63" y="118"/>
                      </a:lnTo>
                      <a:lnTo>
                        <a:pt x="63" y="118"/>
                      </a:lnTo>
                      <a:lnTo>
                        <a:pt x="63" y="113"/>
                      </a:lnTo>
                      <a:lnTo>
                        <a:pt x="61" y="106"/>
                      </a:lnTo>
                      <a:lnTo>
                        <a:pt x="63" y="105"/>
                      </a:lnTo>
                      <a:lnTo>
                        <a:pt x="64" y="104"/>
                      </a:lnTo>
                      <a:lnTo>
                        <a:pt x="64" y="101"/>
                      </a:lnTo>
                      <a:lnTo>
                        <a:pt x="59" y="101"/>
                      </a:lnTo>
                      <a:lnTo>
                        <a:pt x="59" y="101"/>
                      </a:lnTo>
                      <a:lnTo>
                        <a:pt x="57" y="101"/>
                      </a:lnTo>
                      <a:lnTo>
                        <a:pt x="57" y="102"/>
                      </a:lnTo>
                      <a:lnTo>
                        <a:pt x="49" y="102"/>
                      </a:lnTo>
                      <a:lnTo>
                        <a:pt x="48" y="104"/>
                      </a:lnTo>
                      <a:lnTo>
                        <a:pt x="47" y="104"/>
                      </a:lnTo>
                      <a:lnTo>
                        <a:pt x="47" y="106"/>
                      </a:lnTo>
                      <a:lnTo>
                        <a:pt x="45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4"/>
                      </a:lnTo>
                      <a:lnTo>
                        <a:pt x="44" y="104"/>
                      </a:lnTo>
                      <a:lnTo>
                        <a:pt x="40" y="100"/>
                      </a:lnTo>
                      <a:lnTo>
                        <a:pt x="40" y="102"/>
                      </a:lnTo>
                      <a:lnTo>
                        <a:pt x="39" y="102"/>
                      </a:lnTo>
                      <a:lnTo>
                        <a:pt x="36" y="101"/>
                      </a:lnTo>
                      <a:lnTo>
                        <a:pt x="35" y="101"/>
                      </a:lnTo>
                      <a:lnTo>
                        <a:pt x="34" y="101"/>
                      </a:lnTo>
                      <a:lnTo>
                        <a:pt x="34" y="101"/>
                      </a:lnTo>
                      <a:lnTo>
                        <a:pt x="34" y="102"/>
                      </a:lnTo>
                      <a:lnTo>
                        <a:pt x="32" y="102"/>
                      </a:lnTo>
                      <a:lnTo>
                        <a:pt x="32" y="102"/>
                      </a:lnTo>
                      <a:lnTo>
                        <a:pt x="26" y="102"/>
                      </a:lnTo>
                      <a:lnTo>
                        <a:pt x="26" y="102"/>
                      </a:lnTo>
                      <a:lnTo>
                        <a:pt x="25" y="104"/>
                      </a:lnTo>
                      <a:lnTo>
                        <a:pt x="25" y="105"/>
                      </a:lnTo>
                      <a:lnTo>
                        <a:pt x="23" y="104"/>
                      </a:lnTo>
                      <a:lnTo>
                        <a:pt x="21" y="104"/>
                      </a:lnTo>
                      <a:lnTo>
                        <a:pt x="17" y="102"/>
                      </a:lnTo>
                      <a:lnTo>
                        <a:pt x="15" y="102"/>
                      </a:lnTo>
                      <a:lnTo>
                        <a:pt x="13" y="101"/>
                      </a:lnTo>
                      <a:lnTo>
                        <a:pt x="13" y="101"/>
                      </a:lnTo>
                      <a:lnTo>
                        <a:pt x="11" y="98"/>
                      </a:lnTo>
                      <a:lnTo>
                        <a:pt x="11" y="98"/>
                      </a:lnTo>
                      <a:lnTo>
                        <a:pt x="10" y="96"/>
                      </a:lnTo>
                      <a:lnTo>
                        <a:pt x="9" y="96"/>
                      </a:lnTo>
                      <a:lnTo>
                        <a:pt x="8" y="94"/>
                      </a:lnTo>
                      <a:lnTo>
                        <a:pt x="10" y="93"/>
                      </a:lnTo>
                      <a:lnTo>
                        <a:pt x="11" y="93"/>
                      </a:lnTo>
                      <a:lnTo>
                        <a:pt x="13" y="93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0" y="90"/>
                      </a:lnTo>
                      <a:lnTo>
                        <a:pt x="8" y="90"/>
                      </a:lnTo>
                      <a:lnTo>
                        <a:pt x="6" y="89"/>
                      </a:lnTo>
                      <a:lnTo>
                        <a:pt x="6" y="89"/>
                      </a:lnTo>
                      <a:lnTo>
                        <a:pt x="5" y="89"/>
                      </a:lnTo>
                      <a:lnTo>
                        <a:pt x="4" y="89"/>
                      </a:lnTo>
                      <a:lnTo>
                        <a:pt x="1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2" y="85"/>
                      </a:lnTo>
                      <a:lnTo>
                        <a:pt x="4" y="85"/>
                      </a:lnTo>
                      <a:lnTo>
                        <a:pt x="5" y="84"/>
                      </a:lnTo>
                      <a:lnTo>
                        <a:pt x="6" y="84"/>
                      </a:lnTo>
                      <a:lnTo>
                        <a:pt x="6" y="83"/>
                      </a:lnTo>
                      <a:lnTo>
                        <a:pt x="10" y="81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3" y="81"/>
                      </a:lnTo>
                      <a:lnTo>
                        <a:pt x="13" y="81"/>
                      </a:lnTo>
                      <a:lnTo>
                        <a:pt x="13" y="83"/>
                      </a:lnTo>
                      <a:lnTo>
                        <a:pt x="18" y="81"/>
                      </a:lnTo>
                      <a:lnTo>
                        <a:pt x="18" y="77"/>
                      </a:lnTo>
                      <a:lnTo>
                        <a:pt x="19" y="77"/>
                      </a:lnTo>
                      <a:lnTo>
                        <a:pt x="19" y="76"/>
                      </a:lnTo>
                      <a:lnTo>
                        <a:pt x="21" y="76"/>
                      </a:lnTo>
                      <a:lnTo>
                        <a:pt x="21" y="76"/>
                      </a:lnTo>
                      <a:lnTo>
                        <a:pt x="23" y="76"/>
                      </a:lnTo>
                      <a:lnTo>
                        <a:pt x="23" y="75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6" y="75"/>
                      </a:lnTo>
                      <a:lnTo>
                        <a:pt x="26" y="73"/>
                      </a:lnTo>
                      <a:lnTo>
                        <a:pt x="28" y="73"/>
                      </a:lnTo>
                      <a:lnTo>
                        <a:pt x="28" y="72"/>
                      </a:lnTo>
                      <a:lnTo>
                        <a:pt x="30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4" y="72"/>
                      </a:lnTo>
                      <a:lnTo>
                        <a:pt x="34" y="73"/>
                      </a:lnTo>
                      <a:lnTo>
                        <a:pt x="35" y="73"/>
                      </a:lnTo>
                      <a:lnTo>
                        <a:pt x="35" y="75"/>
                      </a:lnTo>
                      <a:lnTo>
                        <a:pt x="35" y="76"/>
                      </a:lnTo>
                      <a:lnTo>
                        <a:pt x="35" y="76"/>
                      </a:lnTo>
                      <a:lnTo>
                        <a:pt x="35" y="80"/>
                      </a:lnTo>
                      <a:lnTo>
                        <a:pt x="34" y="80"/>
                      </a:lnTo>
                      <a:lnTo>
                        <a:pt x="34" y="81"/>
                      </a:lnTo>
                      <a:lnTo>
                        <a:pt x="35" y="81"/>
                      </a:lnTo>
                      <a:lnTo>
                        <a:pt x="36" y="81"/>
                      </a:lnTo>
                      <a:lnTo>
                        <a:pt x="38" y="83"/>
                      </a:lnTo>
                      <a:lnTo>
                        <a:pt x="38" y="83"/>
                      </a:lnTo>
                      <a:lnTo>
                        <a:pt x="52" y="84"/>
                      </a:lnTo>
                      <a:lnTo>
                        <a:pt x="52" y="85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3" y="83"/>
                      </a:lnTo>
                      <a:lnTo>
                        <a:pt x="53" y="83"/>
                      </a:lnTo>
                      <a:lnTo>
                        <a:pt x="55" y="81"/>
                      </a:lnTo>
                      <a:lnTo>
                        <a:pt x="57" y="81"/>
                      </a:lnTo>
                      <a:lnTo>
                        <a:pt x="57" y="83"/>
                      </a:lnTo>
                      <a:lnTo>
                        <a:pt x="59" y="83"/>
                      </a:lnTo>
                      <a:lnTo>
                        <a:pt x="59" y="80"/>
                      </a:lnTo>
                      <a:lnTo>
                        <a:pt x="59" y="80"/>
                      </a:lnTo>
                      <a:lnTo>
                        <a:pt x="59" y="79"/>
                      </a:lnTo>
                      <a:lnTo>
                        <a:pt x="56" y="79"/>
                      </a:lnTo>
                      <a:lnTo>
                        <a:pt x="56" y="79"/>
                      </a:lnTo>
                      <a:lnTo>
                        <a:pt x="56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3" y="79"/>
                      </a:lnTo>
                      <a:lnTo>
                        <a:pt x="53" y="79"/>
                      </a:lnTo>
                      <a:lnTo>
                        <a:pt x="52" y="79"/>
                      </a:lnTo>
                      <a:lnTo>
                        <a:pt x="52" y="77"/>
                      </a:lnTo>
                      <a:lnTo>
                        <a:pt x="53" y="77"/>
                      </a:lnTo>
                      <a:lnTo>
                        <a:pt x="56" y="76"/>
                      </a:lnTo>
                      <a:lnTo>
                        <a:pt x="57" y="76"/>
                      </a:lnTo>
                      <a:lnTo>
                        <a:pt x="59" y="76"/>
                      </a:lnTo>
                      <a:lnTo>
                        <a:pt x="59" y="77"/>
                      </a:lnTo>
                      <a:lnTo>
                        <a:pt x="64" y="77"/>
                      </a:lnTo>
                      <a:lnTo>
                        <a:pt x="64" y="75"/>
                      </a:lnTo>
                      <a:lnTo>
                        <a:pt x="64" y="75"/>
                      </a:lnTo>
                      <a:lnTo>
                        <a:pt x="64" y="75"/>
                      </a:lnTo>
                      <a:lnTo>
                        <a:pt x="64" y="75"/>
                      </a:lnTo>
                      <a:lnTo>
                        <a:pt x="64" y="73"/>
                      </a:lnTo>
                      <a:lnTo>
                        <a:pt x="56" y="73"/>
                      </a:lnTo>
                      <a:lnTo>
                        <a:pt x="56" y="72"/>
                      </a:lnTo>
                      <a:lnTo>
                        <a:pt x="55" y="72"/>
                      </a:lnTo>
                      <a:lnTo>
                        <a:pt x="53" y="72"/>
                      </a:lnTo>
                      <a:lnTo>
                        <a:pt x="52" y="72"/>
                      </a:lnTo>
                      <a:lnTo>
                        <a:pt x="52" y="72"/>
                      </a:lnTo>
                      <a:lnTo>
                        <a:pt x="52" y="71"/>
                      </a:lnTo>
                      <a:lnTo>
                        <a:pt x="52" y="71"/>
                      </a:lnTo>
                      <a:lnTo>
                        <a:pt x="52" y="71"/>
                      </a:lnTo>
                      <a:lnTo>
                        <a:pt x="53" y="70"/>
                      </a:lnTo>
                      <a:lnTo>
                        <a:pt x="55" y="70"/>
                      </a:lnTo>
                      <a:lnTo>
                        <a:pt x="55" y="68"/>
                      </a:lnTo>
                      <a:lnTo>
                        <a:pt x="56" y="68"/>
                      </a:lnTo>
                      <a:lnTo>
                        <a:pt x="56" y="67"/>
                      </a:lnTo>
                      <a:lnTo>
                        <a:pt x="55" y="67"/>
                      </a:lnTo>
                      <a:lnTo>
                        <a:pt x="55" y="67"/>
                      </a:lnTo>
                      <a:lnTo>
                        <a:pt x="52" y="67"/>
                      </a:lnTo>
                      <a:lnTo>
                        <a:pt x="51" y="68"/>
                      </a:lnTo>
                      <a:lnTo>
                        <a:pt x="48" y="68"/>
                      </a:lnTo>
                      <a:lnTo>
                        <a:pt x="48" y="68"/>
                      </a:lnTo>
                      <a:lnTo>
                        <a:pt x="47" y="67"/>
                      </a:lnTo>
                      <a:lnTo>
                        <a:pt x="47" y="67"/>
                      </a:lnTo>
                      <a:lnTo>
                        <a:pt x="47" y="66"/>
                      </a:lnTo>
                      <a:lnTo>
                        <a:pt x="42" y="67"/>
                      </a:lnTo>
                      <a:lnTo>
                        <a:pt x="42" y="68"/>
                      </a:lnTo>
                      <a:lnTo>
                        <a:pt x="36" y="67"/>
                      </a:lnTo>
                      <a:lnTo>
                        <a:pt x="36" y="67"/>
                      </a:lnTo>
                      <a:lnTo>
                        <a:pt x="36" y="67"/>
                      </a:lnTo>
                      <a:lnTo>
                        <a:pt x="36" y="66"/>
                      </a:lnTo>
                      <a:lnTo>
                        <a:pt x="36" y="63"/>
                      </a:lnTo>
                      <a:lnTo>
                        <a:pt x="36" y="62"/>
                      </a:lnTo>
                      <a:lnTo>
                        <a:pt x="36" y="62"/>
                      </a:lnTo>
                      <a:lnTo>
                        <a:pt x="36" y="62"/>
                      </a:lnTo>
                      <a:lnTo>
                        <a:pt x="32" y="62"/>
                      </a:lnTo>
                      <a:lnTo>
                        <a:pt x="30" y="59"/>
                      </a:lnTo>
                      <a:lnTo>
                        <a:pt x="27" y="58"/>
                      </a:lnTo>
                      <a:lnTo>
                        <a:pt x="25" y="55"/>
                      </a:lnTo>
                      <a:lnTo>
                        <a:pt x="21" y="55"/>
                      </a:lnTo>
                      <a:lnTo>
                        <a:pt x="21" y="54"/>
                      </a:lnTo>
                      <a:lnTo>
                        <a:pt x="19" y="54"/>
                      </a:lnTo>
                      <a:lnTo>
                        <a:pt x="18" y="51"/>
                      </a:lnTo>
                      <a:lnTo>
                        <a:pt x="15" y="51"/>
                      </a:lnTo>
                      <a:lnTo>
                        <a:pt x="15" y="51"/>
                      </a:lnTo>
                      <a:lnTo>
                        <a:pt x="15" y="51"/>
                      </a:lnTo>
                      <a:lnTo>
                        <a:pt x="14" y="51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4" y="50"/>
                      </a:lnTo>
                      <a:lnTo>
                        <a:pt x="14" y="49"/>
                      </a:lnTo>
                      <a:lnTo>
                        <a:pt x="17" y="49"/>
                      </a:lnTo>
                      <a:lnTo>
                        <a:pt x="15" y="41"/>
                      </a:lnTo>
                      <a:lnTo>
                        <a:pt x="18" y="41"/>
                      </a:lnTo>
                      <a:lnTo>
                        <a:pt x="18" y="41"/>
                      </a:lnTo>
                      <a:lnTo>
                        <a:pt x="22" y="41"/>
                      </a:lnTo>
                      <a:lnTo>
                        <a:pt x="22" y="41"/>
                      </a:lnTo>
                      <a:lnTo>
                        <a:pt x="25" y="41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30" y="41"/>
                      </a:lnTo>
                      <a:lnTo>
                        <a:pt x="31" y="41"/>
                      </a:lnTo>
                      <a:lnTo>
                        <a:pt x="31" y="41"/>
                      </a:lnTo>
                      <a:lnTo>
                        <a:pt x="31" y="39"/>
                      </a:lnTo>
                      <a:lnTo>
                        <a:pt x="35" y="39"/>
                      </a:lnTo>
                      <a:lnTo>
                        <a:pt x="35" y="39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40" y="38"/>
                      </a:lnTo>
                      <a:lnTo>
                        <a:pt x="40" y="38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3" y="37"/>
                      </a:lnTo>
                      <a:lnTo>
                        <a:pt x="43" y="34"/>
                      </a:lnTo>
                      <a:lnTo>
                        <a:pt x="43" y="34"/>
                      </a:lnTo>
                      <a:lnTo>
                        <a:pt x="43" y="30"/>
                      </a:lnTo>
                      <a:lnTo>
                        <a:pt x="45" y="29"/>
                      </a:lnTo>
                      <a:lnTo>
                        <a:pt x="47" y="22"/>
                      </a:lnTo>
                      <a:lnTo>
                        <a:pt x="48" y="22"/>
                      </a:lnTo>
                      <a:lnTo>
                        <a:pt x="49" y="21"/>
                      </a:lnTo>
                      <a:lnTo>
                        <a:pt x="51" y="21"/>
                      </a:lnTo>
                      <a:lnTo>
                        <a:pt x="52" y="18"/>
                      </a:lnTo>
                      <a:lnTo>
                        <a:pt x="53" y="17"/>
                      </a:lnTo>
                      <a:lnTo>
                        <a:pt x="53" y="16"/>
                      </a:lnTo>
                      <a:lnTo>
                        <a:pt x="56" y="15"/>
                      </a:lnTo>
                      <a:lnTo>
                        <a:pt x="57" y="15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6" y="13"/>
                      </a:lnTo>
                      <a:lnTo>
                        <a:pt x="66" y="12"/>
                      </a:lnTo>
                      <a:lnTo>
                        <a:pt x="70" y="12"/>
                      </a:lnTo>
                      <a:lnTo>
                        <a:pt x="70" y="9"/>
                      </a:lnTo>
                      <a:lnTo>
                        <a:pt x="73" y="11"/>
                      </a:lnTo>
                      <a:lnTo>
                        <a:pt x="74" y="8"/>
                      </a:lnTo>
                      <a:lnTo>
                        <a:pt x="74" y="7"/>
                      </a:lnTo>
                      <a:lnTo>
                        <a:pt x="74" y="7"/>
                      </a:lnTo>
                      <a:lnTo>
                        <a:pt x="76" y="7"/>
                      </a:lnTo>
                      <a:lnTo>
                        <a:pt x="76" y="7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7" y="9"/>
                      </a:lnTo>
                      <a:lnTo>
                        <a:pt x="77" y="9"/>
                      </a:lnTo>
                      <a:lnTo>
                        <a:pt x="78" y="8"/>
                      </a:lnTo>
                      <a:lnTo>
                        <a:pt x="78" y="8"/>
                      </a:lnTo>
                      <a:lnTo>
                        <a:pt x="86" y="8"/>
                      </a:lnTo>
                      <a:lnTo>
                        <a:pt x="86" y="7"/>
                      </a:lnTo>
                      <a:lnTo>
                        <a:pt x="90" y="5"/>
                      </a:lnTo>
                      <a:lnTo>
                        <a:pt x="90" y="5"/>
                      </a:lnTo>
                      <a:lnTo>
                        <a:pt x="91" y="5"/>
                      </a:lnTo>
                      <a:lnTo>
                        <a:pt x="91" y="4"/>
                      </a:lnTo>
                      <a:lnTo>
                        <a:pt x="93" y="4"/>
                      </a:lnTo>
                      <a:lnTo>
                        <a:pt x="94" y="1"/>
                      </a:lnTo>
                      <a:lnTo>
                        <a:pt x="97" y="1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10">
                  <a:extLst>
                    <a:ext uri="{FF2B5EF4-FFF2-40B4-BE49-F238E27FC236}">
                      <a16:creationId xmlns:a16="http://schemas.microsoft.com/office/drawing/2014/main" id="{D8E8C14D-B771-48F1-9879-A6DF07B39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67175" y="1414917"/>
                  <a:ext cx="635000" cy="803275"/>
                </a:xfrm>
                <a:custGeom>
                  <a:avLst/>
                  <a:gdLst>
                    <a:gd name="T0" fmla="*/ 385 w 400"/>
                    <a:gd name="T1" fmla="*/ 399 h 506"/>
                    <a:gd name="T2" fmla="*/ 316 w 400"/>
                    <a:gd name="T3" fmla="*/ 368 h 506"/>
                    <a:gd name="T4" fmla="*/ 296 w 400"/>
                    <a:gd name="T5" fmla="*/ 395 h 506"/>
                    <a:gd name="T6" fmla="*/ 343 w 400"/>
                    <a:gd name="T7" fmla="*/ 394 h 506"/>
                    <a:gd name="T8" fmla="*/ 320 w 400"/>
                    <a:gd name="T9" fmla="*/ 419 h 506"/>
                    <a:gd name="T10" fmla="*/ 334 w 400"/>
                    <a:gd name="T11" fmla="*/ 444 h 506"/>
                    <a:gd name="T12" fmla="*/ 359 w 400"/>
                    <a:gd name="T13" fmla="*/ 413 h 506"/>
                    <a:gd name="T14" fmla="*/ 381 w 400"/>
                    <a:gd name="T15" fmla="*/ 419 h 506"/>
                    <a:gd name="T16" fmla="*/ 377 w 400"/>
                    <a:gd name="T17" fmla="*/ 406 h 506"/>
                    <a:gd name="T18" fmla="*/ 333 w 400"/>
                    <a:gd name="T19" fmla="*/ 370 h 506"/>
                    <a:gd name="T20" fmla="*/ 216 w 400"/>
                    <a:gd name="T21" fmla="*/ 327 h 506"/>
                    <a:gd name="T22" fmla="*/ 208 w 400"/>
                    <a:gd name="T23" fmla="*/ 310 h 506"/>
                    <a:gd name="T24" fmla="*/ 227 w 400"/>
                    <a:gd name="T25" fmla="*/ 294 h 506"/>
                    <a:gd name="T26" fmla="*/ 231 w 400"/>
                    <a:gd name="T27" fmla="*/ 320 h 506"/>
                    <a:gd name="T28" fmla="*/ 243 w 400"/>
                    <a:gd name="T29" fmla="*/ 330 h 506"/>
                    <a:gd name="T30" fmla="*/ 182 w 400"/>
                    <a:gd name="T31" fmla="*/ 269 h 506"/>
                    <a:gd name="T32" fmla="*/ 194 w 400"/>
                    <a:gd name="T33" fmla="*/ 252 h 506"/>
                    <a:gd name="T34" fmla="*/ 113 w 400"/>
                    <a:gd name="T35" fmla="*/ 239 h 506"/>
                    <a:gd name="T36" fmla="*/ 122 w 400"/>
                    <a:gd name="T37" fmla="*/ 170 h 506"/>
                    <a:gd name="T38" fmla="*/ 76 w 400"/>
                    <a:gd name="T39" fmla="*/ 176 h 506"/>
                    <a:gd name="T40" fmla="*/ 76 w 400"/>
                    <a:gd name="T41" fmla="*/ 201 h 506"/>
                    <a:gd name="T42" fmla="*/ 122 w 400"/>
                    <a:gd name="T43" fmla="*/ 176 h 506"/>
                    <a:gd name="T44" fmla="*/ 45 w 400"/>
                    <a:gd name="T45" fmla="*/ 169 h 506"/>
                    <a:gd name="T46" fmla="*/ 284 w 400"/>
                    <a:gd name="T47" fmla="*/ 5 h 506"/>
                    <a:gd name="T48" fmla="*/ 263 w 400"/>
                    <a:gd name="T49" fmla="*/ 36 h 506"/>
                    <a:gd name="T50" fmla="*/ 292 w 400"/>
                    <a:gd name="T51" fmla="*/ 64 h 506"/>
                    <a:gd name="T52" fmla="*/ 297 w 400"/>
                    <a:gd name="T53" fmla="*/ 86 h 506"/>
                    <a:gd name="T54" fmla="*/ 316 w 400"/>
                    <a:gd name="T55" fmla="*/ 101 h 506"/>
                    <a:gd name="T56" fmla="*/ 342 w 400"/>
                    <a:gd name="T57" fmla="*/ 98 h 506"/>
                    <a:gd name="T58" fmla="*/ 372 w 400"/>
                    <a:gd name="T59" fmla="*/ 78 h 506"/>
                    <a:gd name="T60" fmla="*/ 383 w 400"/>
                    <a:gd name="T61" fmla="*/ 108 h 506"/>
                    <a:gd name="T62" fmla="*/ 349 w 400"/>
                    <a:gd name="T63" fmla="*/ 124 h 506"/>
                    <a:gd name="T64" fmla="*/ 334 w 400"/>
                    <a:gd name="T65" fmla="*/ 140 h 506"/>
                    <a:gd name="T66" fmla="*/ 299 w 400"/>
                    <a:gd name="T67" fmla="*/ 142 h 506"/>
                    <a:gd name="T68" fmla="*/ 303 w 400"/>
                    <a:gd name="T69" fmla="*/ 161 h 506"/>
                    <a:gd name="T70" fmla="*/ 286 w 400"/>
                    <a:gd name="T71" fmla="*/ 182 h 506"/>
                    <a:gd name="T72" fmla="*/ 261 w 400"/>
                    <a:gd name="T73" fmla="*/ 209 h 506"/>
                    <a:gd name="T74" fmla="*/ 278 w 400"/>
                    <a:gd name="T75" fmla="*/ 243 h 506"/>
                    <a:gd name="T76" fmla="*/ 320 w 400"/>
                    <a:gd name="T77" fmla="*/ 268 h 506"/>
                    <a:gd name="T78" fmla="*/ 367 w 400"/>
                    <a:gd name="T79" fmla="*/ 286 h 506"/>
                    <a:gd name="T80" fmla="*/ 396 w 400"/>
                    <a:gd name="T81" fmla="*/ 433 h 506"/>
                    <a:gd name="T82" fmla="*/ 366 w 400"/>
                    <a:gd name="T83" fmla="*/ 444 h 506"/>
                    <a:gd name="T84" fmla="*/ 394 w 400"/>
                    <a:gd name="T85" fmla="*/ 447 h 506"/>
                    <a:gd name="T86" fmla="*/ 2 w 400"/>
                    <a:gd name="T87" fmla="*/ 489 h 506"/>
                    <a:gd name="T88" fmla="*/ 11 w 400"/>
                    <a:gd name="T89" fmla="*/ 368 h 506"/>
                    <a:gd name="T90" fmla="*/ 13 w 400"/>
                    <a:gd name="T91" fmla="*/ 137 h 506"/>
                    <a:gd name="T92" fmla="*/ 25 w 400"/>
                    <a:gd name="T93" fmla="*/ 149 h 506"/>
                    <a:gd name="T94" fmla="*/ 54 w 400"/>
                    <a:gd name="T95" fmla="*/ 138 h 506"/>
                    <a:gd name="T96" fmla="*/ 32 w 400"/>
                    <a:gd name="T97" fmla="*/ 116 h 506"/>
                    <a:gd name="T98" fmla="*/ 19 w 400"/>
                    <a:gd name="T99" fmla="*/ 73 h 506"/>
                    <a:gd name="T100" fmla="*/ 83 w 400"/>
                    <a:gd name="T101" fmla="*/ 93 h 506"/>
                    <a:gd name="T102" fmla="*/ 110 w 400"/>
                    <a:gd name="T103" fmla="*/ 104 h 506"/>
                    <a:gd name="T104" fmla="*/ 136 w 400"/>
                    <a:gd name="T105" fmla="*/ 118 h 506"/>
                    <a:gd name="T106" fmla="*/ 151 w 400"/>
                    <a:gd name="T107" fmla="*/ 91 h 506"/>
                    <a:gd name="T108" fmla="*/ 142 w 400"/>
                    <a:gd name="T109" fmla="*/ 90 h 506"/>
                    <a:gd name="T110" fmla="*/ 181 w 400"/>
                    <a:gd name="T111" fmla="*/ 103 h 506"/>
                    <a:gd name="T112" fmla="*/ 224 w 400"/>
                    <a:gd name="T113" fmla="*/ 106 h 506"/>
                    <a:gd name="T114" fmla="*/ 241 w 400"/>
                    <a:gd name="T115" fmla="*/ 104 h 506"/>
                    <a:gd name="T116" fmla="*/ 254 w 400"/>
                    <a:gd name="T117" fmla="*/ 103 h 506"/>
                    <a:gd name="T118" fmla="*/ 267 w 400"/>
                    <a:gd name="T119" fmla="*/ 82 h 506"/>
                    <a:gd name="T120" fmla="*/ 253 w 400"/>
                    <a:gd name="T121" fmla="*/ 70 h 506"/>
                    <a:gd name="T122" fmla="*/ 256 w 400"/>
                    <a:gd name="T123" fmla="*/ 48 h 506"/>
                    <a:gd name="T124" fmla="*/ 252 w 400"/>
                    <a:gd name="T125" fmla="*/ 1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00" h="506">
                      <a:moveTo>
                        <a:pt x="96" y="451"/>
                      </a:moveTo>
                      <a:lnTo>
                        <a:pt x="96" y="454"/>
                      </a:lnTo>
                      <a:lnTo>
                        <a:pt x="96" y="457"/>
                      </a:lnTo>
                      <a:lnTo>
                        <a:pt x="99" y="459"/>
                      </a:lnTo>
                      <a:lnTo>
                        <a:pt x="101" y="462"/>
                      </a:lnTo>
                      <a:lnTo>
                        <a:pt x="102" y="462"/>
                      </a:lnTo>
                      <a:lnTo>
                        <a:pt x="104" y="461"/>
                      </a:lnTo>
                      <a:lnTo>
                        <a:pt x="104" y="461"/>
                      </a:lnTo>
                      <a:lnTo>
                        <a:pt x="104" y="458"/>
                      </a:lnTo>
                      <a:lnTo>
                        <a:pt x="102" y="458"/>
                      </a:lnTo>
                      <a:lnTo>
                        <a:pt x="102" y="457"/>
                      </a:lnTo>
                      <a:lnTo>
                        <a:pt x="102" y="455"/>
                      </a:lnTo>
                      <a:lnTo>
                        <a:pt x="102" y="454"/>
                      </a:lnTo>
                      <a:lnTo>
                        <a:pt x="101" y="454"/>
                      </a:lnTo>
                      <a:lnTo>
                        <a:pt x="101" y="454"/>
                      </a:lnTo>
                      <a:lnTo>
                        <a:pt x="101" y="455"/>
                      </a:lnTo>
                      <a:lnTo>
                        <a:pt x="99" y="455"/>
                      </a:lnTo>
                      <a:lnTo>
                        <a:pt x="97" y="454"/>
                      </a:lnTo>
                      <a:lnTo>
                        <a:pt x="97" y="451"/>
                      </a:lnTo>
                      <a:lnTo>
                        <a:pt x="96" y="451"/>
                      </a:lnTo>
                      <a:close/>
                      <a:moveTo>
                        <a:pt x="397" y="421"/>
                      </a:moveTo>
                      <a:lnTo>
                        <a:pt x="396" y="423"/>
                      </a:lnTo>
                      <a:lnTo>
                        <a:pt x="394" y="424"/>
                      </a:lnTo>
                      <a:lnTo>
                        <a:pt x="394" y="425"/>
                      </a:lnTo>
                      <a:lnTo>
                        <a:pt x="394" y="426"/>
                      </a:lnTo>
                      <a:lnTo>
                        <a:pt x="394" y="426"/>
                      </a:lnTo>
                      <a:lnTo>
                        <a:pt x="396" y="426"/>
                      </a:lnTo>
                      <a:lnTo>
                        <a:pt x="397" y="426"/>
                      </a:lnTo>
                      <a:lnTo>
                        <a:pt x="397" y="425"/>
                      </a:lnTo>
                      <a:lnTo>
                        <a:pt x="397" y="425"/>
                      </a:lnTo>
                      <a:lnTo>
                        <a:pt x="398" y="424"/>
                      </a:lnTo>
                      <a:lnTo>
                        <a:pt x="397" y="424"/>
                      </a:lnTo>
                      <a:lnTo>
                        <a:pt x="397" y="421"/>
                      </a:lnTo>
                      <a:lnTo>
                        <a:pt x="397" y="421"/>
                      </a:lnTo>
                      <a:close/>
                      <a:moveTo>
                        <a:pt x="389" y="398"/>
                      </a:moveTo>
                      <a:lnTo>
                        <a:pt x="389" y="398"/>
                      </a:lnTo>
                      <a:lnTo>
                        <a:pt x="385" y="398"/>
                      </a:lnTo>
                      <a:lnTo>
                        <a:pt x="385" y="399"/>
                      </a:lnTo>
                      <a:lnTo>
                        <a:pt x="388" y="400"/>
                      </a:lnTo>
                      <a:lnTo>
                        <a:pt x="392" y="400"/>
                      </a:lnTo>
                      <a:lnTo>
                        <a:pt x="392" y="402"/>
                      </a:lnTo>
                      <a:lnTo>
                        <a:pt x="393" y="402"/>
                      </a:lnTo>
                      <a:lnTo>
                        <a:pt x="393" y="400"/>
                      </a:lnTo>
                      <a:lnTo>
                        <a:pt x="393" y="400"/>
                      </a:lnTo>
                      <a:lnTo>
                        <a:pt x="394" y="399"/>
                      </a:lnTo>
                      <a:lnTo>
                        <a:pt x="393" y="398"/>
                      </a:lnTo>
                      <a:lnTo>
                        <a:pt x="392" y="398"/>
                      </a:lnTo>
                      <a:lnTo>
                        <a:pt x="389" y="398"/>
                      </a:lnTo>
                      <a:close/>
                      <a:moveTo>
                        <a:pt x="11" y="385"/>
                      </a:moveTo>
                      <a:lnTo>
                        <a:pt x="8" y="386"/>
                      </a:lnTo>
                      <a:lnTo>
                        <a:pt x="7" y="387"/>
                      </a:lnTo>
                      <a:lnTo>
                        <a:pt x="7" y="390"/>
                      </a:lnTo>
                      <a:lnTo>
                        <a:pt x="8" y="389"/>
                      </a:lnTo>
                      <a:lnTo>
                        <a:pt x="8" y="389"/>
                      </a:lnTo>
                      <a:lnTo>
                        <a:pt x="8" y="389"/>
                      </a:lnTo>
                      <a:lnTo>
                        <a:pt x="8" y="387"/>
                      </a:lnTo>
                      <a:lnTo>
                        <a:pt x="9" y="387"/>
                      </a:lnTo>
                      <a:lnTo>
                        <a:pt x="9" y="387"/>
                      </a:lnTo>
                      <a:lnTo>
                        <a:pt x="12" y="386"/>
                      </a:lnTo>
                      <a:lnTo>
                        <a:pt x="12" y="386"/>
                      </a:lnTo>
                      <a:lnTo>
                        <a:pt x="11" y="386"/>
                      </a:lnTo>
                      <a:lnTo>
                        <a:pt x="11" y="385"/>
                      </a:lnTo>
                      <a:close/>
                      <a:moveTo>
                        <a:pt x="318" y="366"/>
                      </a:moveTo>
                      <a:lnTo>
                        <a:pt x="318" y="368"/>
                      </a:lnTo>
                      <a:lnTo>
                        <a:pt x="317" y="368"/>
                      </a:lnTo>
                      <a:lnTo>
                        <a:pt x="317" y="368"/>
                      </a:lnTo>
                      <a:lnTo>
                        <a:pt x="318" y="369"/>
                      </a:lnTo>
                      <a:lnTo>
                        <a:pt x="318" y="369"/>
                      </a:lnTo>
                      <a:lnTo>
                        <a:pt x="317" y="372"/>
                      </a:lnTo>
                      <a:lnTo>
                        <a:pt x="317" y="370"/>
                      </a:lnTo>
                      <a:lnTo>
                        <a:pt x="317" y="370"/>
                      </a:lnTo>
                      <a:lnTo>
                        <a:pt x="317" y="370"/>
                      </a:lnTo>
                      <a:lnTo>
                        <a:pt x="316" y="370"/>
                      </a:lnTo>
                      <a:lnTo>
                        <a:pt x="317" y="370"/>
                      </a:lnTo>
                      <a:lnTo>
                        <a:pt x="316" y="368"/>
                      </a:lnTo>
                      <a:lnTo>
                        <a:pt x="316" y="368"/>
                      </a:lnTo>
                      <a:lnTo>
                        <a:pt x="316" y="369"/>
                      </a:lnTo>
                      <a:lnTo>
                        <a:pt x="316" y="369"/>
                      </a:lnTo>
                      <a:lnTo>
                        <a:pt x="315" y="369"/>
                      </a:lnTo>
                      <a:lnTo>
                        <a:pt x="315" y="372"/>
                      </a:lnTo>
                      <a:lnTo>
                        <a:pt x="313" y="372"/>
                      </a:lnTo>
                      <a:lnTo>
                        <a:pt x="313" y="372"/>
                      </a:lnTo>
                      <a:lnTo>
                        <a:pt x="312" y="373"/>
                      </a:lnTo>
                      <a:lnTo>
                        <a:pt x="312" y="373"/>
                      </a:lnTo>
                      <a:lnTo>
                        <a:pt x="308" y="373"/>
                      </a:lnTo>
                      <a:lnTo>
                        <a:pt x="308" y="373"/>
                      </a:lnTo>
                      <a:lnTo>
                        <a:pt x="308" y="373"/>
                      </a:lnTo>
                      <a:lnTo>
                        <a:pt x="308" y="377"/>
                      </a:lnTo>
                      <a:lnTo>
                        <a:pt x="307" y="377"/>
                      </a:lnTo>
                      <a:lnTo>
                        <a:pt x="305" y="379"/>
                      </a:lnTo>
                      <a:lnTo>
                        <a:pt x="304" y="379"/>
                      </a:lnTo>
                      <a:lnTo>
                        <a:pt x="303" y="381"/>
                      </a:lnTo>
                      <a:lnTo>
                        <a:pt x="300" y="382"/>
                      </a:lnTo>
                      <a:lnTo>
                        <a:pt x="300" y="382"/>
                      </a:lnTo>
                      <a:lnTo>
                        <a:pt x="297" y="383"/>
                      </a:lnTo>
                      <a:lnTo>
                        <a:pt x="295" y="385"/>
                      </a:lnTo>
                      <a:lnTo>
                        <a:pt x="292" y="386"/>
                      </a:lnTo>
                      <a:lnTo>
                        <a:pt x="292" y="387"/>
                      </a:lnTo>
                      <a:lnTo>
                        <a:pt x="290" y="387"/>
                      </a:lnTo>
                      <a:lnTo>
                        <a:pt x="288" y="390"/>
                      </a:lnTo>
                      <a:lnTo>
                        <a:pt x="287" y="390"/>
                      </a:lnTo>
                      <a:lnTo>
                        <a:pt x="286" y="390"/>
                      </a:lnTo>
                      <a:lnTo>
                        <a:pt x="284" y="392"/>
                      </a:lnTo>
                      <a:lnTo>
                        <a:pt x="287" y="392"/>
                      </a:lnTo>
                      <a:lnTo>
                        <a:pt x="287" y="394"/>
                      </a:lnTo>
                      <a:lnTo>
                        <a:pt x="287" y="394"/>
                      </a:lnTo>
                      <a:lnTo>
                        <a:pt x="288" y="394"/>
                      </a:lnTo>
                      <a:lnTo>
                        <a:pt x="291" y="392"/>
                      </a:lnTo>
                      <a:lnTo>
                        <a:pt x="294" y="392"/>
                      </a:lnTo>
                      <a:lnTo>
                        <a:pt x="294" y="392"/>
                      </a:lnTo>
                      <a:lnTo>
                        <a:pt x="294" y="394"/>
                      </a:lnTo>
                      <a:lnTo>
                        <a:pt x="295" y="394"/>
                      </a:lnTo>
                      <a:lnTo>
                        <a:pt x="296" y="395"/>
                      </a:lnTo>
                      <a:lnTo>
                        <a:pt x="296" y="395"/>
                      </a:lnTo>
                      <a:lnTo>
                        <a:pt x="300" y="395"/>
                      </a:lnTo>
                      <a:lnTo>
                        <a:pt x="301" y="394"/>
                      </a:lnTo>
                      <a:lnTo>
                        <a:pt x="307" y="392"/>
                      </a:lnTo>
                      <a:lnTo>
                        <a:pt x="311" y="390"/>
                      </a:lnTo>
                      <a:lnTo>
                        <a:pt x="312" y="390"/>
                      </a:lnTo>
                      <a:lnTo>
                        <a:pt x="312" y="387"/>
                      </a:lnTo>
                      <a:lnTo>
                        <a:pt x="315" y="386"/>
                      </a:lnTo>
                      <a:lnTo>
                        <a:pt x="316" y="386"/>
                      </a:lnTo>
                      <a:lnTo>
                        <a:pt x="317" y="385"/>
                      </a:lnTo>
                      <a:lnTo>
                        <a:pt x="320" y="385"/>
                      </a:lnTo>
                      <a:lnTo>
                        <a:pt x="321" y="387"/>
                      </a:lnTo>
                      <a:lnTo>
                        <a:pt x="320" y="387"/>
                      </a:lnTo>
                      <a:lnTo>
                        <a:pt x="320" y="387"/>
                      </a:lnTo>
                      <a:lnTo>
                        <a:pt x="318" y="389"/>
                      </a:lnTo>
                      <a:lnTo>
                        <a:pt x="317" y="390"/>
                      </a:lnTo>
                      <a:lnTo>
                        <a:pt x="316" y="390"/>
                      </a:lnTo>
                      <a:lnTo>
                        <a:pt x="316" y="390"/>
                      </a:lnTo>
                      <a:lnTo>
                        <a:pt x="316" y="390"/>
                      </a:lnTo>
                      <a:lnTo>
                        <a:pt x="315" y="390"/>
                      </a:lnTo>
                      <a:lnTo>
                        <a:pt x="315" y="391"/>
                      </a:lnTo>
                      <a:lnTo>
                        <a:pt x="313" y="392"/>
                      </a:lnTo>
                      <a:lnTo>
                        <a:pt x="315" y="392"/>
                      </a:lnTo>
                      <a:lnTo>
                        <a:pt x="315" y="392"/>
                      </a:lnTo>
                      <a:lnTo>
                        <a:pt x="317" y="392"/>
                      </a:lnTo>
                      <a:lnTo>
                        <a:pt x="321" y="391"/>
                      </a:lnTo>
                      <a:lnTo>
                        <a:pt x="322" y="394"/>
                      </a:lnTo>
                      <a:lnTo>
                        <a:pt x="322" y="394"/>
                      </a:lnTo>
                      <a:lnTo>
                        <a:pt x="324" y="398"/>
                      </a:lnTo>
                      <a:lnTo>
                        <a:pt x="328" y="398"/>
                      </a:lnTo>
                      <a:lnTo>
                        <a:pt x="328" y="398"/>
                      </a:lnTo>
                      <a:lnTo>
                        <a:pt x="329" y="399"/>
                      </a:lnTo>
                      <a:lnTo>
                        <a:pt x="329" y="398"/>
                      </a:lnTo>
                      <a:lnTo>
                        <a:pt x="334" y="398"/>
                      </a:lnTo>
                      <a:lnTo>
                        <a:pt x="335" y="396"/>
                      </a:lnTo>
                      <a:lnTo>
                        <a:pt x="342" y="395"/>
                      </a:lnTo>
                      <a:lnTo>
                        <a:pt x="342" y="395"/>
                      </a:lnTo>
                      <a:lnTo>
                        <a:pt x="343" y="395"/>
                      </a:lnTo>
                      <a:lnTo>
                        <a:pt x="343" y="394"/>
                      </a:lnTo>
                      <a:lnTo>
                        <a:pt x="345" y="394"/>
                      </a:lnTo>
                      <a:lnTo>
                        <a:pt x="345" y="394"/>
                      </a:lnTo>
                      <a:lnTo>
                        <a:pt x="346" y="394"/>
                      </a:lnTo>
                      <a:lnTo>
                        <a:pt x="346" y="399"/>
                      </a:lnTo>
                      <a:lnTo>
                        <a:pt x="351" y="399"/>
                      </a:lnTo>
                      <a:lnTo>
                        <a:pt x="352" y="400"/>
                      </a:lnTo>
                      <a:lnTo>
                        <a:pt x="354" y="403"/>
                      </a:lnTo>
                      <a:lnTo>
                        <a:pt x="355" y="404"/>
                      </a:lnTo>
                      <a:lnTo>
                        <a:pt x="351" y="404"/>
                      </a:lnTo>
                      <a:lnTo>
                        <a:pt x="351" y="403"/>
                      </a:lnTo>
                      <a:lnTo>
                        <a:pt x="349" y="403"/>
                      </a:lnTo>
                      <a:lnTo>
                        <a:pt x="349" y="404"/>
                      </a:lnTo>
                      <a:lnTo>
                        <a:pt x="346" y="404"/>
                      </a:lnTo>
                      <a:lnTo>
                        <a:pt x="345" y="404"/>
                      </a:lnTo>
                      <a:lnTo>
                        <a:pt x="342" y="403"/>
                      </a:lnTo>
                      <a:lnTo>
                        <a:pt x="341" y="402"/>
                      </a:lnTo>
                      <a:lnTo>
                        <a:pt x="339" y="403"/>
                      </a:lnTo>
                      <a:lnTo>
                        <a:pt x="339" y="404"/>
                      </a:lnTo>
                      <a:lnTo>
                        <a:pt x="339" y="404"/>
                      </a:lnTo>
                      <a:lnTo>
                        <a:pt x="339" y="404"/>
                      </a:lnTo>
                      <a:lnTo>
                        <a:pt x="337" y="404"/>
                      </a:lnTo>
                      <a:lnTo>
                        <a:pt x="335" y="406"/>
                      </a:lnTo>
                      <a:lnTo>
                        <a:pt x="334" y="406"/>
                      </a:lnTo>
                      <a:lnTo>
                        <a:pt x="334" y="406"/>
                      </a:lnTo>
                      <a:lnTo>
                        <a:pt x="333" y="406"/>
                      </a:lnTo>
                      <a:lnTo>
                        <a:pt x="332" y="406"/>
                      </a:lnTo>
                      <a:lnTo>
                        <a:pt x="332" y="407"/>
                      </a:lnTo>
                      <a:lnTo>
                        <a:pt x="330" y="407"/>
                      </a:lnTo>
                      <a:lnTo>
                        <a:pt x="330" y="406"/>
                      </a:lnTo>
                      <a:lnTo>
                        <a:pt x="328" y="406"/>
                      </a:lnTo>
                      <a:lnTo>
                        <a:pt x="328" y="408"/>
                      </a:lnTo>
                      <a:lnTo>
                        <a:pt x="326" y="408"/>
                      </a:lnTo>
                      <a:lnTo>
                        <a:pt x="326" y="408"/>
                      </a:lnTo>
                      <a:lnTo>
                        <a:pt x="325" y="412"/>
                      </a:lnTo>
                      <a:lnTo>
                        <a:pt x="324" y="412"/>
                      </a:lnTo>
                      <a:lnTo>
                        <a:pt x="322" y="416"/>
                      </a:lnTo>
                      <a:lnTo>
                        <a:pt x="321" y="416"/>
                      </a:lnTo>
                      <a:lnTo>
                        <a:pt x="320" y="419"/>
                      </a:lnTo>
                      <a:lnTo>
                        <a:pt x="320" y="420"/>
                      </a:lnTo>
                      <a:lnTo>
                        <a:pt x="318" y="423"/>
                      </a:lnTo>
                      <a:lnTo>
                        <a:pt x="321" y="423"/>
                      </a:lnTo>
                      <a:lnTo>
                        <a:pt x="322" y="420"/>
                      </a:lnTo>
                      <a:lnTo>
                        <a:pt x="322" y="419"/>
                      </a:lnTo>
                      <a:lnTo>
                        <a:pt x="325" y="417"/>
                      </a:lnTo>
                      <a:lnTo>
                        <a:pt x="326" y="416"/>
                      </a:lnTo>
                      <a:lnTo>
                        <a:pt x="326" y="419"/>
                      </a:lnTo>
                      <a:lnTo>
                        <a:pt x="326" y="420"/>
                      </a:lnTo>
                      <a:lnTo>
                        <a:pt x="325" y="420"/>
                      </a:lnTo>
                      <a:lnTo>
                        <a:pt x="324" y="426"/>
                      </a:lnTo>
                      <a:lnTo>
                        <a:pt x="322" y="426"/>
                      </a:lnTo>
                      <a:lnTo>
                        <a:pt x="322" y="428"/>
                      </a:lnTo>
                      <a:lnTo>
                        <a:pt x="321" y="428"/>
                      </a:lnTo>
                      <a:lnTo>
                        <a:pt x="321" y="433"/>
                      </a:lnTo>
                      <a:lnTo>
                        <a:pt x="320" y="433"/>
                      </a:lnTo>
                      <a:lnTo>
                        <a:pt x="320" y="437"/>
                      </a:lnTo>
                      <a:lnTo>
                        <a:pt x="320" y="437"/>
                      </a:lnTo>
                      <a:lnTo>
                        <a:pt x="320" y="438"/>
                      </a:lnTo>
                      <a:lnTo>
                        <a:pt x="320" y="438"/>
                      </a:lnTo>
                      <a:lnTo>
                        <a:pt x="320" y="441"/>
                      </a:lnTo>
                      <a:lnTo>
                        <a:pt x="320" y="441"/>
                      </a:lnTo>
                      <a:lnTo>
                        <a:pt x="320" y="444"/>
                      </a:lnTo>
                      <a:lnTo>
                        <a:pt x="321" y="444"/>
                      </a:lnTo>
                      <a:lnTo>
                        <a:pt x="321" y="447"/>
                      </a:lnTo>
                      <a:lnTo>
                        <a:pt x="321" y="447"/>
                      </a:lnTo>
                      <a:lnTo>
                        <a:pt x="322" y="454"/>
                      </a:lnTo>
                      <a:lnTo>
                        <a:pt x="324" y="454"/>
                      </a:lnTo>
                      <a:lnTo>
                        <a:pt x="325" y="455"/>
                      </a:lnTo>
                      <a:lnTo>
                        <a:pt x="328" y="455"/>
                      </a:lnTo>
                      <a:lnTo>
                        <a:pt x="329" y="454"/>
                      </a:lnTo>
                      <a:lnTo>
                        <a:pt x="330" y="453"/>
                      </a:lnTo>
                      <a:lnTo>
                        <a:pt x="330" y="453"/>
                      </a:lnTo>
                      <a:lnTo>
                        <a:pt x="330" y="450"/>
                      </a:lnTo>
                      <a:lnTo>
                        <a:pt x="332" y="450"/>
                      </a:lnTo>
                      <a:lnTo>
                        <a:pt x="333" y="446"/>
                      </a:lnTo>
                      <a:lnTo>
                        <a:pt x="334" y="445"/>
                      </a:lnTo>
                      <a:lnTo>
                        <a:pt x="334" y="444"/>
                      </a:lnTo>
                      <a:lnTo>
                        <a:pt x="334" y="444"/>
                      </a:lnTo>
                      <a:lnTo>
                        <a:pt x="334" y="438"/>
                      </a:lnTo>
                      <a:lnTo>
                        <a:pt x="334" y="438"/>
                      </a:lnTo>
                      <a:lnTo>
                        <a:pt x="334" y="437"/>
                      </a:lnTo>
                      <a:lnTo>
                        <a:pt x="333" y="437"/>
                      </a:lnTo>
                      <a:lnTo>
                        <a:pt x="333" y="426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335" y="425"/>
                      </a:lnTo>
                      <a:lnTo>
                        <a:pt x="335" y="423"/>
                      </a:lnTo>
                      <a:lnTo>
                        <a:pt x="335" y="421"/>
                      </a:lnTo>
                      <a:lnTo>
                        <a:pt x="335" y="419"/>
                      </a:lnTo>
                      <a:lnTo>
                        <a:pt x="337" y="417"/>
                      </a:lnTo>
                      <a:lnTo>
                        <a:pt x="337" y="416"/>
                      </a:lnTo>
                      <a:lnTo>
                        <a:pt x="338" y="416"/>
                      </a:lnTo>
                      <a:lnTo>
                        <a:pt x="338" y="417"/>
                      </a:lnTo>
                      <a:lnTo>
                        <a:pt x="339" y="417"/>
                      </a:lnTo>
                      <a:lnTo>
                        <a:pt x="339" y="417"/>
                      </a:lnTo>
                      <a:lnTo>
                        <a:pt x="339" y="417"/>
                      </a:lnTo>
                      <a:lnTo>
                        <a:pt x="341" y="416"/>
                      </a:lnTo>
                      <a:lnTo>
                        <a:pt x="342" y="415"/>
                      </a:lnTo>
                      <a:lnTo>
                        <a:pt x="342" y="413"/>
                      </a:lnTo>
                      <a:lnTo>
                        <a:pt x="343" y="412"/>
                      </a:lnTo>
                      <a:lnTo>
                        <a:pt x="343" y="412"/>
                      </a:lnTo>
                      <a:lnTo>
                        <a:pt x="345" y="412"/>
                      </a:lnTo>
                      <a:lnTo>
                        <a:pt x="345" y="412"/>
                      </a:lnTo>
                      <a:lnTo>
                        <a:pt x="346" y="411"/>
                      </a:lnTo>
                      <a:lnTo>
                        <a:pt x="346" y="408"/>
                      </a:lnTo>
                      <a:lnTo>
                        <a:pt x="346" y="408"/>
                      </a:lnTo>
                      <a:lnTo>
                        <a:pt x="347" y="408"/>
                      </a:lnTo>
                      <a:lnTo>
                        <a:pt x="349" y="407"/>
                      </a:lnTo>
                      <a:lnTo>
                        <a:pt x="350" y="407"/>
                      </a:lnTo>
                      <a:lnTo>
                        <a:pt x="352" y="409"/>
                      </a:lnTo>
                      <a:lnTo>
                        <a:pt x="354" y="409"/>
                      </a:lnTo>
                      <a:lnTo>
                        <a:pt x="356" y="411"/>
                      </a:lnTo>
                      <a:lnTo>
                        <a:pt x="358" y="412"/>
                      </a:lnTo>
                      <a:lnTo>
                        <a:pt x="358" y="413"/>
                      </a:lnTo>
                      <a:lnTo>
                        <a:pt x="359" y="413"/>
                      </a:lnTo>
                      <a:lnTo>
                        <a:pt x="359" y="413"/>
                      </a:lnTo>
                      <a:lnTo>
                        <a:pt x="358" y="415"/>
                      </a:lnTo>
                      <a:lnTo>
                        <a:pt x="358" y="416"/>
                      </a:lnTo>
                      <a:lnTo>
                        <a:pt x="359" y="417"/>
                      </a:lnTo>
                      <a:lnTo>
                        <a:pt x="359" y="419"/>
                      </a:lnTo>
                      <a:lnTo>
                        <a:pt x="360" y="419"/>
                      </a:lnTo>
                      <a:lnTo>
                        <a:pt x="360" y="421"/>
                      </a:lnTo>
                      <a:lnTo>
                        <a:pt x="359" y="424"/>
                      </a:lnTo>
                      <a:lnTo>
                        <a:pt x="358" y="428"/>
                      </a:lnTo>
                      <a:lnTo>
                        <a:pt x="356" y="430"/>
                      </a:lnTo>
                      <a:lnTo>
                        <a:pt x="356" y="432"/>
                      </a:lnTo>
                      <a:lnTo>
                        <a:pt x="356" y="432"/>
                      </a:lnTo>
                      <a:lnTo>
                        <a:pt x="356" y="433"/>
                      </a:lnTo>
                      <a:lnTo>
                        <a:pt x="356" y="432"/>
                      </a:lnTo>
                      <a:lnTo>
                        <a:pt x="356" y="433"/>
                      </a:lnTo>
                      <a:lnTo>
                        <a:pt x="356" y="433"/>
                      </a:lnTo>
                      <a:lnTo>
                        <a:pt x="360" y="430"/>
                      </a:lnTo>
                      <a:lnTo>
                        <a:pt x="360" y="429"/>
                      </a:lnTo>
                      <a:lnTo>
                        <a:pt x="364" y="429"/>
                      </a:lnTo>
                      <a:lnTo>
                        <a:pt x="364" y="429"/>
                      </a:lnTo>
                      <a:lnTo>
                        <a:pt x="364" y="429"/>
                      </a:lnTo>
                      <a:lnTo>
                        <a:pt x="366" y="429"/>
                      </a:lnTo>
                      <a:lnTo>
                        <a:pt x="367" y="432"/>
                      </a:lnTo>
                      <a:lnTo>
                        <a:pt x="367" y="436"/>
                      </a:lnTo>
                      <a:lnTo>
                        <a:pt x="368" y="438"/>
                      </a:lnTo>
                      <a:lnTo>
                        <a:pt x="369" y="441"/>
                      </a:lnTo>
                      <a:lnTo>
                        <a:pt x="371" y="438"/>
                      </a:lnTo>
                      <a:lnTo>
                        <a:pt x="373" y="437"/>
                      </a:lnTo>
                      <a:lnTo>
                        <a:pt x="375" y="430"/>
                      </a:lnTo>
                      <a:lnTo>
                        <a:pt x="373" y="430"/>
                      </a:lnTo>
                      <a:lnTo>
                        <a:pt x="375" y="425"/>
                      </a:lnTo>
                      <a:lnTo>
                        <a:pt x="375" y="425"/>
                      </a:lnTo>
                      <a:lnTo>
                        <a:pt x="376" y="424"/>
                      </a:lnTo>
                      <a:lnTo>
                        <a:pt x="377" y="423"/>
                      </a:lnTo>
                      <a:lnTo>
                        <a:pt x="379" y="421"/>
                      </a:lnTo>
                      <a:lnTo>
                        <a:pt x="380" y="421"/>
                      </a:lnTo>
                      <a:lnTo>
                        <a:pt x="380" y="419"/>
                      </a:lnTo>
                      <a:lnTo>
                        <a:pt x="381" y="419"/>
                      </a:lnTo>
                      <a:lnTo>
                        <a:pt x="381" y="420"/>
                      </a:lnTo>
                      <a:lnTo>
                        <a:pt x="381" y="420"/>
                      </a:lnTo>
                      <a:lnTo>
                        <a:pt x="383" y="420"/>
                      </a:lnTo>
                      <a:lnTo>
                        <a:pt x="383" y="421"/>
                      </a:lnTo>
                      <a:lnTo>
                        <a:pt x="384" y="421"/>
                      </a:lnTo>
                      <a:lnTo>
                        <a:pt x="384" y="421"/>
                      </a:lnTo>
                      <a:lnTo>
                        <a:pt x="388" y="423"/>
                      </a:lnTo>
                      <a:lnTo>
                        <a:pt x="388" y="424"/>
                      </a:lnTo>
                      <a:lnTo>
                        <a:pt x="389" y="424"/>
                      </a:lnTo>
                      <a:lnTo>
                        <a:pt x="392" y="424"/>
                      </a:lnTo>
                      <a:lnTo>
                        <a:pt x="392" y="423"/>
                      </a:lnTo>
                      <a:lnTo>
                        <a:pt x="392" y="423"/>
                      </a:lnTo>
                      <a:lnTo>
                        <a:pt x="392" y="421"/>
                      </a:lnTo>
                      <a:lnTo>
                        <a:pt x="390" y="421"/>
                      </a:lnTo>
                      <a:lnTo>
                        <a:pt x="390" y="420"/>
                      </a:lnTo>
                      <a:lnTo>
                        <a:pt x="392" y="420"/>
                      </a:lnTo>
                      <a:lnTo>
                        <a:pt x="392" y="420"/>
                      </a:lnTo>
                      <a:lnTo>
                        <a:pt x="392" y="420"/>
                      </a:lnTo>
                      <a:lnTo>
                        <a:pt x="393" y="420"/>
                      </a:lnTo>
                      <a:lnTo>
                        <a:pt x="393" y="420"/>
                      </a:lnTo>
                      <a:lnTo>
                        <a:pt x="394" y="420"/>
                      </a:lnTo>
                      <a:lnTo>
                        <a:pt x="396" y="417"/>
                      </a:lnTo>
                      <a:lnTo>
                        <a:pt x="393" y="416"/>
                      </a:lnTo>
                      <a:lnTo>
                        <a:pt x="392" y="415"/>
                      </a:lnTo>
                      <a:lnTo>
                        <a:pt x="392" y="412"/>
                      </a:lnTo>
                      <a:lnTo>
                        <a:pt x="392" y="408"/>
                      </a:lnTo>
                      <a:lnTo>
                        <a:pt x="388" y="408"/>
                      </a:lnTo>
                      <a:lnTo>
                        <a:pt x="388" y="407"/>
                      </a:lnTo>
                      <a:lnTo>
                        <a:pt x="387" y="407"/>
                      </a:lnTo>
                      <a:lnTo>
                        <a:pt x="387" y="406"/>
                      </a:lnTo>
                      <a:lnTo>
                        <a:pt x="385" y="406"/>
                      </a:lnTo>
                      <a:lnTo>
                        <a:pt x="385" y="406"/>
                      </a:lnTo>
                      <a:lnTo>
                        <a:pt x="384" y="406"/>
                      </a:lnTo>
                      <a:lnTo>
                        <a:pt x="384" y="404"/>
                      </a:lnTo>
                      <a:lnTo>
                        <a:pt x="384" y="403"/>
                      </a:lnTo>
                      <a:lnTo>
                        <a:pt x="381" y="404"/>
                      </a:lnTo>
                      <a:lnTo>
                        <a:pt x="379" y="404"/>
                      </a:lnTo>
                      <a:lnTo>
                        <a:pt x="377" y="406"/>
                      </a:lnTo>
                      <a:lnTo>
                        <a:pt x="375" y="404"/>
                      </a:lnTo>
                      <a:lnTo>
                        <a:pt x="373" y="403"/>
                      </a:lnTo>
                      <a:lnTo>
                        <a:pt x="368" y="403"/>
                      </a:lnTo>
                      <a:lnTo>
                        <a:pt x="368" y="402"/>
                      </a:lnTo>
                      <a:lnTo>
                        <a:pt x="367" y="402"/>
                      </a:lnTo>
                      <a:lnTo>
                        <a:pt x="367" y="402"/>
                      </a:lnTo>
                      <a:lnTo>
                        <a:pt x="360" y="402"/>
                      </a:lnTo>
                      <a:lnTo>
                        <a:pt x="360" y="400"/>
                      </a:lnTo>
                      <a:lnTo>
                        <a:pt x="360" y="400"/>
                      </a:lnTo>
                      <a:lnTo>
                        <a:pt x="360" y="402"/>
                      </a:lnTo>
                      <a:lnTo>
                        <a:pt x="359" y="402"/>
                      </a:lnTo>
                      <a:lnTo>
                        <a:pt x="359" y="400"/>
                      </a:lnTo>
                      <a:lnTo>
                        <a:pt x="356" y="400"/>
                      </a:lnTo>
                      <a:lnTo>
                        <a:pt x="355" y="398"/>
                      </a:lnTo>
                      <a:lnTo>
                        <a:pt x="351" y="396"/>
                      </a:lnTo>
                      <a:lnTo>
                        <a:pt x="350" y="391"/>
                      </a:lnTo>
                      <a:lnTo>
                        <a:pt x="349" y="391"/>
                      </a:lnTo>
                      <a:lnTo>
                        <a:pt x="349" y="389"/>
                      </a:lnTo>
                      <a:lnTo>
                        <a:pt x="350" y="387"/>
                      </a:lnTo>
                      <a:lnTo>
                        <a:pt x="349" y="386"/>
                      </a:lnTo>
                      <a:lnTo>
                        <a:pt x="347" y="385"/>
                      </a:lnTo>
                      <a:lnTo>
                        <a:pt x="346" y="385"/>
                      </a:lnTo>
                      <a:lnTo>
                        <a:pt x="346" y="382"/>
                      </a:lnTo>
                      <a:lnTo>
                        <a:pt x="346" y="382"/>
                      </a:lnTo>
                      <a:lnTo>
                        <a:pt x="346" y="381"/>
                      </a:lnTo>
                      <a:lnTo>
                        <a:pt x="346" y="381"/>
                      </a:lnTo>
                      <a:lnTo>
                        <a:pt x="345" y="379"/>
                      </a:lnTo>
                      <a:lnTo>
                        <a:pt x="345" y="379"/>
                      </a:lnTo>
                      <a:lnTo>
                        <a:pt x="343" y="379"/>
                      </a:lnTo>
                      <a:lnTo>
                        <a:pt x="343" y="379"/>
                      </a:lnTo>
                      <a:lnTo>
                        <a:pt x="338" y="379"/>
                      </a:lnTo>
                      <a:lnTo>
                        <a:pt x="338" y="378"/>
                      </a:lnTo>
                      <a:lnTo>
                        <a:pt x="337" y="377"/>
                      </a:lnTo>
                      <a:lnTo>
                        <a:pt x="335" y="375"/>
                      </a:lnTo>
                      <a:lnTo>
                        <a:pt x="334" y="374"/>
                      </a:lnTo>
                      <a:lnTo>
                        <a:pt x="334" y="373"/>
                      </a:lnTo>
                      <a:lnTo>
                        <a:pt x="333" y="373"/>
                      </a:lnTo>
                      <a:lnTo>
                        <a:pt x="333" y="370"/>
                      </a:lnTo>
                      <a:lnTo>
                        <a:pt x="333" y="370"/>
                      </a:lnTo>
                      <a:lnTo>
                        <a:pt x="332" y="366"/>
                      </a:lnTo>
                      <a:lnTo>
                        <a:pt x="330" y="366"/>
                      </a:lnTo>
                      <a:lnTo>
                        <a:pt x="330" y="366"/>
                      </a:lnTo>
                      <a:lnTo>
                        <a:pt x="329" y="368"/>
                      </a:lnTo>
                      <a:lnTo>
                        <a:pt x="329" y="368"/>
                      </a:lnTo>
                      <a:lnTo>
                        <a:pt x="328" y="368"/>
                      </a:lnTo>
                      <a:lnTo>
                        <a:pt x="326" y="366"/>
                      </a:lnTo>
                      <a:lnTo>
                        <a:pt x="322" y="366"/>
                      </a:lnTo>
                      <a:lnTo>
                        <a:pt x="322" y="368"/>
                      </a:lnTo>
                      <a:lnTo>
                        <a:pt x="318" y="366"/>
                      </a:lnTo>
                      <a:close/>
                      <a:moveTo>
                        <a:pt x="317" y="349"/>
                      </a:moveTo>
                      <a:lnTo>
                        <a:pt x="316" y="349"/>
                      </a:lnTo>
                      <a:lnTo>
                        <a:pt x="315" y="351"/>
                      </a:lnTo>
                      <a:lnTo>
                        <a:pt x="313" y="351"/>
                      </a:lnTo>
                      <a:lnTo>
                        <a:pt x="313" y="353"/>
                      </a:lnTo>
                      <a:lnTo>
                        <a:pt x="312" y="354"/>
                      </a:lnTo>
                      <a:lnTo>
                        <a:pt x="313" y="357"/>
                      </a:lnTo>
                      <a:lnTo>
                        <a:pt x="315" y="357"/>
                      </a:lnTo>
                      <a:lnTo>
                        <a:pt x="315" y="356"/>
                      </a:lnTo>
                      <a:lnTo>
                        <a:pt x="316" y="356"/>
                      </a:lnTo>
                      <a:lnTo>
                        <a:pt x="316" y="357"/>
                      </a:lnTo>
                      <a:lnTo>
                        <a:pt x="315" y="357"/>
                      </a:lnTo>
                      <a:lnTo>
                        <a:pt x="315" y="357"/>
                      </a:lnTo>
                      <a:lnTo>
                        <a:pt x="316" y="358"/>
                      </a:lnTo>
                      <a:lnTo>
                        <a:pt x="316" y="358"/>
                      </a:lnTo>
                      <a:lnTo>
                        <a:pt x="317" y="358"/>
                      </a:lnTo>
                      <a:lnTo>
                        <a:pt x="318" y="358"/>
                      </a:lnTo>
                      <a:lnTo>
                        <a:pt x="318" y="360"/>
                      </a:lnTo>
                      <a:lnTo>
                        <a:pt x="320" y="360"/>
                      </a:lnTo>
                      <a:lnTo>
                        <a:pt x="321" y="358"/>
                      </a:lnTo>
                      <a:lnTo>
                        <a:pt x="321" y="358"/>
                      </a:lnTo>
                      <a:lnTo>
                        <a:pt x="321" y="356"/>
                      </a:lnTo>
                      <a:lnTo>
                        <a:pt x="320" y="353"/>
                      </a:lnTo>
                      <a:lnTo>
                        <a:pt x="318" y="351"/>
                      </a:lnTo>
                      <a:lnTo>
                        <a:pt x="317" y="349"/>
                      </a:lnTo>
                      <a:close/>
                      <a:moveTo>
                        <a:pt x="218" y="327"/>
                      </a:moveTo>
                      <a:lnTo>
                        <a:pt x="216" y="327"/>
                      </a:lnTo>
                      <a:lnTo>
                        <a:pt x="216" y="327"/>
                      </a:lnTo>
                      <a:lnTo>
                        <a:pt x="216" y="327"/>
                      </a:lnTo>
                      <a:lnTo>
                        <a:pt x="215" y="327"/>
                      </a:lnTo>
                      <a:lnTo>
                        <a:pt x="215" y="330"/>
                      </a:lnTo>
                      <a:lnTo>
                        <a:pt x="216" y="330"/>
                      </a:lnTo>
                      <a:lnTo>
                        <a:pt x="216" y="331"/>
                      </a:lnTo>
                      <a:lnTo>
                        <a:pt x="216" y="332"/>
                      </a:lnTo>
                      <a:lnTo>
                        <a:pt x="218" y="332"/>
                      </a:lnTo>
                      <a:lnTo>
                        <a:pt x="219" y="334"/>
                      </a:lnTo>
                      <a:lnTo>
                        <a:pt x="220" y="335"/>
                      </a:lnTo>
                      <a:lnTo>
                        <a:pt x="220" y="337"/>
                      </a:lnTo>
                      <a:lnTo>
                        <a:pt x="223" y="337"/>
                      </a:lnTo>
                      <a:lnTo>
                        <a:pt x="224" y="348"/>
                      </a:lnTo>
                      <a:lnTo>
                        <a:pt x="228" y="348"/>
                      </a:lnTo>
                      <a:lnTo>
                        <a:pt x="228" y="347"/>
                      </a:lnTo>
                      <a:lnTo>
                        <a:pt x="229" y="345"/>
                      </a:lnTo>
                      <a:lnTo>
                        <a:pt x="229" y="344"/>
                      </a:lnTo>
                      <a:lnTo>
                        <a:pt x="228" y="343"/>
                      </a:lnTo>
                      <a:lnTo>
                        <a:pt x="227" y="341"/>
                      </a:lnTo>
                      <a:lnTo>
                        <a:pt x="225" y="337"/>
                      </a:lnTo>
                      <a:lnTo>
                        <a:pt x="224" y="336"/>
                      </a:lnTo>
                      <a:lnTo>
                        <a:pt x="223" y="335"/>
                      </a:lnTo>
                      <a:lnTo>
                        <a:pt x="223" y="334"/>
                      </a:lnTo>
                      <a:lnTo>
                        <a:pt x="223" y="330"/>
                      </a:lnTo>
                      <a:lnTo>
                        <a:pt x="220" y="331"/>
                      </a:lnTo>
                      <a:lnTo>
                        <a:pt x="220" y="330"/>
                      </a:lnTo>
                      <a:lnTo>
                        <a:pt x="220" y="330"/>
                      </a:lnTo>
                      <a:lnTo>
                        <a:pt x="220" y="328"/>
                      </a:lnTo>
                      <a:lnTo>
                        <a:pt x="219" y="328"/>
                      </a:lnTo>
                      <a:lnTo>
                        <a:pt x="218" y="327"/>
                      </a:lnTo>
                      <a:close/>
                      <a:moveTo>
                        <a:pt x="208" y="307"/>
                      </a:moveTo>
                      <a:lnTo>
                        <a:pt x="208" y="307"/>
                      </a:lnTo>
                      <a:lnTo>
                        <a:pt x="208" y="307"/>
                      </a:lnTo>
                      <a:lnTo>
                        <a:pt x="208" y="307"/>
                      </a:lnTo>
                      <a:lnTo>
                        <a:pt x="208" y="307"/>
                      </a:lnTo>
                      <a:lnTo>
                        <a:pt x="208" y="307"/>
                      </a:lnTo>
                      <a:lnTo>
                        <a:pt x="208" y="309"/>
                      </a:lnTo>
                      <a:lnTo>
                        <a:pt x="208" y="310"/>
                      </a:lnTo>
                      <a:lnTo>
                        <a:pt x="210" y="310"/>
                      </a:lnTo>
                      <a:lnTo>
                        <a:pt x="208" y="310"/>
                      </a:lnTo>
                      <a:lnTo>
                        <a:pt x="206" y="310"/>
                      </a:lnTo>
                      <a:lnTo>
                        <a:pt x="203" y="311"/>
                      </a:lnTo>
                      <a:lnTo>
                        <a:pt x="203" y="311"/>
                      </a:lnTo>
                      <a:lnTo>
                        <a:pt x="203" y="311"/>
                      </a:lnTo>
                      <a:lnTo>
                        <a:pt x="203" y="311"/>
                      </a:lnTo>
                      <a:lnTo>
                        <a:pt x="203" y="311"/>
                      </a:lnTo>
                      <a:lnTo>
                        <a:pt x="203" y="311"/>
                      </a:lnTo>
                      <a:lnTo>
                        <a:pt x="205" y="311"/>
                      </a:lnTo>
                      <a:lnTo>
                        <a:pt x="205" y="313"/>
                      </a:lnTo>
                      <a:lnTo>
                        <a:pt x="206" y="313"/>
                      </a:lnTo>
                      <a:lnTo>
                        <a:pt x="207" y="314"/>
                      </a:lnTo>
                      <a:lnTo>
                        <a:pt x="207" y="315"/>
                      </a:lnTo>
                      <a:lnTo>
                        <a:pt x="208" y="315"/>
                      </a:lnTo>
                      <a:lnTo>
                        <a:pt x="208" y="315"/>
                      </a:lnTo>
                      <a:lnTo>
                        <a:pt x="210" y="317"/>
                      </a:lnTo>
                      <a:lnTo>
                        <a:pt x="210" y="318"/>
                      </a:lnTo>
                      <a:lnTo>
                        <a:pt x="210" y="320"/>
                      </a:lnTo>
                      <a:lnTo>
                        <a:pt x="210" y="322"/>
                      </a:lnTo>
                      <a:lnTo>
                        <a:pt x="208" y="323"/>
                      </a:lnTo>
                      <a:lnTo>
                        <a:pt x="208" y="324"/>
                      </a:lnTo>
                      <a:lnTo>
                        <a:pt x="210" y="324"/>
                      </a:lnTo>
                      <a:lnTo>
                        <a:pt x="211" y="327"/>
                      </a:lnTo>
                      <a:lnTo>
                        <a:pt x="212" y="327"/>
                      </a:lnTo>
                      <a:lnTo>
                        <a:pt x="214" y="327"/>
                      </a:lnTo>
                      <a:lnTo>
                        <a:pt x="214" y="322"/>
                      </a:lnTo>
                      <a:lnTo>
                        <a:pt x="214" y="318"/>
                      </a:lnTo>
                      <a:lnTo>
                        <a:pt x="214" y="313"/>
                      </a:lnTo>
                      <a:lnTo>
                        <a:pt x="212" y="313"/>
                      </a:lnTo>
                      <a:lnTo>
                        <a:pt x="210" y="310"/>
                      </a:lnTo>
                      <a:lnTo>
                        <a:pt x="211" y="310"/>
                      </a:lnTo>
                      <a:lnTo>
                        <a:pt x="211" y="309"/>
                      </a:lnTo>
                      <a:lnTo>
                        <a:pt x="211" y="307"/>
                      </a:lnTo>
                      <a:lnTo>
                        <a:pt x="211" y="307"/>
                      </a:lnTo>
                      <a:lnTo>
                        <a:pt x="208" y="307"/>
                      </a:lnTo>
                      <a:close/>
                      <a:moveTo>
                        <a:pt x="227" y="294"/>
                      </a:moveTo>
                      <a:lnTo>
                        <a:pt x="227" y="294"/>
                      </a:lnTo>
                      <a:lnTo>
                        <a:pt x="227" y="294"/>
                      </a:lnTo>
                      <a:lnTo>
                        <a:pt x="227" y="294"/>
                      </a:lnTo>
                      <a:lnTo>
                        <a:pt x="227" y="294"/>
                      </a:lnTo>
                      <a:lnTo>
                        <a:pt x="225" y="294"/>
                      </a:lnTo>
                      <a:lnTo>
                        <a:pt x="225" y="296"/>
                      </a:lnTo>
                      <a:lnTo>
                        <a:pt x="225" y="296"/>
                      </a:lnTo>
                      <a:lnTo>
                        <a:pt x="225" y="296"/>
                      </a:lnTo>
                      <a:lnTo>
                        <a:pt x="225" y="296"/>
                      </a:lnTo>
                      <a:lnTo>
                        <a:pt x="225" y="298"/>
                      </a:lnTo>
                      <a:lnTo>
                        <a:pt x="225" y="298"/>
                      </a:lnTo>
                      <a:lnTo>
                        <a:pt x="223" y="298"/>
                      </a:lnTo>
                      <a:lnTo>
                        <a:pt x="222" y="298"/>
                      </a:lnTo>
                      <a:lnTo>
                        <a:pt x="222" y="298"/>
                      </a:lnTo>
                      <a:lnTo>
                        <a:pt x="222" y="298"/>
                      </a:lnTo>
                      <a:lnTo>
                        <a:pt x="220" y="301"/>
                      </a:lnTo>
                      <a:lnTo>
                        <a:pt x="219" y="302"/>
                      </a:lnTo>
                      <a:lnTo>
                        <a:pt x="219" y="305"/>
                      </a:lnTo>
                      <a:lnTo>
                        <a:pt x="218" y="305"/>
                      </a:lnTo>
                      <a:lnTo>
                        <a:pt x="218" y="306"/>
                      </a:lnTo>
                      <a:lnTo>
                        <a:pt x="216" y="306"/>
                      </a:lnTo>
                      <a:lnTo>
                        <a:pt x="216" y="307"/>
                      </a:lnTo>
                      <a:lnTo>
                        <a:pt x="218" y="307"/>
                      </a:lnTo>
                      <a:lnTo>
                        <a:pt x="218" y="309"/>
                      </a:lnTo>
                      <a:lnTo>
                        <a:pt x="219" y="309"/>
                      </a:lnTo>
                      <a:lnTo>
                        <a:pt x="219" y="310"/>
                      </a:lnTo>
                      <a:lnTo>
                        <a:pt x="223" y="310"/>
                      </a:lnTo>
                      <a:lnTo>
                        <a:pt x="223" y="310"/>
                      </a:lnTo>
                      <a:lnTo>
                        <a:pt x="222" y="311"/>
                      </a:lnTo>
                      <a:lnTo>
                        <a:pt x="220" y="311"/>
                      </a:lnTo>
                      <a:lnTo>
                        <a:pt x="220" y="314"/>
                      </a:lnTo>
                      <a:lnTo>
                        <a:pt x="222" y="314"/>
                      </a:lnTo>
                      <a:lnTo>
                        <a:pt x="222" y="314"/>
                      </a:lnTo>
                      <a:lnTo>
                        <a:pt x="222" y="315"/>
                      </a:lnTo>
                      <a:lnTo>
                        <a:pt x="224" y="317"/>
                      </a:lnTo>
                      <a:lnTo>
                        <a:pt x="227" y="319"/>
                      </a:lnTo>
                      <a:lnTo>
                        <a:pt x="229" y="320"/>
                      </a:lnTo>
                      <a:lnTo>
                        <a:pt x="229" y="320"/>
                      </a:lnTo>
                      <a:lnTo>
                        <a:pt x="231" y="320"/>
                      </a:lnTo>
                      <a:lnTo>
                        <a:pt x="232" y="319"/>
                      </a:lnTo>
                      <a:lnTo>
                        <a:pt x="232" y="320"/>
                      </a:lnTo>
                      <a:lnTo>
                        <a:pt x="232" y="322"/>
                      </a:lnTo>
                      <a:lnTo>
                        <a:pt x="233" y="322"/>
                      </a:lnTo>
                      <a:lnTo>
                        <a:pt x="233" y="323"/>
                      </a:lnTo>
                      <a:lnTo>
                        <a:pt x="233" y="323"/>
                      </a:lnTo>
                      <a:lnTo>
                        <a:pt x="232" y="324"/>
                      </a:lnTo>
                      <a:lnTo>
                        <a:pt x="232" y="324"/>
                      </a:lnTo>
                      <a:lnTo>
                        <a:pt x="232" y="327"/>
                      </a:lnTo>
                      <a:lnTo>
                        <a:pt x="236" y="327"/>
                      </a:lnTo>
                      <a:lnTo>
                        <a:pt x="237" y="328"/>
                      </a:lnTo>
                      <a:lnTo>
                        <a:pt x="237" y="331"/>
                      </a:lnTo>
                      <a:lnTo>
                        <a:pt x="236" y="331"/>
                      </a:lnTo>
                      <a:lnTo>
                        <a:pt x="236" y="331"/>
                      </a:lnTo>
                      <a:lnTo>
                        <a:pt x="239" y="331"/>
                      </a:lnTo>
                      <a:lnTo>
                        <a:pt x="239" y="335"/>
                      </a:lnTo>
                      <a:lnTo>
                        <a:pt x="239" y="335"/>
                      </a:lnTo>
                      <a:lnTo>
                        <a:pt x="240" y="335"/>
                      </a:lnTo>
                      <a:lnTo>
                        <a:pt x="240" y="336"/>
                      </a:lnTo>
                      <a:lnTo>
                        <a:pt x="240" y="336"/>
                      </a:lnTo>
                      <a:lnTo>
                        <a:pt x="239" y="336"/>
                      </a:lnTo>
                      <a:lnTo>
                        <a:pt x="239" y="340"/>
                      </a:lnTo>
                      <a:lnTo>
                        <a:pt x="240" y="340"/>
                      </a:lnTo>
                      <a:lnTo>
                        <a:pt x="240" y="345"/>
                      </a:lnTo>
                      <a:lnTo>
                        <a:pt x="244" y="345"/>
                      </a:lnTo>
                      <a:lnTo>
                        <a:pt x="244" y="343"/>
                      </a:lnTo>
                      <a:lnTo>
                        <a:pt x="246" y="343"/>
                      </a:lnTo>
                      <a:lnTo>
                        <a:pt x="246" y="341"/>
                      </a:lnTo>
                      <a:lnTo>
                        <a:pt x="246" y="341"/>
                      </a:lnTo>
                      <a:lnTo>
                        <a:pt x="246" y="339"/>
                      </a:lnTo>
                      <a:lnTo>
                        <a:pt x="245" y="339"/>
                      </a:lnTo>
                      <a:lnTo>
                        <a:pt x="245" y="336"/>
                      </a:lnTo>
                      <a:lnTo>
                        <a:pt x="245" y="335"/>
                      </a:lnTo>
                      <a:lnTo>
                        <a:pt x="246" y="334"/>
                      </a:lnTo>
                      <a:lnTo>
                        <a:pt x="248" y="331"/>
                      </a:lnTo>
                      <a:lnTo>
                        <a:pt x="245" y="331"/>
                      </a:lnTo>
                      <a:lnTo>
                        <a:pt x="244" y="331"/>
                      </a:lnTo>
                      <a:lnTo>
                        <a:pt x="243" y="330"/>
                      </a:lnTo>
                      <a:lnTo>
                        <a:pt x="241" y="328"/>
                      </a:lnTo>
                      <a:lnTo>
                        <a:pt x="239" y="327"/>
                      </a:lnTo>
                      <a:lnTo>
                        <a:pt x="239" y="323"/>
                      </a:lnTo>
                      <a:lnTo>
                        <a:pt x="237" y="323"/>
                      </a:lnTo>
                      <a:lnTo>
                        <a:pt x="237" y="322"/>
                      </a:lnTo>
                      <a:lnTo>
                        <a:pt x="237" y="322"/>
                      </a:lnTo>
                      <a:lnTo>
                        <a:pt x="237" y="320"/>
                      </a:lnTo>
                      <a:lnTo>
                        <a:pt x="237" y="320"/>
                      </a:lnTo>
                      <a:lnTo>
                        <a:pt x="237" y="319"/>
                      </a:lnTo>
                      <a:lnTo>
                        <a:pt x="236" y="318"/>
                      </a:lnTo>
                      <a:lnTo>
                        <a:pt x="236" y="315"/>
                      </a:lnTo>
                      <a:lnTo>
                        <a:pt x="235" y="315"/>
                      </a:lnTo>
                      <a:lnTo>
                        <a:pt x="235" y="313"/>
                      </a:lnTo>
                      <a:lnTo>
                        <a:pt x="232" y="311"/>
                      </a:lnTo>
                      <a:lnTo>
                        <a:pt x="232" y="309"/>
                      </a:lnTo>
                      <a:lnTo>
                        <a:pt x="231" y="309"/>
                      </a:lnTo>
                      <a:lnTo>
                        <a:pt x="231" y="307"/>
                      </a:lnTo>
                      <a:lnTo>
                        <a:pt x="231" y="307"/>
                      </a:lnTo>
                      <a:lnTo>
                        <a:pt x="231" y="305"/>
                      </a:lnTo>
                      <a:lnTo>
                        <a:pt x="229" y="305"/>
                      </a:lnTo>
                      <a:lnTo>
                        <a:pt x="229" y="302"/>
                      </a:lnTo>
                      <a:lnTo>
                        <a:pt x="229" y="300"/>
                      </a:lnTo>
                      <a:lnTo>
                        <a:pt x="229" y="297"/>
                      </a:lnTo>
                      <a:lnTo>
                        <a:pt x="227" y="297"/>
                      </a:lnTo>
                      <a:lnTo>
                        <a:pt x="227" y="294"/>
                      </a:lnTo>
                      <a:lnTo>
                        <a:pt x="227" y="294"/>
                      </a:lnTo>
                      <a:close/>
                      <a:moveTo>
                        <a:pt x="400" y="292"/>
                      </a:moveTo>
                      <a:lnTo>
                        <a:pt x="400" y="303"/>
                      </a:lnTo>
                      <a:lnTo>
                        <a:pt x="398" y="302"/>
                      </a:lnTo>
                      <a:lnTo>
                        <a:pt x="397" y="301"/>
                      </a:lnTo>
                      <a:lnTo>
                        <a:pt x="397" y="293"/>
                      </a:lnTo>
                      <a:lnTo>
                        <a:pt x="400" y="292"/>
                      </a:lnTo>
                      <a:close/>
                      <a:moveTo>
                        <a:pt x="181" y="267"/>
                      </a:moveTo>
                      <a:lnTo>
                        <a:pt x="181" y="268"/>
                      </a:lnTo>
                      <a:lnTo>
                        <a:pt x="181" y="268"/>
                      </a:lnTo>
                      <a:lnTo>
                        <a:pt x="181" y="269"/>
                      </a:lnTo>
                      <a:lnTo>
                        <a:pt x="182" y="269"/>
                      </a:lnTo>
                      <a:lnTo>
                        <a:pt x="182" y="269"/>
                      </a:lnTo>
                      <a:lnTo>
                        <a:pt x="184" y="268"/>
                      </a:lnTo>
                      <a:lnTo>
                        <a:pt x="184" y="267"/>
                      </a:lnTo>
                      <a:lnTo>
                        <a:pt x="182" y="267"/>
                      </a:lnTo>
                      <a:lnTo>
                        <a:pt x="181" y="267"/>
                      </a:lnTo>
                      <a:close/>
                      <a:moveTo>
                        <a:pt x="193" y="245"/>
                      </a:moveTo>
                      <a:lnTo>
                        <a:pt x="191" y="245"/>
                      </a:lnTo>
                      <a:lnTo>
                        <a:pt x="191" y="246"/>
                      </a:lnTo>
                      <a:lnTo>
                        <a:pt x="191" y="247"/>
                      </a:lnTo>
                      <a:lnTo>
                        <a:pt x="189" y="248"/>
                      </a:lnTo>
                      <a:lnTo>
                        <a:pt x="189" y="251"/>
                      </a:lnTo>
                      <a:lnTo>
                        <a:pt x="188" y="251"/>
                      </a:lnTo>
                      <a:lnTo>
                        <a:pt x="186" y="254"/>
                      </a:lnTo>
                      <a:lnTo>
                        <a:pt x="186" y="254"/>
                      </a:lnTo>
                      <a:lnTo>
                        <a:pt x="185" y="255"/>
                      </a:lnTo>
                      <a:lnTo>
                        <a:pt x="185" y="256"/>
                      </a:lnTo>
                      <a:lnTo>
                        <a:pt x="186" y="258"/>
                      </a:lnTo>
                      <a:lnTo>
                        <a:pt x="186" y="263"/>
                      </a:lnTo>
                      <a:lnTo>
                        <a:pt x="188" y="263"/>
                      </a:lnTo>
                      <a:lnTo>
                        <a:pt x="186" y="265"/>
                      </a:lnTo>
                      <a:lnTo>
                        <a:pt x="188" y="265"/>
                      </a:lnTo>
                      <a:lnTo>
                        <a:pt x="188" y="264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1" y="264"/>
                      </a:lnTo>
                      <a:lnTo>
                        <a:pt x="191" y="262"/>
                      </a:lnTo>
                      <a:lnTo>
                        <a:pt x="193" y="259"/>
                      </a:lnTo>
                      <a:lnTo>
                        <a:pt x="193" y="259"/>
                      </a:lnTo>
                      <a:lnTo>
                        <a:pt x="193" y="256"/>
                      </a:lnTo>
                      <a:lnTo>
                        <a:pt x="194" y="256"/>
                      </a:lnTo>
                      <a:lnTo>
                        <a:pt x="194" y="256"/>
                      </a:lnTo>
                      <a:lnTo>
                        <a:pt x="194" y="256"/>
                      </a:lnTo>
                      <a:lnTo>
                        <a:pt x="195" y="256"/>
                      </a:lnTo>
                      <a:lnTo>
                        <a:pt x="195" y="254"/>
                      </a:lnTo>
                      <a:lnTo>
                        <a:pt x="194" y="254"/>
                      </a:lnTo>
                      <a:lnTo>
                        <a:pt x="194" y="252"/>
                      </a:lnTo>
                      <a:lnTo>
                        <a:pt x="194" y="251"/>
                      </a:lnTo>
                      <a:lnTo>
                        <a:pt x="195" y="251"/>
                      </a:lnTo>
                      <a:lnTo>
                        <a:pt x="195" y="250"/>
                      </a:lnTo>
                      <a:lnTo>
                        <a:pt x="195" y="248"/>
                      </a:lnTo>
                      <a:lnTo>
                        <a:pt x="197" y="248"/>
                      </a:lnTo>
                      <a:lnTo>
                        <a:pt x="197" y="246"/>
                      </a:lnTo>
                      <a:lnTo>
                        <a:pt x="194" y="246"/>
                      </a:lnTo>
                      <a:lnTo>
                        <a:pt x="194" y="246"/>
                      </a:lnTo>
                      <a:lnTo>
                        <a:pt x="194" y="245"/>
                      </a:lnTo>
                      <a:lnTo>
                        <a:pt x="194" y="245"/>
                      </a:lnTo>
                      <a:lnTo>
                        <a:pt x="194" y="245"/>
                      </a:lnTo>
                      <a:lnTo>
                        <a:pt x="193" y="245"/>
                      </a:lnTo>
                      <a:close/>
                      <a:moveTo>
                        <a:pt x="185" y="237"/>
                      </a:moveTo>
                      <a:lnTo>
                        <a:pt x="184" y="238"/>
                      </a:lnTo>
                      <a:lnTo>
                        <a:pt x="181" y="239"/>
                      </a:lnTo>
                      <a:lnTo>
                        <a:pt x="181" y="241"/>
                      </a:lnTo>
                      <a:lnTo>
                        <a:pt x="181" y="241"/>
                      </a:lnTo>
                      <a:lnTo>
                        <a:pt x="182" y="241"/>
                      </a:lnTo>
                      <a:lnTo>
                        <a:pt x="182" y="243"/>
                      </a:lnTo>
                      <a:lnTo>
                        <a:pt x="184" y="245"/>
                      </a:lnTo>
                      <a:lnTo>
                        <a:pt x="185" y="243"/>
                      </a:lnTo>
                      <a:lnTo>
                        <a:pt x="186" y="241"/>
                      </a:lnTo>
                      <a:lnTo>
                        <a:pt x="186" y="238"/>
                      </a:lnTo>
                      <a:lnTo>
                        <a:pt x="185" y="237"/>
                      </a:lnTo>
                      <a:close/>
                      <a:moveTo>
                        <a:pt x="127" y="220"/>
                      </a:moveTo>
                      <a:lnTo>
                        <a:pt x="127" y="222"/>
                      </a:lnTo>
                      <a:lnTo>
                        <a:pt x="125" y="224"/>
                      </a:lnTo>
                      <a:lnTo>
                        <a:pt x="125" y="226"/>
                      </a:lnTo>
                      <a:lnTo>
                        <a:pt x="122" y="229"/>
                      </a:lnTo>
                      <a:lnTo>
                        <a:pt x="122" y="229"/>
                      </a:lnTo>
                      <a:lnTo>
                        <a:pt x="119" y="230"/>
                      </a:lnTo>
                      <a:lnTo>
                        <a:pt x="117" y="231"/>
                      </a:lnTo>
                      <a:lnTo>
                        <a:pt x="116" y="234"/>
                      </a:lnTo>
                      <a:lnTo>
                        <a:pt x="114" y="235"/>
                      </a:lnTo>
                      <a:lnTo>
                        <a:pt x="113" y="237"/>
                      </a:lnTo>
                      <a:lnTo>
                        <a:pt x="112" y="237"/>
                      </a:lnTo>
                      <a:lnTo>
                        <a:pt x="112" y="239"/>
                      </a:lnTo>
                      <a:lnTo>
                        <a:pt x="113" y="239"/>
                      </a:lnTo>
                      <a:lnTo>
                        <a:pt x="113" y="241"/>
                      </a:lnTo>
                      <a:lnTo>
                        <a:pt x="118" y="241"/>
                      </a:lnTo>
                      <a:lnTo>
                        <a:pt x="118" y="238"/>
                      </a:lnTo>
                      <a:lnTo>
                        <a:pt x="126" y="231"/>
                      </a:lnTo>
                      <a:lnTo>
                        <a:pt x="126" y="230"/>
                      </a:lnTo>
                      <a:lnTo>
                        <a:pt x="127" y="230"/>
                      </a:lnTo>
                      <a:lnTo>
                        <a:pt x="129" y="229"/>
                      </a:lnTo>
                      <a:lnTo>
                        <a:pt x="130" y="229"/>
                      </a:lnTo>
                      <a:lnTo>
                        <a:pt x="130" y="229"/>
                      </a:lnTo>
                      <a:lnTo>
                        <a:pt x="131" y="229"/>
                      </a:lnTo>
                      <a:lnTo>
                        <a:pt x="133" y="228"/>
                      </a:lnTo>
                      <a:lnTo>
                        <a:pt x="136" y="226"/>
                      </a:lnTo>
                      <a:lnTo>
                        <a:pt x="140" y="225"/>
                      </a:lnTo>
                      <a:lnTo>
                        <a:pt x="142" y="222"/>
                      </a:lnTo>
                      <a:lnTo>
                        <a:pt x="143" y="222"/>
                      </a:lnTo>
                      <a:lnTo>
                        <a:pt x="146" y="222"/>
                      </a:lnTo>
                      <a:lnTo>
                        <a:pt x="146" y="222"/>
                      </a:lnTo>
                      <a:lnTo>
                        <a:pt x="146" y="222"/>
                      </a:lnTo>
                      <a:lnTo>
                        <a:pt x="150" y="224"/>
                      </a:lnTo>
                      <a:lnTo>
                        <a:pt x="151" y="224"/>
                      </a:lnTo>
                      <a:lnTo>
                        <a:pt x="152" y="222"/>
                      </a:lnTo>
                      <a:lnTo>
                        <a:pt x="150" y="222"/>
                      </a:lnTo>
                      <a:lnTo>
                        <a:pt x="146" y="221"/>
                      </a:lnTo>
                      <a:lnTo>
                        <a:pt x="143" y="221"/>
                      </a:lnTo>
                      <a:lnTo>
                        <a:pt x="143" y="221"/>
                      </a:lnTo>
                      <a:lnTo>
                        <a:pt x="139" y="221"/>
                      </a:lnTo>
                      <a:lnTo>
                        <a:pt x="138" y="222"/>
                      </a:lnTo>
                      <a:lnTo>
                        <a:pt x="135" y="222"/>
                      </a:lnTo>
                      <a:lnTo>
                        <a:pt x="134" y="222"/>
                      </a:lnTo>
                      <a:lnTo>
                        <a:pt x="134" y="222"/>
                      </a:lnTo>
                      <a:lnTo>
                        <a:pt x="134" y="222"/>
                      </a:lnTo>
                      <a:lnTo>
                        <a:pt x="134" y="222"/>
                      </a:lnTo>
                      <a:lnTo>
                        <a:pt x="133" y="221"/>
                      </a:lnTo>
                      <a:lnTo>
                        <a:pt x="131" y="221"/>
                      </a:lnTo>
                      <a:lnTo>
                        <a:pt x="130" y="220"/>
                      </a:lnTo>
                      <a:lnTo>
                        <a:pt x="127" y="220"/>
                      </a:lnTo>
                      <a:close/>
                      <a:moveTo>
                        <a:pt x="126" y="169"/>
                      </a:moveTo>
                      <a:lnTo>
                        <a:pt x="122" y="170"/>
                      </a:lnTo>
                      <a:lnTo>
                        <a:pt x="122" y="170"/>
                      </a:lnTo>
                      <a:lnTo>
                        <a:pt x="118" y="170"/>
                      </a:lnTo>
                      <a:lnTo>
                        <a:pt x="118" y="171"/>
                      </a:lnTo>
                      <a:lnTo>
                        <a:pt x="117" y="171"/>
                      </a:lnTo>
                      <a:lnTo>
                        <a:pt x="113" y="175"/>
                      </a:lnTo>
                      <a:lnTo>
                        <a:pt x="109" y="175"/>
                      </a:lnTo>
                      <a:lnTo>
                        <a:pt x="108" y="178"/>
                      </a:lnTo>
                      <a:lnTo>
                        <a:pt x="108" y="178"/>
                      </a:lnTo>
                      <a:lnTo>
                        <a:pt x="108" y="179"/>
                      </a:lnTo>
                      <a:lnTo>
                        <a:pt x="102" y="182"/>
                      </a:lnTo>
                      <a:lnTo>
                        <a:pt x="99" y="182"/>
                      </a:lnTo>
                      <a:lnTo>
                        <a:pt x="95" y="182"/>
                      </a:lnTo>
                      <a:lnTo>
                        <a:pt x="89" y="182"/>
                      </a:lnTo>
                      <a:lnTo>
                        <a:pt x="87" y="182"/>
                      </a:lnTo>
                      <a:lnTo>
                        <a:pt x="87" y="182"/>
                      </a:lnTo>
                      <a:lnTo>
                        <a:pt x="87" y="182"/>
                      </a:lnTo>
                      <a:lnTo>
                        <a:pt x="85" y="182"/>
                      </a:lnTo>
                      <a:lnTo>
                        <a:pt x="85" y="180"/>
                      </a:lnTo>
                      <a:lnTo>
                        <a:pt x="85" y="178"/>
                      </a:lnTo>
                      <a:lnTo>
                        <a:pt x="84" y="178"/>
                      </a:lnTo>
                      <a:lnTo>
                        <a:pt x="84" y="175"/>
                      </a:lnTo>
                      <a:lnTo>
                        <a:pt x="85" y="175"/>
                      </a:lnTo>
                      <a:lnTo>
                        <a:pt x="84" y="173"/>
                      </a:lnTo>
                      <a:lnTo>
                        <a:pt x="81" y="174"/>
                      </a:lnTo>
                      <a:lnTo>
                        <a:pt x="80" y="173"/>
                      </a:lnTo>
                      <a:lnTo>
                        <a:pt x="80" y="171"/>
                      </a:lnTo>
                      <a:lnTo>
                        <a:pt x="80" y="171"/>
                      </a:lnTo>
                      <a:lnTo>
                        <a:pt x="80" y="171"/>
                      </a:lnTo>
                      <a:lnTo>
                        <a:pt x="76" y="171"/>
                      </a:lnTo>
                      <a:lnTo>
                        <a:pt x="76" y="170"/>
                      </a:lnTo>
                      <a:lnTo>
                        <a:pt x="72" y="170"/>
                      </a:lnTo>
                      <a:lnTo>
                        <a:pt x="74" y="171"/>
                      </a:lnTo>
                      <a:lnTo>
                        <a:pt x="75" y="173"/>
                      </a:lnTo>
                      <a:lnTo>
                        <a:pt x="75" y="174"/>
                      </a:lnTo>
                      <a:lnTo>
                        <a:pt x="76" y="174"/>
                      </a:lnTo>
                      <a:lnTo>
                        <a:pt x="76" y="175"/>
                      </a:lnTo>
                      <a:lnTo>
                        <a:pt x="76" y="175"/>
                      </a:lnTo>
                      <a:lnTo>
                        <a:pt x="76" y="176"/>
                      </a:lnTo>
                      <a:lnTo>
                        <a:pt x="78" y="176"/>
                      </a:lnTo>
                      <a:lnTo>
                        <a:pt x="78" y="179"/>
                      </a:lnTo>
                      <a:lnTo>
                        <a:pt x="78" y="180"/>
                      </a:lnTo>
                      <a:lnTo>
                        <a:pt x="80" y="180"/>
                      </a:lnTo>
                      <a:lnTo>
                        <a:pt x="80" y="183"/>
                      </a:lnTo>
                      <a:lnTo>
                        <a:pt x="81" y="183"/>
                      </a:lnTo>
                      <a:lnTo>
                        <a:pt x="83" y="183"/>
                      </a:lnTo>
                      <a:lnTo>
                        <a:pt x="83" y="186"/>
                      </a:lnTo>
                      <a:lnTo>
                        <a:pt x="76" y="186"/>
                      </a:lnTo>
                      <a:lnTo>
                        <a:pt x="75" y="187"/>
                      </a:lnTo>
                      <a:lnTo>
                        <a:pt x="72" y="190"/>
                      </a:lnTo>
                      <a:lnTo>
                        <a:pt x="70" y="192"/>
                      </a:lnTo>
                      <a:lnTo>
                        <a:pt x="66" y="193"/>
                      </a:lnTo>
                      <a:lnTo>
                        <a:pt x="63" y="193"/>
                      </a:lnTo>
                      <a:lnTo>
                        <a:pt x="63" y="193"/>
                      </a:lnTo>
                      <a:lnTo>
                        <a:pt x="59" y="193"/>
                      </a:lnTo>
                      <a:lnTo>
                        <a:pt x="59" y="192"/>
                      </a:lnTo>
                      <a:lnTo>
                        <a:pt x="55" y="192"/>
                      </a:lnTo>
                      <a:lnTo>
                        <a:pt x="55" y="192"/>
                      </a:lnTo>
                      <a:lnTo>
                        <a:pt x="55" y="193"/>
                      </a:lnTo>
                      <a:lnTo>
                        <a:pt x="57" y="193"/>
                      </a:lnTo>
                      <a:lnTo>
                        <a:pt x="57" y="193"/>
                      </a:lnTo>
                      <a:lnTo>
                        <a:pt x="58" y="195"/>
                      </a:lnTo>
                      <a:lnTo>
                        <a:pt x="58" y="196"/>
                      </a:lnTo>
                      <a:lnTo>
                        <a:pt x="59" y="196"/>
                      </a:lnTo>
                      <a:lnTo>
                        <a:pt x="59" y="196"/>
                      </a:lnTo>
                      <a:lnTo>
                        <a:pt x="62" y="196"/>
                      </a:lnTo>
                      <a:lnTo>
                        <a:pt x="62" y="197"/>
                      </a:lnTo>
                      <a:lnTo>
                        <a:pt x="64" y="197"/>
                      </a:lnTo>
                      <a:lnTo>
                        <a:pt x="67" y="197"/>
                      </a:lnTo>
                      <a:lnTo>
                        <a:pt x="68" y="201"/>
                      </a:lnTo>
                      <a:lnTo>
                        <a:pt x="70" y="203"/>
                      </a:lnTo>
                      <a:lnTo>
                        <a:pt x="71" y="203"/>
                      </a:lnTo>
                      <a:lnTo>
                        <a:pt x="72" y="203"/>
                      </a:lnTo>
                      <a:lnTo>
                        <a:pt x="72" y="201"/>
                      </a:lnTo>
                      <a:lnTo>
                        <a:pt x="74" y="201"/>
                      </a:lnTo>
                      <a:lnTo>
                        <a:pt x="74" y="201"/>
                      </a:lnTo>
                      <a:lnTo>
                        <a:pt x="76" y="201"/>
                      </a:lnTo>
                      <a:lnTo>
                        <a:pt x="76" y="201"/>
                      </a:lnTo>
                      <a:lnTo>
                        <a:pt x="81" y="201"/>
                      </a:lnTo>
                      <a:lnTo>
                        <a:pt x="81" y="200"/>
                      </a:lnTo>
                      <a:lnTo>
                        <a:pt x="83" y="200"/>
                      </a:lnTo>
                      <a:lnTo>
                        <a:pt x="84" y="201"/>
                      </a:lnTo>
                      <a:lnTo>
                        <a:pt x="85" y="201"/>
                      </a:lnTo>
                      <a:lnTo>
                        <a:pt x="85" y="200"/>
                      </a:lnTo>
                      <a:lnTo>
                        <a:pt x="89" y="199"/>
                      </a:lnTo>
                      <a:lnTo>
                        <a:pt x="89" y="197"/>
                      </a:lnTo>
                      <a:lnTo>
                        <a:pt x="89" y="197"/>
                      </a:lnTo>
                      <a:lnTo>
                        <a:pt x="91" y="196"/>
                      </a:lnTo>
                      <a:lnTo>
                        <a:pt x="91" y="195"/>
                      </a:lnTo>
                      <a:lnTo>
                        <a:pt x="92" y="193"/>
                      </a:lnTo>
                      <a:lnTo>
                        <a:pt x="93" y="193"/>
                      </a:lnTo>
                      <a:lnTo>
                        <a:pt x="96" y="193"/>
                      </a:lnTo>
                      <a:lnTo>
                        <a:pt x="96" y="195"/>
                      </a:lnTo>
                      <a:lnTo>
                        <a:pt x="97" y="195"/>
                      </a:lnTo>
                      <a:lnTo>
                        <a:pt x="99" y="195"/>
                      </a:lnTo>
                      <a:lnTo>
                        <a:pt x="100" y="193"/>
                      </a:lnTo>
                      <a:lnTo>
                        <a:pt x="102" y="193"/>
                      </a:lnTo>
                      <a:lnTo>
                        <a:pt x="102" y="192"/>
                      </a:lnTo>
                      <a:lnTo>
                        <a:pt x="102" y="191"/>
                      </a:lnTo>
                      <a:lnTo>
                        <a:pt x="104" y="191"/>
                      </a:lnTo>
                      <a:lnTo>
                        <a:pt x="106" y="187"/>
                      </a:lnTo>
                      <a:lnTo>
                        <a:pt x="108" y="187"/>
                      </a:lnTo>
                      <a:lnTo>
                        <a:pt x="109" y="186"/>
                      </a:lnTo>
                      <a:lnTo>
                        <a:pt x="109" y="184"/>
                      </a:lnTo>
                      <a:lnTo>
                        <a:pt x="112" y="184"/>
                      </a:lnTo>
                      <a:lnTo>
                        <a:pt x="112" y="183"/>
                      </a:lnTo>
                      <a:lnTo>
                        <a:pt x="113" y="183"/>
                      </a:lnTo>
                      <a:lnTo>
                        <a:pt x="114" y="183"/>
                      </a:lnTo>
                      <a:lnTo>
                        <a:pt x="114" y="183"/>
                      </a:lnTo>
                      <a:lnTo>
                        <a:pt x="116" y="183"/>
                      </a:lnTo>
                      <a:lnTo>
                        <a:pt x="116" y="182"/>
                      </a:lnTo>
                      <a:lnTo>
                        <a:pt x="118" y="179"/>
                      </a:lnTo>
                      <a:lnTo>
                        <a:pt x="118" y="178"/>
                      </a:lnTo>
                      <a:lnTo>
                        <a:pt x="121" y="178"/>
                      </a:lnTo>
                      <a:lnTo>
                        <a:pt x="122" y="176"/>
                      </a:lnTo>
                      <a:lnTo>
                        <a:pt x="122" y="175"/>
                      </a:lnTo>
                      <a:lnTo>
                        <a:pt x="125" y="174"/>
                      </a:lnTo>
                      <a:lnTo>
                        <a:pt x="127" y="174"/>
                      </a:lnTo>
                      <a:lnTo>
                        <a:pt x="126" y="173"/>
                      </a:lnTo>
                      <a:lnTo>
                        <a:pt x="126" y="171"/>
                      </a:lnTo>
                      <a:lnTo>
                        <a:pt x="125" y="170"/>
                      </a:lnTo>
                      <a:lnTo>
                        <a:pt x="130" y="171"/>
                      </a:lnTo>
                      <a:lnTo>
                        <a:pt x="130" y="170"/>
                      </a:lnTo>
                      <a:lnTo>
                        <a:pt x="127" y="170"/>
                      </a:lnTo>
                      <a:lnTo>
                        <a:pt x="127" y="169"/>
                      </a:lnTo>
                      <a:lnTo>
                        <a:pt x="126" y="169"/>
                      </a:lnTo>
                      <a:close/>
                      <a:moveTo>
                        <a:pt x="36" y="165"/>
                      </a:moveTo>
                      <a:lnTo>
                        <a:pt x="34" y="167"/>
                      </a:lnTo>
                      <a:lnTo>
                        <a:pt x="33" y="167"/>
                      </a:lnTo>
                      <a:lnTo>
                        <a:pt x="32" y="167"/>
                      </a:lnTo>
                      <a:lnTo>
                        <a:pt x="32" y="167"/>
                      </a:lnTo>
                      <a:lnTo>
                        <a:pt x="30" y="169"/>
                      </a:lnTo>
                      <a:lnTo>
                        <a:pt x="28" y="169"/>
                      </a:lnTo>
                      <a:lnTo>
                        <a:pt x="28" y="170"/>
                      </a:lnTo>
                      <a:lnTo>
                        <a:pt x="29" y="170"/>
                      </a:lnTo>
                      <a:lnTo>
                        <a:pt x="30" y="170"/>
                      </a:lnTo>
                      <a:lnTo>
                        <a:pt x="32" y="170"/>
                      </a:lnTo>
                      <a:lnTo>
                        <a:pt x="33" y="170"/>
                      </a:lnTo>
                      <a:lnTo>
                        <a:pt x="34" y="170"/>
                      </a:lnTo>
                      <a:lnTo>
                        <a:pt x="34" y="170"/>
                      </a:lnTo>
                      <a:lnTo>
                        <a:pt x="34" y="171"/>
                      </a:lnTo>
                      <a:lnTo>
                        <a:pt x="40" y="171"/>
                      </a:lnTo>
                      <a:lnTo>
                        <a:pt x="40" y="173"/>
                      </a:lnTo>
                      <a:lnTo>
                        <a:pt x="41" y="173"/>
                      </a:lnTo>
                      <a:lnTo>
                        <a:pt x="45" y="171"/>
                      </a:lnTo>
                      <a:lnTo>
                        <a:pt x="46" y="171"/>
                      </a:lnTo>
                      <a:lnTo>
                        <a:pt x="49" y="170"/>
                      </a:lnTo>
                      <a:lnTo>
                        <a:pt x="53" y="170"/>
                      </a:lnTo>
                      <a:lnTo>
                        <a:pt x="53" y="170"/>
                      </a:lnTo>
                      <a:lnTo>
                        <a:pt x="53" y="169"/>
                      </a:lnTo>
                      <a:lnTo>
                        <a:pt x="53" y="169"/>
                      </a:lnTo>
                      <a:lnTo>
                        <a:pt x="54" y="169"/>
                      </a:lnTo>
                      <a:lnTo>
                        <a:pt x="45" y="169"/>
                      </a:lnTo>
                      <a:lnTo>
                        <a:pt x="45" y="169"/>
                      </a:lnTo>
                      <a:lnTo>
                        <a:pt x="44" y="169"/>
                      </a:lnTo>
                      <a:lnTo>
                        <a:pt x="44" y="166"/>
                      </a:lnTo>
                      <a:lnTo>
                        <a:pt x="44" y="166"/>
                      </a:lnTo>
                      <a:lnTo>
                        <a:pt x="41" y="166"/>
                      </a:lnTo>
                      <a:lnTo>
                        <a:pt x="38" y="165"/>
                      </a:lnTo>
                      <a:lnTo>
                        <a:pt x="36" y="165"/>
                      </a:lnTo>
                      <a:close/>
                      <a:moveTo>
                        <a:pt x="0" y="68"/>
                      </a:moveTo>
                      <a:lnTo>
                        <a:pt x="2" y="6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8"/>
                      </a:lnTo>
                      <a:close/>
                      <a:moveTo>
                        <a:pt x="261" y="25"/>
                      </a:moveTo>
                      <a:lnTo>
                        <a:pt x="258" y="25"/>
                      </a:lnTo>
                      <a:lnTo>
                        <a:pt x="258" y="26"/>
                      </a:lnTo>
                      <a:lnTo>
                        <a:pt x="258" y="27"/>
                      </a:lnTo>
                      <a:lnTo>
                        <a:pt x="260" y="27"/>
                      </a:lnTo>
                      <a:lnTo>
                        <a:pt x="260" y="27"/>
                      </a:lnTo>
                      <a:lnTo>
                        <a:pt x="260" y="27"/>
                      </a:lnTo>
                      <a:lnTo>
                        <a:pt x="261" y="26"/>
                      </a:lnTo>
                      <a:lnTo>
                        <a:pt x="262" y="26"/>
                      </a:lnTo>
                      <a:lnTo>
                        <a:pt x="261" y="25"/>
                      </a:lnTo>
                      <a:close/>
                      <a:moveTo>
                        <a:pt x="266" y="0"/>
                      </a:moveTo>
                      <a:lnTo>
                        <a:pt x="267" y="0"/>
                      </a:lnTo>
                      <a:lnTo>
                        <a:pt x="267" y="0"/>
                      </a:lnTo>
                      <a:lnTo>
                        <a:pt x="267" y="0"/>
                      </a:lnTo>
                      <a:lnTo>
                        <a:pt x="274" y="0"/>
                      </a:lnTo>
                      <a:lnTo>
                        <a:pt x="274" y="1"/>
                      </a:lnTo>
                      <a:lnTo>
                        <a:pt x="277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8" y="2"/>
                      </a:lnTo>
                      <a:lnTo>
                        <a:pt x="280" y="2"/>
                      </a:lnTo>
                      <a:lnTo>
                        <a:pt x="280" y="2"/>
                      </a:lnTo>
                      <a:lnTo>
                        <a:pt x="283" y="2"/>
                      </a:lnTo>
                      <a:lnTo>
                        <a:pt x="284" y="5"/>
                      </a:lnTo>
                      <a:lnTo>
                        <a:pt x="284" y="5"/>
                      </a:lnTo>
                      <a:lnTo>
                        <a:pt x="284" y="5"/>
                      </a:lnTo>
                      <a:lnTo>
                        <a:pt x="284" y="5"/>
                      </a:lnTo>
                      <a:lnTo>
                        <a:pt x="284" y="4"/>
                      </a:lnTo>
                      <a:lnTo>
                        <a:pt x="286" y="4"/>
                      </a:lnTo>
                      <a:lnTo>
                        <a:pt x="292" y="4"/>
                      </a:lnTo>
                      <a:lnTo>
                        <a:pt x="294" y="5"/>
                      </a:lnTo>
                      <a:lnTo>
                        <a:pt x="300" y="5"/>
                      </a:lnTo>
                      <a:lnTo>
                        <a:pt x="297" y="12"/>
                      </a:lnTo>
                      <a:lnTo>
                        <a:pt x="296" y="12"/>
                      </a:lnTo>
                      <a:lnTo>
                        <a:pt x="296" y="15"/>
                      </a:lnTo>
                      <a:lnTo>
                        <a:pt x="295" y="15"/>
                      </a:lnTo>
                      <a:lnTo>
                        <a:pt x="294" y="17"/>
                      </a:lnTo>
                      <a:lnTo>
                        <a:pt x="294" y="18"/>
                      </a:lnTo>
                      <a:lnTo>
                        <a:pt x="292" y="19"/>
                      </a:lnTo>
                      <a:lnTo>
                        <a:pt x="290" y="21"/>
                      </a:lnTo>
                      <a:lnTo>
                        <a:pt x="288" y="22"/>
                      </a:lnTo>
                      <a:lnTo>
                        <a:pt x="287" y="22"/>
                      </a:lnTo>
                      <a:lnTo>
                        <a:pt x="284" y="22"/>
                      </a:lnTo>
                      <a:lnTo>
                        <a:pt x="279" y="23"/>
                      </a:lnTo>
                      <a:lnTo>
                        <a:pt x="273" y="25"/>
                      </a:lnTo>
                      <a:lnTo>
                        <a:pt x="266" y="25"/>
                      </a:lnTo>
                      <a:lnTo>
                        <a:pt x="266" y="26"/>
                      </a:lnTo>
                      <a:lnTo>
                        <a:pt x="263" y="26"/>
                      </a:lnTo>
                      <a:lnTo>
                        <a:pt x="263" y="27"/>
                      </a:lnTo>
                      <a:lnTo>
                        <a:pt x="263" y="27"/>
                      </a:lnTo>
                      <a:lnTo>
                        <a:pt x="263" y="29"/>
                      </a:lnTo>
                      <a:lnTo>
                        <a:pt x="265" y="29"/>
                      </a:lnTo>
                      <a:lnTo>
                        <a:pt x="265" y="29"/>
                      </a:lnTo>
                      <a:lnTo>
                        <a:pt x="265" y="29"/>
                      </a:lnTo>
                      <a:lnTo>
                        <a:pt x="265" y="30"/>
                      </a:lnTo>
                      <a:lnTo>
                        <a:pt x="266" y="30"/>
                      </a:lnTo>
                      <a:lnTo>
                        <a:pt x="267" y="31"/>
                      </a:lnTo>
                      <a:lnTo>
                        <a:pt x="267" y="32"/>
                      </a:lnTo>
                      <a:lnTo>
                        <a:pt x="267" y="32"/>
                      </a:lnTo>
                      <a:lnTo>
                        <a:pt x="266" y="32"/>
                      </a:lnTo>
                      <a:lnTo>
                        <a:pt x="265" y="34"/>
                      </a:lnTo>
                      <a:lnTo>
                        <a:pt x="263" y="34"/>
                      </a:lnTo>
                      <a:lnTo>
                        <a:pt x="262" y="36"/>
                      </a:lnTo>
                      <a:lnTo>
                        <a:pt x="263" y="36"/>
                      </a:lnTo>
                      <a:lnTo>
                        <a:pt x="263" y="39"/>
                      </a:lnTo>
                      <a:lnTo>
                        <a:pt x="261" y="39"/>
                      </a:lnTo>
                      <a:lnTo>
                        <a:pt x="261" y="42"/>
                      </a:lnTo>
                      <a:lnTo>
                        <a:pt x="263" y="40"/>
                      </a:lnTo>
                      <a:lnTo>
                        <a:pt x="263" y="42"/>
                      </a:lnTo>
                      <a:lnTo>
                        <a:pt x="263" y="42"/>
                      </a:lnTo>
                      <a:lnTo>
                        <a:pt x="263" y="43"/>
                      </a:lnTo>
                      <a:lnTo>
                        <a:pt x="265" y="43"/>
                      </a:lnTo>
                      <a:lnTo>
                        <a:pt x="267" y="46"/>
                      </a:lnTo>
                      <a:lnTo>
                        <a:pt x="269" y="46"/>
                      </a:lnTo>
                      <a:lnTo>
                        <a:pt x="269" y="46"/>
                      </a:lnTo>
                      <a:lnTo>
                        <a:pt x="270" y="47"/>
                      </a:lnTo>
                      <a:lnTo>
                        <a:pt x="270" y="47"/>
                      </a:lnTo>
                      <a:lnTo>
                        <a:pt x="270" y="48"/>
                      </a:lnTo>
                      <a:lnTo>
                        <a:pt x="271" y="48"/>
                      </a:lnTo>
                      <a:lnTo>
                        <a:pt x="273" y="48"/>
                      </a:lnTo>
                      <a:lnTo>
                        <a:pt x="274" y="49"/>
                      </a:lnTo>
                      <a:lnTo>
                        <a:pt x="274" y="49"/>
                      </a:lnTo>
                      <a:lnTo>
                        <a:pt x="275" y="49"/>
                      </a:lnTo>
                      <a:lnTo>
                        <a:pt x="275" y="51"/>
                      </a:lnTo>
                      <a:lnTo>
                        <a:pt x="279" y="51"/>
                      </a:lnTo>
                      <a:lnTo>
                        <a:pt x="280" y="52"/>
                      </a:lnTo>
                      <a:lnTo>
                        <a:pt x="282" y="52"/>
                      </a:lnTo>
                      <a:lnTo>
                        <a:pt x="282" y="53"/>
                      </a:lnTo>
                      <a:lnTo>
                        <a:pt x="283" y="53"/>
                      </a:lnTo>
                      <a:lnTo>
                        <a:pt x="283" y="55"/>
                      </a:lnTo>
                      <a:lnTo>
                        <a:pt x="284" y="55"/>
                      </a:lnTo>
                      <a:lnTo>
                        <a:pt x="286" y="55"/>
                      </a:lnTo>
                      <a:lnTo>
                        <a:pt x="288" y="56"/>
                      </a:lnTo>
                      <a:lnTo>
                        <a:pt x="288" y="57"/>
                      </a:lnTo>
                      <a:lnTo>
                        <a:pt x="290" y="60"/>
                      </a:lnTo>
                      <a:lnTo>
                        <a:pt x="292" y="59"/>
                      </a:lnTo>
                      <a:lnTo>
                        <a:pt x="292" y="60"/>
                      </a:lnTo>
                      <a:lnTo>
                        <a:pt x="294" y="60"/>
                      </a:lnTo>
                      <a:lnTo>
                        <a:pt x="294" y="63"/>
                      </a:lnTo>
                      <a:lnTo>
                        <a:pt x="294" y="63"/>
                      </a:lnTo>
                      <a:lnTo>
                        <a:pt x="294" y="63"/>
                      </a:lnTo>
                      <a:lnTo>
                        <a:pt x="292" y="64"/>
                      </a:lnTo>
                      <a:lnTo>
                        <a:pt x="290" y="63"/>
                      </a:lnTo>
                      <a:lnTo>
                        <a:pt x="290" y="63"/>
                      </a:lnTo>
                      <a:lnTo>
                        <a:pt x="288" y="64"/>
                      </a:lnTo>
                      <a:lnTo>
                        <a:pt x="288" y="64"/>
                      </a:lnTo>
                      <a:lnTo>
                        <a:pt x="288" y="63"/>
                      </a:lnTo>
                      <a:lnTo>
                        <a:pt x="287" y="63"/>
                      </a:lnTo>
                      <a:lnTo>
                        <a:pt x="286" y="63"/>
                      </a:lnTo>
                      <a:lnTo>
                        <a:pt x="286" y="61"/>
                      </a:lnTo>
                      <a:lnTo>
                        <a:pt x="283" y="68"/>
                      </a:lnTo>
                      <a:lnTo>
                        <a:pt x="284" y="66"/>
                      </a:lnTo>
                      <a:lnTo>
                        <a:pt x="287" y="65"/>
                      </a:lnTo>
                      <a:lnTo>
                        <a:pt x="288" y="65"/>
                      </a:lnTo>
                      <a:lnTo>
                        <a:pt x="288" y="68"/>
                      </a:lnTo>
                      <a:lnTo>
                        <a:pt x="287" y="69"/>
                      </a:lnTo>
                      <a:lnTo>
                        <a:pt x="286" y="69"/>
                      </a:lnTo>
                      <a:lnTo>
                        <a:pt x="286" y="70"/>
                      </a:lnTo>
                      <a:lnTo>
                        <a:pt x="283" y="70"/>
                      </a:lnTo>
                      <a:lnTo>
                        <a:pt x="282" y="72"/>
                      </a:lnTo>
                      <a:lnTo>
                        <a:pt x="280" y="73"/>
                      </a:lnTo>
                      <a:lnTo>
                        <a:pt x="280" y="74"/>
                      </a:lnTo>
                      <a:lnTo>
                        <a:pt x="282" y="74"/>
                      </a:lnTo>
                      <a:lnTo>
                        <a:pt x="282" y="76"/>
                      </a:lnTo>
                      <a:lnTo>
                        <a:pt x="284" y="77"/>
                      </a:lnTo>
                      <a:lnTo>
                        <a:pt x="286" y="77"/>
                      </a:lnTo>
                      <a:lnTo>
                        <a:pt x="287" y="78"/>
                      </a:lnTo>
                      <a:lnTo>
                        <a:pt x="290" y="78"/>
                      </a:lnTo>
                      <a:lnTo>
                        <a:pt x="290" y="80"/>
                      </a:lnTo>
                      <a:lnTo>
                        <a:pt x="291" y="80"/>
                      </a:lnTo>
                      <a:lnTo>
                        <a:pt x="291" y="80"/>
                      </a:lnTo>
                      <a:lnTo>
                        <a:pt x="295" y="80"/>
                      </a:lnTo>
                      <a:lnTo>
                        <a:pt x="295" y="82"/>
                      </a:lnTo>
                      <a:lnTo>
                        <a:pt x="297" y="82"/>
                      </a:lnTo>
                      <a:lnTo>
                        <a:pt x="297" y="84"/>
                      </a:lnTo>
                      <a:lnTo>
                        <a:pt x="296" y="84"/>
                      </a:lnTo>
                      <a:lnTo>
                        <a:pt x="296" y="84"/>
                      </a:lnTo>
                      <a:lnTo>
                        <a:pt x="297" y="85"/>
                      </a:lnTo>
                      <a:lnTo>
                        <a:pt x="297" y="85"/>
                      </a:lnTo>
                      <a:lnTo>
                        <a:pt x="297" y="86"/>
                      </a:lnTo>
                      <a:lnTo>
                        <a:pt x="299" y="86"/>
                      </a:lnTo>
                      <a:lnTo>
                        <a:pt x="297" y="89"/>
                      </a:lnTo>
                      <a:lnTo>
                        <a:pt x="300" y="91"/>
                      </a:lnTo>
                      <a:lnTo>
                        <a:pt x="300" y="94"/>
                      </a:lnTo>
                      <a:lnTo>
                        <a:pt x="301" y="94"/>
                      </a:lnTo>
                      <a:lnTo>
                        <a:pt x="301" y="98"/>
                      </a:lnTo>
                      <a:lnTo>
                        <a:pt x="301" y="99"/>
                      </a:lnTo>
                      <a:lnTo>
                        <a:pt x="301" y="99"/>
                      </a:lnTo>
                      <a:lnTo>
                        <a:pt x="301" y="99"/>
                      </a:lnTo>
                      <a:lnTo>
                        <a:pt x="305" y="101"/>
                      </a:lnTo>
                      <a:lnTo>
                        <a:pt x="305" y="95"/>
                      </a:lnTo>
                      <a:lnTo>
                        <a:pt x="307" y="95"/>
                      </a:lnTo>
                      <a:lnTo>
                        <a:pt x="307" y="94"/>
                      </a:lnTo>
                      <a:lnTo>
                        <a:pt x="309" y="94"/>
                      </a:lnTo>
                      <a:lnTo>
                        <a:pt x="308" y="87"/>
                      </a:lnTo>
                      <a:lnTo>
                        <a:pt x="309" y="87"/>
                      </a:lnTo>
                      <a:lnTo>
                        <a:pt x="309" y="86"/>
                      </a:lnTo>
                      <a:lnTo>
                        <a:pt x="311" y="86"/>
                      </a:lnTo>
                      <a:lnTo>
                        <a:pt x="311" y="82"/>
                      </a:lnTo>
                      <a:lnTo>
                        <a:pt x="311" y="82"/>
                      </a:lnTo>
                      <a:lnTo>
                        <a:pt x="313" y="82"/>
                      </a:lnTo>
                      <a:lnTo>
                        <a:pt x="315" y="81"/>
                      </a:lnTo>
                      <a:lnTo>
                        <a:pt x="317" y="80"/>
                      </a:lnTo>
                      <a:lnTo>
                        <a:pt x="317" y="80"/>
                      </a:lnTo>
                      <a:lnTo>
                        <a:pt x="318" y="80"/>
                      </a:lnTo>
                      <a:lnTo>
                        <a:pt x="318" y="80"/>
                      </a:lnTo>
                      <a:lnTo>
                        <a:pt x="320" y="82"/>
                      </a:lnTo>
                      <a:lnTo>
                        <a:pt x="321" y="86"/>
                      </a:lnTo>
                      <a:lnTo>
                        <a:pt x="322" y="89"/>
                      </a:lnTo>
                      <a:lnTo>
                        <a:pt x="321" y="90"/>
                      </a:lnTo>
                      <a:lnTo>
                        <a:pt x="321" y="91"/>
                      </a:lnTo>
                      <a:lnTo>
                        <a:pt x="321" y="91"/>
                      </a:lnTo>
                      <a:lnTo>
                        <a:pt x="318" y="93"/>
                      </a:lnTo>
                      <a:lnTo>
                        <a:pt x="318" y="95"/>
                      </a:lnTo>
                      <a:lnTo>
                        <a:pt x="318" y="98"/>
                      </a:lnTo>
                      <a:lnTo>
                        <a:pt x="318" y="99"/>
                      </a:lnTo>
                      <a:lnTo>
                        <a:pt x="316" y="99"/>
                      </a:lnTo>
                      <a:lnTo>
                        <a:pt x="316" y="101"/>
                      </a:lnTo>
                      <a:lnTo>
                        <a:pt x="315" y="102"/>
                      </a:lnTo>
                      <a:lnTo>
                        <a:pt x="316" y="103"/>
                      </a:lnTo>
                      <a:lnTo>
                        <a:pt x="316" y="103"/>
                      </a:lnTo>
                      <a:lnTo>
                        <a:pt x="316" y="106"/>
                      </a:lnTo>
                      <a:lnTo>
                        <a:pt x="317" y="106"/>
                      </a:lnTo>
                      <a:lnTo>
                        <a:pt x="317" y="107"/>
                      </a:lnTo>
                      <a:lnTo>
                        <a:pt x="318" y="107"/>
                      </a:lnTo>
                      <a:lnTo>
                        <a:pt x="318" y="110"/>
                      </a:lnTo>
                      <a:lnTo>
                        <a:pt x="322" y="110"/>
                      </a:lnTo>
                      <a:lnTo>
                        <a:pt x="324" y="112"/>
                      </a:lnTo>
                      <a:lnTo>
                        <a:pt x="325" y="115"/>
                      </a:lnTo>
                      <a:lnTo>
                        <a:pt x="326" y="118"/>
                      </a:lnTo>
                      <a:lnTo>
                        <a:pt x="329" y="116"/>
                      </a:lnTo>
                      <a:lnTo>
                        <a:pt x="330" y="118"/>
                      </a:lnTo>
                      <a:lnTo>
                        <a:pt x="332" y="118"/>
                      </a:lnTo>
                      <a:lnTo>
                        <a:pt x="332" y="115"/>
                      </a:lnTo>
                      <a:lnTo>
                        <a:pt x="332" y="115"/>
                      </a:lnTo>
                      <a:lnTo>
                        <a:pt x="332" y="115"/>
                      </a:lnTo>
                      <a:lnTo>
                        <a:pt x="332" y="115"/>
                      </a:lnTo>
                      <a:lnTo>
                        <a:pt x="334" y="115"/>
                      </a:lnTo>
                      <a:lnTo>
                        <a:pt x="335" y="114"/>
                      </a:lnTo>
                      <a:lnTo>
                        <a:pt x="338" y="114"/>
                      </a:lnTo>
                      <a:lnTo>
                        <a:pt x="338" y="112"/>
                      </a:lnTo>
                      <a:lnTo>
                        <a:pt x="337" y="111"/>
                      </a:lnTo>
                      <a:lnTo>
                        <a:pt x="335" y="110"/>
                      </a:lnTo>
                      <a:lnTo>
                        <a:pt x="337" y="108"/>
                      </a:lnTo>
                      <a:lnTo>
                        <a:pt x="337" y="108"/>
                      </a:lnTo>
                      <a:lnTo>
                        <a:pt x="338" y="107"/>
                      </a:lnTo>
                      <a:lnTo>
                        <a:pt x="338" y="107"/>
                      </a:lnTo>
                      <a:lnTo>
                        <a:pt x="338" y="106"/>
                      </a:lnTo>
                      <a:lnTo>
                        <a:pt x="341" y="104"/>
                      </a:lnTo>
                      <a:lnTo>
                        <a:pt x="341" y="103"/>
                      </a:lnTo>
                      <a:lnTo>
                        <a:pt x="341" y="103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42" y="102"/>
                      </a:lnTo>
                      <a:lnTo>
                        <a:pt x="343" y="101"/>
                      </a:lnTo>
                      <a:lnTo>
                        <a:pt x="342" y="98"/>
                      </a:lnTo>
                      <a:lnTo>
                        <a:pt x="343" y="98"/>
                      </a:lnTo>
                      <a:lnTo>
                        <a:pt x="345" y="91"/>
                      </a:lnTo>
                      <a:lnTo>
                        <a:pt x="347" y="91"/>
                      </a:lnTo>
                      <a:lnTo>
                        <a:pt x="349" y="91"/>
                      </a:lnTo>
                      <a:lnTo>
                        <a:pt x="349" y="91"/>
                      </a:lnTo>
                      <a:lnTo>
                        <a:pt x="351" y="90"/>
                      </a:lnTo>
                      <a:lnTo>
                        <a:pt x="350" y="89"/>
                      </a:lnTo>
                      <a:lnTo>
                        <a:pt x="352" y="89"/>
                      </a:lnTo>
                      <a:lnTo>
                        <a:pt x="352" y="87"/>
                      </a:lnTo>
                      <a:lnTo>
                        <a:pt x="351" y="87"/>
                      </a:lnTo>
                      <a:lnTo>
                        <a:pt x="351" y="86"/>
                      </a:lnTo>
                      <a:lnTo>
                        <a:pt x="351" y="85"/>
                      </a:lnTo>
                      <a:lnTo>
                        <a:pt x="350" y="85"/>
                      </a:lnTo>
                      <a:lnTo>
                        <a:pt x="350" y="82"/>
                      </a:lnTo>
                      <a:lnTo>
                        <a:pt x="349" y="82"/>
                      </a:lnTo>
                      <a:lnTo>
                        <a:pt x="349" y="82"/>
                      </a:lnTo>
                      <a:lnTo>
                        <a:pt x="349" y="82"/>
                      </a:lnTo>
                      <a:lnTo>
                        <a:pt x="347" y="82"/>
                      </a:lnTo>
                      <a:lnTo>
                        <a:pt x="347" y="74"/>
                      </a:lnTo>
                      <a:lnTo>
                        <a:pt x="346" y="74"/>
                      </a:lnTo>
                      <a:lnTo>
                        <a:pt x="347" y="73"/>
                      </a:lnTo>
                      <a:lnTo>
                        <a:pt x="347" y="73"/>
                      </a:lnTo>
                      <a:lnTo>
                        <a:pt x="346" y="73"/>
                      </a:lnTo>
                      <a:lnTo>
                        <a:pt x="345" y="72"/>
                      </a:lnTo>
                      <a:lnTo>
                        <a:pt x="351" y="72"/>
                      </a:lnTo>
                      <a:lnTo>
                        <a:pt x="351" y="70"/>
                      </a:lnTo>
                      <a:lnTo>
                        <a:pt x="358" y="72"/>
                      </a:lnTo>
                      <a:lnTo>
                        <a:pt x="358" y="73"/>
                      </a:lnTo>
                      <a:lnTo>
                        <a:pt x="359" y="73"/>
                      </a:lnTo>
                      <a:lnTo>
                        <a:pt x="360" y="74"/>
                      </a:lnTo>
                      <a:lnTo>
                        <a:pt x="362" y="73"/>
                      </a:lnTo>
                      <a:lnTo>
                        <a:pt x="362" y="72"/>
                      </a:lnTo>
                      <a:lnTo>
                        <a:pt x="368" y="73"/>
                      </a:lnTo>
                      <a:lnTo>
                        <a:pt x="368" y="74"/>
                      </a:lnTo>
                      <a:lnTo>
                        <a:pt x="368" y="74"/>
                      </a:lnTo>
                      <a:lnTo>
                        <a:pt x="369" y="77"/>
                      </a:lnTo>
                      <a:lnTo>
                        <a:pt x="372" y="77"/>
                      </a:lnTo>
                      <a:lnTo>
                        <a:pt x="372" y="78"/>
                      </a:lnTo>
                      <a:lnTo>
                        <a:pt x="369" y="78"/>
                      </a:lnTo>
                      <a:lnTo>
                        <a:pt x="369" y="78"/>
                      </a:lnTo>
                      <a:lnTo>
                        <a:pt x="371" y="80"/>
                      </a:lnTo>
                      <a:lnTo>
                        <a:pt x="372" y="82"/>
                      </a:lnTo>
                      <a:lnTo>
                        <a:pt x="376" y="82"/>
                      </a:lnTo>
                      <a:lnTo>
                        <a:pt x="380" y="81"/>
                      </a:lnTo>
                      <a:lnTo>
                        <a:pt x="380" y="81"/>
                      </a:lnTo>
                      <a:lnTo>
                        <a:pt x="380" y="82"/>
                      </a:lnTo>
                      <a:lnTo>
                        <a:pt x="381" y="82"/>
                      </a:lnTo>
                      <a:lnTo>
                        <a:pt x="380" y="85"/>
                      </a:lnTo>
                      <a:lnTo>
                        <a:pt x="380" y="85"/>
                      </a:lnTo>
                      <a:lnTo>
                        <a:pt x="379" y="85"/>
                      </a:lnTo>
                      <a:lnTo>
                        <a:pt x="379" y="87"/>
                      </a:lnTo>
                      <a:lnTo>
                        <a:pt x="377" y="87"/>
                      </a:lnTo>
                      <a:lnTo>
                        <a:pt x="376" y="89"/>
                      </a:lnTo>
                      <a:lnTo>
                        <a:pt x="375" y="91"/>
                      </a:lnTo>
                      <a:lnTo>
                        <a:pt x="376" y="91"/>
                      </a:lnTo>
                      <a:lnTo>
                        <a:pt x="376" y="91"/>
                      </a:lnTo>
                      <a:lnTo>
                        <a:pt x="380" y="91"/>
                      </a:lnTo>
                      <a:lnTo>
                        <a:pt x="380" y="94"/>
                      </a:lnTo>
                      <a:lnTo>
                        <a:pt x="375" y="95"/>
                      </a:lnTo>
                      <a:lnTo>
                        <a:pt x="375" y="98"/>
                      </a:lnTo>
                      <a:lnTo>
                        <a:pt x="375" y="99"/>
                      </a:lnTo>
                      <a:lnTo>
                        <a:pt x="373" y="102"/>
                      </a:lnTo>
                      <a:lnTo>
                        <a:pt x="375" y="102"/>
                      </a:lnTo>
                      <a:lnTo>
                        <a:pt x="375" y="103"/>
                      </a:lnTo>
                      <a:lnTo>
                        <a:pt x="375" y="103"/>
                      </a:lnTo>
                      <a:lnTo>
                        <a:pt x="375" y="104"/>
                      </a:lnTo>
                      <a:lnTo>
                        <a:pt x="377" y="106"/>
                      </a:lnTo>
                      <a:lnTo>
                        <a:pt x="377" y="107"/>
                      </a:lnTo>
                      <a:lnTo>
                        <a:pt x="377" y="107"/>
                      </a:lnTo>
                      <a:lnTo>
                        <a:pt x="379" y="108"/>
                      </a:lnTo>
                      <a:lnTo>
                        <a:pt x="380" y="108"/>
                      </a:lnTo>
                      <a:lnTo>
                        <a:pt x="380" y="108"/>
                      </a:lnTo>
                      <a:lnTo>
                        <a:pt x="380" y="108"/>
                      </a:lnTo>
                      <a:lnTo>
                        <a:pt x="381" y="108"/>
                      </a:lnTo>
                      <a:lnTo>
                        <a:pt x="381" y="108"/>
                      </a:lnTo>
                      <a:lnTo>
                        <a:pt x="383" y="108"/>
                      </a:lnTo>
                      <a:lnTo>
                        <a:pt x="384" y="111"/>
                      </a:lnTo>
                      <a:lnTo>
                        <a:pt x="385" y="112"/>
                      </a:lnTo>
                      <a:lnTo>
                        <a:pt x="385" y="115"/>
                      </a:lnTo>
                      <a:lnTo>
                        <a:pt x="384" y="115"/>
                      </a:lnTo>
                      <a:lnTo>
                        <a:pt x="384" y="118"/>
                      </a:lnTo>
                      <a:lnTo>
                        <a:pt x="384" y="118"/>
                      </a:lnTo>
                      <a:lnTo>
                        <a:pt x="383" y="119"/>
                      </a:lnTo>
                      <a:lnTo>
                        <a:pt x="383" y="120"/>
                      </a:lnTo>
                      <a:lnTo>
                        <a:pt x="376" y="120"/>
                      </a:lnTo>
                      <a:lnTo>
                        <a:pt x="376" y="121"/>
                      </a:lnTo>
                      <a:lnTo>
                        <a:pt x="375" y="121"/>
                      </a:lnTo>
                      <a:lnTo>
                        <a:pt x="373" y="123"/>
                      </a:lnTo>
                      <a:lnTo>
                        <a:pt x="372" y="123"/>
                      </a:lnTo>
                      <a:lnTo>
                        <a:pt x="371" y="124"/>
                      </a:lnTo>
                      <a:lnTo>
                        <a:pt x="367" y="124"/>
                      </a:lnTo>
                      <a:lnTo>
                        <a:pt x="367" y="125"/>
                      </a:lnTo>
                      <a:lnTo>
                        <a:pt x="366" y="125"/>
                      </a:lnTo>
                      <a:lnTo>
                        <a:pt x="366" y="127"/>
                      </a:lnTo>
                      <a:lnTo>
                        <a:pt x="360" y="131"/>
                      </a:lnTo>
                      <a:lnTo>
                        <a:pt x="360" y="132"/>
                      </a:lnTo>
                      <a:lnTo>
                        <a:pt x="359" y="131"/>
                      </a:lnTo>
                      <a:lnTo>
                        <a:pt x="359" y="131"/>
                      </a:lnTo>
                      <a:lnTo>
                        <a:pt x="358" y="129"/>
                      </a:lnTo>
                      <a:lnTo>
                        <a:pt x="358" y="129"/>
                      </a:lnTo>
                      <a:lnTo>
                        <a:pt x="356" y="129"/>
                      </a:lnTo>
                      <a:lnTo>
                        <a:pt x="356" y="129"/>
                      </a:lnTo>
                      <a:lnTo>
                        <a:pt x="355" y="129"/>
                      </a:lnTo>
                      <a:lnTo>
                        <a:pt x="355" y="128"/>
                      </a:lnTo>
                      <a:lnTo>
                        <a:pt x="354" y="127"/>
                      </a:lnTo>
                      <a:lnTo>
                        <a:pt x="354" y="127"/>
                      </a:lnTo>
                      <a:lnTo>
                        <a:pt x="354" y="125"/>
                      </a:lnTo>
                      <a:lnTo>
                        <a:pt x="354" y="124"/>
                      </a:lnTo>
                      <a:lnTo>
                        <a:pt x="351" y="125"/>
                      </a:lnTo>
                      <a:lnTo>
                        <a:pt x="351" y="124"/>
                      </a:lnTo>
                      <a:lnTo>
                        <a:pt x="350" y="124"/>
                      </a:lnTo>
                      <a:lnTo>
                        <a:pt x="349" y="123"/>
                      </a:lnTo>
                      <a:lnTo>
                        <a:pt x="349" y="123"/>
                      </a:lnTo>
                      <a:lnTo>
                        <a:pt x="349" y="124"/>
                      </a:lnTo>
                      <a:lnTo>
                        <a:pt x="347" y="124"/>
                      </a:lnTo>
                      <a:lnTo>
                        <a:pt x="347" y="124"/>
                      </a:lnTo>
                      <a:lnTo>
                        <a:pt x="346" y="125"/>
                      </a:lnTo>
                      <a:lnTo>
                        <a:pt x="349" y="125"/>
                      </a:lnTo>
                      <a:lnTo>
                        <a:pt x="350" y="127"/>
                      </a:lnTo>
                      <a:lnTo>
                        <a:pt x="350" y="128"/>
                      </a:lnTo>
                      <a:lnTo>
                        <a:pt x="351" y="128"/>
                      </a:lnTo>
                      <a:lnTo>
                        <a:pt x="351" y="129"/>
                      </a:lnTo>
                      <a:lnTo>
                        <a:pt x="354" y="129"/>
                      </a:lnTo>
                      <a:lnTo>
                        <a:pt x="354" y="131"/>
                      </a:lnTo>
                      <a:lnTo>
                        <a:pt x="354" y="131"/>
                      </a:lnTo>
                      <a:lnTo>
                        <a:pt x="354" y="131"/>
                      </a:lnTo>
                      <a:lnTo>
                        <a:pt x="354" y="132"/>
                      </a:lnTo>
                      <a:lnTo>
                        <a:pt x="355" y="132"/>
                      </a:lnTo>
                      <a:lnTo>
                        <a:pt x="356" y="132"/>
                      </a:lnTo>
                      <a:lnTo>
                        <a:pt x="356" y="132"/>
                      </a:lnTo>
                      <a:lnTo>
                        <a:pt x="356" y="133"/>
                      </a:lnTo>
                      <a:lnTo>
                        <a:pt x="356" y="133"/>
                      </a:lnTo>
                      <a:lnTo>
                        <a:pt x="356" y="133"/>
                      </a:lnTo>
                      <a:lnTo>
                        <a:pt x="356" y="133"/>
                      </a:lnTo>
                      <a:lnTo>
                        <a:pt x="356" y="133"/>
                      </a:lnTo>
                      <a:lnTo>
                        <a:pt x="351" y="135"/>
                      </a:lnTo>
                      <a:lnTo>
                        <a:pt x="351" y="136"/>
                      </a:lnTo>
                      <a:lnTo>
                        <a:pt x="347" y="136"/>
                      </a:lnTo>
                      <a:lnTo>
                        <a:pt x="346" y="133"/>
                      </a:lnTo>
                      <a:lnTo>
                        <a:pt x="343" y="131"/>
                      </a:lnTo>
                      <a:lnTo>
                        <a:pt x="341" y="129"/>
                      </a:lnTo>
                      <a:lnTo>
                        <a:pt x="339" y="129"/>
                      </a:lnTo>
                      <a:lnTo>
                        <a:pt x="339" y="131"/>
                      </a:lnTo>
                      <a:lnTo>
                        <a:pt x="337" y="131"/>
                      </a:lnTo>
                      <a:lnTo>
                        <a:pt x="334" y="131"/>
                      </a:lnTo>
                      <a:lnTo>
                        <a:pt x="333" y="131"/>
                      </a:lnTo>
                      <a:lnTo>
                        <a:pt x="333" y="132"/>
                      </a:lnTo>
                      <a:lnTo>
                        <a:pt x="334" y="132"/>
                      </a:lnTo>
                      <a:lnTo>
                        <a:pt x="335" y="135"/>
                      </a:lnTo>
                      <a:lnTo>
                        <a:pt x="335" y="138"/>
                      </a:lnTo>
                      <a:lnTo>
                        <a:pt x="334" y="140"/>
                      </a:lnTo>
                      <a:lnTo>
                        <a:pt x="334" y="140"/>
                      </a:lnTo>
                      <a:lnTo>
                        <a:pt x="333" y="141"/>
                      </a:lnTo>
                      <a:lnTo>
                        <a:pt x="333" y="142"/>
                      </a:lnTo>
                      <a:lnTo>
                        <a:pt x="332" y="142"/>
                      </a:lnTo>
                      <a:lnTo>
                        <a:pt x="333" y="144"/>
                      </a:lnTo>
                      <a:lnTo>
                        <a:pt x="332" y="144"/>
                      </a:lnTo>
                      <a:lnTo>
                        <a:pt x="332" y="145"/>
                      </a:lnTo>
                      <a:lnTo>
                        <a:pt x="330" y="145"/>
                      </a:lnTo>
                      <a:lnTo>
                        <a:pt x="330" y="145"/>
                      </a:lnTo>
                      <a:lnTo>
                        <a:pt x="329" y="145"/>
                      </a:lnTo>
                      <a:lnTo>
                        <a:pt x="324" y="140"/>
                      </a:lnTo>
                      <a:lnTo>
                        <a:pt x="320" y="140"/>
                      </a:lnTo>
                      <a:lnTo>
                        <a:pt x="320" y="140"/>
                      </a:lnTo>
                      <a:lnTo>
                        <a:pt x="317" y="140"/>
                      </a:lnTo>
                      <a:lnTo>
                        <a:pt x="317" y="138"/>
                      </a:lnTo>
                      <a:lnTo>
                        <a:pt x="317" y="138"/>
                      </a:lnTo>
                      <a:lnTo>
                        <a:pt x="316" y="138"/>
                      </a:lnTo>
                      <a:lnTo>
                        <a:pt x="315" y="138"/>
                      </a:lnTo>
                      <a:lnTo>
                        <a:pt x="315" y="138"/>
                      </a:lnTo>
                      <a:lnTo>
                        <a:pt x="315" y="138"/>
                      </a:lnTo>
                      <a:lnTo>
                        <a:pt x="313" y="140"/>
                      </a:lnTo>
                      <a:lnTo>
                        <a:pt x="312" y="140"/>
                      </a:lnTo>
                      <a:lnTo>
                        <a:pt x="312" y="138"/>
                      </a:lnTo>
                      <a:lnTo>
                        <a:pt x="309" y="138"/>
                      </a:lnTo>
                      <a:lnTo>
                        <a:pt x="309" y="138"/>
                      </a:lnTo>
                      <a:lnTo>
                        <a:pt x="308" y="137"/>
                      </a:lnTo>
                      <a:lnTo>
                        <a:pt x="308" y="137"/>
                      </a:lnTo>
                      <a:lnTo>
                        <a:pt x="307" y="137"/>
                      </a:lnTo>
                      <a:lnTo>
                        <a:pt x="307" y="137"/>
                      </a:lnTo>
                      <a:lnTo>
                        <a:pt x="307" y="137"/>
                      </a:lnTo>
                      <a:lnTo>
                        <a:pt x="307" y="140"/>
                      </a:lnTo>
                      <a:lnTo>
                        <a:pt x="305" y="141"/>
                      </a:lnTo>
                      <a:lnTo>
                        <a:pt x="308" y="141"/>
                      </a:lnTo>
                      <a:lnTo>
                        <a:pt x="308" y="142"/>
                      </a:lnTo>
                      <a:lnTo>
                        <a:pt x="307" y="142"/>
                      </a:lnTo>
                      <a:lnTo>
                        <a:pt x="307" y="142"/>
                      </a:lnTo>
                      <a:lnTo>
                        <a:pt x="303" y="142"/>
                      </a:lnTo>
                      <a:lnTo>
                        <a:pt x="303" y="144"/>
                      </a:lnTo>
                      <a:lnTo>
                        <a:pt x="299" y="142"/>
                      </a:lnTo>
                      <a:lnTo>
                        <a:pt x="299" y="145"/>
                      </a:lnTo>
                      <a:lnTo>
                        <a:pt x="300" y="145"/>
                      </a:lnTo>
                      <a:lnTo>
                        <a:pt x="301" y="145"/>
                      </a:lnTo>
                      <a:lnTo>
                        <a:pt x="305" y="145"/>
                      </a:lnTo>
                      <a:lnTo>
                        <a:pt x="309" y="144"/>
                      </a:lnTo>
                      <a:lnTo>
                        <a:pt x="312" y="144"/>
                      </a:lnTo>
                      <a:lnTo>
                        <a:pt x="322" y="145"/>
                      </a:lnTo>
                      <a:lnTo>
                        <a:pt x="324" y="146"/>
                      </a:lnTo>
                      <a:lnTo>
                        <a:pt x="328" y="146"/>
                      </a:lnTo>
                      <a:lnTo>
                        <a:pt x="328" y="146"/>
                      </a:lnTo>
                      <a:lnTo>
                        <a:pt x="329" y="146"/>
                      </a:lnTo>
                      <a:lnTo>
                        <a:pt x="329" y="148"/>
                      </a:lnTo>
                      <a:lnTo>
                        <a:pt x="328" y="148"/>
                      </a:lnTo>
                      <a:lnTo>
                        <a:pt x="326" y="149"/>
                      </a:lnTo>
                      <a:lnTo>
                        <a:pt x="325" y="150"/>
                      </a:lnTo>
                      <a:lnTo>
                        <a:pt x="325" y="152"/>
                      </a:lnTo>
                      <a:lnTo>
                        <a:pt x="325" y="153"/>
                      </a:lnTo>
                      <a:lnTo>
                        <a:pt x="326" y="154"/>
                      </a:lnTo>
                      <a:lnTo>
                        <a:pt x="325" y="157"/>
                      </a:lnTo>
                      <a:lnTo>
                        <a:pt x="324" y="158"/>
                      </a:lnTo>
                      <a:lnTo>
                        <a:pt x="321" y="158"/>
                      </a:lnTo>
                      <a:lnTo>
                        <a:pt x="318" y="159"/>
                      </a:lnTo>
                      <a:lnTo>
                        <a:pt x="317" y="159"/>
                      </a:lnTo>
                      <a:lnTo>
                        <a:pt x="317" y="162"/>
                      </a:lnTo>
                      <a:lnTo>
                        <a:pt x="316" y="161"/>
                      </a:lnTo>
                      <a:lnTo>
                        <a:pt x="316" y="161"/>
                      </a:lnTo>
                      <a:lnTo>
                        <a:pt x="316" y="161"/>
                      </a:lnTo>
                      <a:lnTo>
                        <a:pt x="316" y="159"/>
                      </a:lnTo>
                      <a:lnTo>
                        <a:pt x="313" y="159"/>
                      </a:lnTo>
                      <a:lnTo>
                        <a:pt x="312" y="158"/>
                      </a:lnTo>
                      <a:lnTo>
                        <a:pt x="308" y="158"/>
                      </a:lnTo>
                      <a:lnTo>
                        <a:pt x="308" y="158"/>
                      </a:lnTo>
                      <a:lnTo>
                        <a:pt x="307" y="158"/>
                      </a:lnTo>
                      <a:lnTo>
                        <a:pt x="307" y="158"/>
                      </a:lnTo>
                      <a:lnTo>
                        <a:pt x="307" y="158"/>
                      </a:lnTo>
                      <a:lnTo>
                        <a:pt x="307" y="161"/>
                      </a:lnTo>
                      <a:lnTo>
                        <a:pt x="304" y="161"/>
                      </a:lnTo>
                      <a:lnTo>
                        <a:pt x="303" y="161"/>
                      </a:lnTo>
                      <a:lnTo>
                        <a:pt x="303" y="161"/>
                      </a:lnTo>
                      <a:lnTo>
                        <a:pt x="301" y="161"/>
                      </a:lnTo>
                      <a:lnTo>
                        <a:pt x="301" y="162"/>
                      </a:lnTo>
                      <a:lnTo>
                        <a:pt x="301" y="163"/>
                      </a:lnTo>
                      <a:lnTo>
                        <a:pt x="301" y="165"/>
                      </a:lnTo>
                      <a:lnTo>
                        <a:pt x="301" y="165"/>
                      </a:lnTo>
                      <a:lnTo>
                        <a:pt x="301" y="165"/>
                      </a:lnTo>
                      <a:lnTo>
                        <a:pt x="303" y="166"/>
                      </a:lnTo>
                      <a:lnTo>
                        <a:pt x="301" y="169"/>
                      </a:lnTo>
                      <a:lnTo>
                        <a:pt x="300" y="169"/>
                      </a:lnTo>
                      <a:lnTo>
                        <a:pt x="300" y="169"/>
                      </a:lnTo>
                      <a:lnTo>
                        <a:pt x="300" y="170"/>
                      </a:lnTo>
                      <a:lnTo>
                        <a:pt x="295" y="170"/>
                      </a:lnTo>
                      <a:lnTo>
                        <a:pt x="295" y="170"/>
                      </a:lnTo>
                      <a:lnTo>
                        <a:pt x="295" y="170"/>
                      </a:lnTo>
                      <a:lnTo>
                        <a:pt x="295" y="174"/>
                      </a:lnTo>
                      <a:lnTo>
                        <a:pt x="299" y="174"/>
                      </a:lnTo>
                      <a:lnTo>
                        <a:pt x="299" y="176"/>
                      </a:lnTo>
                      <a:lnTo>
                        <a:pt x="299" y="178"/>
                      </a:lnTo>
                      <a:lnTo>
                        <a:pt x="297" y="179"/>
                      </a:lnTo>
                      <a:lnTo>
                        <a:pt x="296" y="180"/>
                      </a:lnTo>
                      <a:lnTo>
                        <a:pt x="296" y="180"/>
                      </a:lnTo>
                      <a:lnTo>
                        <a:pt x="295" y="180"/>
                      </a:lnTo>
                      <a:lnTo>
                        <a:pt x="295" y="180"/>
                      </a:lnTo>
                      <a:lnTo>
                        <a:pt x="294" y="180"/>
                      </a:lnTo>
                      <a:lnTo>
                        <a:pt x="294" y="182"/>
                      </a:lnTo>
                      <a:lnTo>
                        <a:pt x="292" y="182"/>
                      </a:lnTo>
                      <a:lnTo>
                        <a:pt x="290" y="182"/>
                      </a:lnTo>
                      <a:lnTo>
                        <a:pt x="287" y="180"/>
                      </a:lnTo>
                      <a:lnTo>
                        <a:pt x="287" y="180"/>
                      </a:lnTo>
                      <a:lnTo>
                        <a:pt x="286" y="180"/>
                      </a:lnTo>
                      <a:lnTo>
                        <a:pt x="284" y="180"/>
                      </a:lnTo>
                      <a:lnTo>
                        <a:pt x="284" y="182"/>
                      </a:lnTo>
                      <a:lnTo>
                        <a:pt x="284" y="182"/>
                      </a:lnTo>
                      <a:lnTo>
                        <a:pt x="284" y="182"/>
                      </a:lnTo>
                      <a:lnTo>
                        <a:pt x="284" y="182"/>
                      </a:lnTo>
                      <a:lnTo>
                        <a:pt x="286" y="182"/>
                      </a:lnTo>
                      <a:lnTo>
                        <a:pt x="286" y="182"/>
                      </a:lnTo>
                      <a:lnTo>
                        <a:pt x="287" y="182"/>
                      </a:lnTo>
                      <a:lnTo>
                        <a:pt x="287" y="184"/>
                      </a:lnTo>
                      <a:lnTo>
                        <a:pt x="283" y="184"/>
                      </a:lnTo>
                      <a:lnTo>
                        <a:pt x="283" y="184"/>
                      </a:lnTo>
                      <a:lnTo>
                        <a:pt x="283" y="184"/>
                      </a:lnTo>
                      <a:lnTo>
                        <a:pt x="284" y="186"/>
                      </a:lnTo>
                      <a:lnTo>
                        <a:pt x="286" y="186"/>
                      </a:lnTo>
                      <a:lnTo>
                        <a:pt x="286" y="187"/>
                      </a:lnTo>
                      <a:lnTo>
                        <a:pt x="280" y="187"/>
                      </a:lnTo>
                      <a:lnTo>
                        <a:pt x="280" y="187"/>
                      </a:lnTo>
                      <a:lnTo>
                        <a:pt x="280" y="187"/>
                      </a:lnTo>
                      <a:lnTo>
                        <a:pt x="279" y="186"/>
                      </a:lnTo>
                      <a:lnTo>
                        <a:pt x="279" y="188"/>
                      </a:lnTo>
                      <a:lnTo>
                        <a:pt x="277" y="188"/>
                      </a:lnTo>
                      <a:lnTo>
                        <a:pt x="277" y="191"/>
                      </a:lnTo>
                      <a:lnTo>
                        <a:pt x="277" y="191"/>
                      </a:lnTo>
                      <a:lnTo>
                        <a:pt x="277" y="193"/>
                      </a:lnTo>
                      <a:lnTo>
                        <a:pt x="277" y="193"/>
                      </a:lnTo>
                      <a:lnTo>
                        <a:pt x="275" y="195"/>
                      </a:lnTo>
                      <a:lnTo>
                        <a:pt x="274" y="195"/>
                      </a:lnTo>
                      <a:lnTo>
                        <a:pt x="271" y="195"/>
                      </a:lnTo>
                      <a:lnTo>
                        <a:pt x="271" y="197"/>
                      </a:lnTo>
                      <a:lnTo>
                        <a:pt x="270" y="199"/>
                      </a:lnTo>
                      <a:lnTo>
                        <a:pt x="269" y="200"/>
                      </a:lnTo>
                      <a:lnTo>
                        <a:pt x="267" y="200"/>
                      </a:lnTo>
                      <a:lnTo>
                        <a:pt x="266" y="201"/>
                      </a:lnTo>
                      <a:lnTo>
                        <a:pt x="266" y="203"/>
                      </a:lnTo>
                      <a:lnTo>
                        <a:pt x="266" y="204"/>
                      </a:lnTo>
                      <a:lnTo>
                        <a:pt x="265" y="205"/>
                      </a:lnTo>
                      <a:lnTo>
                        <a:pt x="266" y="205"/>
                      </a:lnTo>
                      <a:lnTo>
                        <a:pt x="266" y="207"/>
                      </a:lnTo>
                      <a:lnTo>
                        <a:pt x="266" y="207"/>
                      </a:lnTo>
                      <a:lnTo>
                        <a:pt x="262" y="207"/>
                      </a:lnTo>
                      <a:lnTo>
                        <a:pt x="260" y="208"/>
                      </a:lnTo>
                      <a:lnTo>
                        <a:pt x="260" y="208"/>
                      </a:lnTo>
                      <a:lnTo>
                        <a:pt x="260" y="209"/>
                      </a:lnTo>
                      <a:lnTo>
                        <a:pt x="261" y="209"/>
                      </a:lnTo>
                      <a:lnTo>
                        <a:pt x="261" y="209"/>
                      </a:lnTo>
                      <a:lnTo>
                        <a:pt x="261" y="209"/>
                      </a:lnTo>
                      <a:lnTo>
                        <a:pt x="262" y="209"/>
                      </a:lnTo>
                      <a:lnTo>
                        <a:pt x="262" y="212"/>
                      </a:lnTo>
                      <a:lnTo>
                        <a:pt x="261" y="212"/>
                      </a:lnTo>
                      <a:lnTo>
                        <a:pt x="260" y="214"/>
                      </a:lnTo>
                      <a:lnTo>
                        <a:pt x="258" y="214"/>
                      </a:lnTo>
                      <a:lnTo>
                        <a:pt x="258" y="216"/>
                      </a:lnTo>
                      <a:lnTo>
                        <a:pt x="258" y="216"/>
                      </a:lnTo>
                      <a:lnTo>
                        <a:pt x="258" y="222"/>
                      </a:lnTo>
                      <a:lnTo>
                        <a:pt x="257" y="222"/>
                      </a:lnTo>
                      <a:lnTo>
                        <a:pt x="256" y="224"/>
                      </a:lnTo>
                      <a:lnTo>
                        <a:pt x="256" y="224"/>
                      </a:lnTo>
                      <a:lnTo>
                        <a:pt x="257" y="224"/>
                      </a:lnTo>
                      <a:lnTo>
                        <a:pt x="257" y="225"/>
                      </a:lnTo>
                      <a:lnTo>
                        <a:pt x="258" y="226"/>
                      </a:lnTo>
                      <a:lnTo>
                        <a:pt x="258" y="229"/>
                      </a:lnTo>
                      <a:lnTo>
                        <a:pt x="260" y="231"/>
                      </a:lnTo>
                      <a:lnTo>
                        <a:pt x="260" y="234"/>
                      </a:lnTo>
                      <a:lnTo>
                        <a:pt x="262" y="235"/>
                      </a:lnTo>
                      <a:lnTo>
                        <a:pt x="262" y="235"/>
                      </a:lnTo>
                      <a:lnTo>
                        <a:pt x="262" y="235"/>
                      </a:lnTo>
                      <a:lnTo>
                        <a:pt x="263" y="234"/>
                      </a:lnTo>
                      <a:lnTo>
                        <a:pt x="263" y="234"/>
                      </a:lnTo>
                      <a:lnTo>
                        <a:pt x="265" y="234"/>
                      </a:lnTo>
                      <a:lnTo>
                        <a:pt x="265" y="234"/>
                      </a:lnTo>
                      <a:lnTo>
                        <a:pt x="265" y="234"/>
                      </a:lnTo>
                      <a:lnTo>
                        <a:pt x="265" y="234"/>
                      </a:lnTo>
                      <a:lnTo>
                        <a:pt x="273" y="234"/>
                      </a:lnTo>
                      <a:lnTo>
                        <a:pt x="273" y="234"/>
                      </a:lnTo>
                      <a:lnTo>
                        <a:pt x="274" y="234"/>
                      </a:lnTo>
                      <a:lnTo>
                        <a:pt x="274" y="237"/>
                      </a:lnTo>
                      <a:lnTo>
                        <a:pt x="275" y="237"/>
                      </a:lnTo>
                      <a:lnTo>
                        <a:pt x="275" y="238"/>
                      </a:lnTo>
                      <a:lnTo>
                        <a:pt x="275" y="238"/>
                      </a:lnTo>
                      <a:lnTo>
                        <a:pt x="275" y="239"/>
                      </a:lnTo>
                      <a:lnTo>
                        <a:pt x="277" y="239"/>
                      </a:lnTo>
                      <a:lnTo>
                        <a:pt x="277" y="242"/>
                      </a:lnTo>
                      <a:lnTo>
                        <a:pt x="278" y="243"/>
                      </a:lnTo>
                      <a:lnTo>
                        <a:pt x="278" y="247"/>
                      </a:lnTo>
                      <a:lnTo>
                        <a:pt x="279" y="247"/>
                      </a:ln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50"/>
                      </a:lnTo>
                      <a:lnTo>
                        <a:pt x="280" y="250"/>
                      </a:lnTo>
                      <a:lnTo>
                        <a:pt x="280" y="252"/>
                      </a:lnTo>
                      <a:lnTo>
                        <a:pt x="282" y="252"/>
                      </a:lnTo>
                      <a:lnTo>
                        <a:pt x="282" y="254"/>
                      </a:lnTo>
                      <a:lnTo>
                        <a:pt x="283" y="254"/>
                      </a:lnTo>
                      <a:lnTo>
                        <a:pt x="283" y="255"/>
                      </a:lnTo>
                      <a:lnTo>
                        <a:pt x="282" y="255"/>
                      </a:lnTo>
                      <a:lnTo>
                        <a:pt x="282" y="256"/>
                      </a:lnTo>
                      <a:lnTo>
                        <a:pt x="282" y="256"/>
                      </a:lnTo>
                      <a:lnTo>
                        <a:pt x="283" y="258"/>
                      </a:lnTo>
                      <a:lnTo>
                        <a:pt x="284" y="258"/>
                      </a:lnTo>
                      <a:lnTo>
                        <a:pt x="284" y="256"/>
                      </a:lnTo>
                      <a:lnTo>
                        <a:pt x="284" y="256"/>
                      </a:lnTo>
                      <a:lnTo>
                        <a:pt x="288" y="256"/>
                      </a:lnTo>
                      <a:lnTo>
                        <a:pt x="288" y="256"/>
                      </a:lnTo>
                      <a:lnTo>
                        <a:pt x="290" y="256"/>
                      </a:lnTo>
                      <a:lnTo>
                        <a:pt x="290" y="255"/>
                      </a:lnTo>
                      <a:lnTo>
                        <a:pt x="295" y="255"/>
                      </a:lnTo>
                      <a:lnTo>
                        <a:pt x="296" y="256"/>
                      </a:lnTo>
                      <a:lnTo>
                        <a:pt x="297" y="256"/>
                      </a:lnTo>
                      <a:lnTo>
                        <a:pt x="299" y="256"/>
                      </a:lnTo>
                      <a:lnTo>
                        <a:pt x="300" y="258"/>
                      </a:lnTo>
                      <a:lnTo>
                        <a:pt x="300" y="259"/>
                      </a:lnTo>
                      <a:lnTo>
                        <a:pt x="304" y="259"/>
                      </a:lnTo>
                      <a:lnTo>
                        <a:pt x="305" y="260"/>
                      </a:lnTo>
                      <a:lnTo>
                        <a:pt x="308" y="262"/>
                      </a:lnTo>
                      <a:lnTo>
                        <a:pt x="308" y="262"/>
                      </a:lnTo>
                      <a:lnTo>
                        <a:pt x="312" y="262"/>
                      </a:lnTo>
                      <a:lnTo>
                        <a:pt x="315" y="265"/>
                      </a:lnTo>
                      <a:lnTo>
                        <a:pt x="320" y="265"/>
                      </a:lnTo>
                      <a:lnTo>
                        <a:pt x="320" y="265"/>
                      </a:lnTo>
                      <a:lnTo>
                        <a:pt x="320" y="265"/>
                      </a:lnTo>
                      <a:lnTo>
                        <a:pt x="320" y="268"/>
                      </a:lnTo>
                      <a:lnTo>
                        <a:pt x="321" y="268"/>
                      </a:lnTo>
                      <a:lnTo>
                        <a:pt x="322" y="269"/>
                      </a:lnTo>
                      <a:lnTo>
                        <a:pt x="322" y="272"/>
                      </a:lnTo>
                      <a:lnTo>
                        <a:pt x="322" y="275"/>
                      </a:lnTo>
                      <a:lnTo>
                        <a:pt x="325" y="275"/>
                      </a:lnTo>
                      <a:lnTo>
                        <a:pt x="328" y="275"/>
                      </a:lnTo>
                      <a:lnTo>
                        <a:pt x="329" y="275"/>
                      </a:lnTo>
                      <a:lnTo>
                        <a:pt x="330" y="277"/>
                      </a:lnTo>
                      <a:lnTo>
                        <a:pt x="330" y="277"/>
                      </a:lnTo>
                      <a:lnTo>
                        <a:pt x="332" y="277"/>
                      </a:lnTo>
                      <a:lnTo>
                        <a:pt x="332" y="277"/>
                      </a:lnTo>
                      <a:lnTo>
                        <a:pt x="332" y="277"/>
                      </a:lnTo>
                      <a:lnTo>
                        <a:pt x="332" y="277"/>
                      </a:lnTo>
                      <a:lnTo>
                        <a:pt x="332" y="277"/>
                      </a:lnTo>
                      <a:lnTo>
                        <a:pt x="333" y="279"/>
                      </a:lnTo>
                      <a:lnTo>
                        <a:pt x="333" y="279"/>
                      </a:lnTo>
                      <a:lnTo>
                        <a:pt x="334" y="279"/>
                      </a:lnTo>
                      <a:lnTo>
                        <a:pt x="337" y="279"/>
                      </a:lnTo>
                      <a:lnTo>
                        <a:pt x="338" y="279"/>
                      </a:lnTo>
                      <a:lnTo>
                        <a:pt x="339" y="279"/>
                      </a:lnTo>
                      <a:lnTo>
                        <a:pt x="341" y="281"/>
                      </a:lnTo>
                      <a:lnTo>
                        <a:pt x="345" y="282"/>
                      </a:lnTo>
                      <a:lnTo>
                        <a:pt x="345" y="284"/>
                      </a:lnTo>
                      <a:lnTo>
                        <a:pt x="347" y="284"/>
                      </a:lnTo>
                      <a:lnTo>
                        <a:pt x="349" y="285"/>
                      </a:lnTo>
                      <a:lnTo>
                        <a:pt x="352" y="285"/>
                      </a:lnTo>
                      <a:lnTo>
                        <a:pt x="352" y="284"/>
                      </a:lnTo>
                      <a:lnTo>
                        <a:pt x="352" y="284"/>
                      </a:lnTo>
                      <a:lnTo>
                        <a:pt x="352" y="285"/>
                      </a:lnTo>
                      <a:lnTo>
                        <a:pt x="354" y="285"/>
                      </a:lnTo>
                      <a:lnTo>
                        <a:pt x="359" y="284"/>
                      </a:lnTo>
                      <a:lnTo>
                        <a:pt x="359" y="285"/>
                      </a:lnTo>
                      <a:lnTo>
                        <a:pt x="362" y="285"/>
                      </a:lnTo>
                      <a:lnTo>
                        <a:pt x="362" y="286"/>
                      </a:lnTo>
                      <a:lnTo>
                        <a:pt x="366" y="285"/>
                      </a:lnTo>
                      <a:lnTo>
                        <a:pt x="366" y="286"/>
                      </a:lnTo>
                      <a:lnTo>
                        <a:pt x="367" y="286"/>
                      </a:lnTo>
                      <a:lnTo>
                        <a:pt x="367" y="286"/>
                      </a:lnTo>
                      <a:lnTo>
                        <a:pt x="369" y="288"/>
                      </a:lnTo>
                      <a:lnTo>
                        <a:pt x="372" y="288"/>
                      </a:lnTo>
                      <a:lnTo>
                        <a:pt x="372" y="297"/>
                      </a:lnTo>
                      <a:lnTo>
                        <a:pt x="371" y="297"/>
                      </a:lnTo>
                      <a:lnTo>
                        <a:pt x="371" y="300"/>
                      </a:lnTo>
                      <a:lnTo>
                        <a:pt x="371" y="300"/>
                      </a:lnTo>
                      <a:lnTo>
                        <a:pt x="372" y="302"/>
                      </a:lnTo>
                      <a:lnTo>
                        <a:pt x="372" y="302"/>
                      </a:lnTo>
                      <a:lnTo>
                        <a:pt x="372" y="303"/>
                      </a:lnTo>
                      <a:lnTo>
                        <a:pt x="372" y="305"/>
                      </a:lnTo>
                      <a:lnTo>
                        <a:pt x="372" y="306"/>
                      </a:lnTo>
                      <a:lnTo>
                        <a:pt x="372" y="310"/>
                      </a:lnTo>
                      <a:lnTo>
                        <a:pt x="372" y="310"/>
                      </a:lnTo>
                      <a:lnTo>
                        <a:pt x="372" y="317"/>
                      </a:lnTo>
                      <a:lnTo>
                        <a:pt x="373" y="318"/>
                      </a:lnTo>
                      <a:lnTo>
                        <a:pt x="375" y="319"/>
                      </a:lnTo>
                      <a:lnTo>
                        <a:pt x="376" y="320"/>
                      </a:lnTo>
                      <a:lnTo>
                        <a:pt x="377" y="322"/>
                      </a:lnTo>
                      <a:lnTo>
                        <a:pt x="379" y="323"/>
                      </a:lnTo>
                      <a:lnTo>
                        <a:pt x="377" y="324"/>
                      </a:lnTo>
                      <a:lnTo>
                        <a:pt x="377" y="324"/>
                      </a:lnTo>
                      <a:lnTo>
                        <a:pt x="376" y="326"/>
                      </a:lnTo>
                      <a:lnTo>
                        <a:pt x="379" y="327"/>
                      </a:lnTo>
                      <a:lnTo>
                        <a:pt x="380" y="330"/>
                      </a:lnTo>
                      <a:lnTo>
                        <a:pt x="383" y="330"/>
                      </a:lnTo>
                      <a:lnTo>
                        <a:pt x="384" y="332"/>
                      </a:lnTo>
                      <a:lnTo>
                        <a:pt x="385" y="334"/>
                      </a:lnTo>
                      <a:lnTo>
                        <a:pt x="387" y="334"/>
                      </a:lnTo>
                      <a:lnTo>
                        <a:pt x="385" y="336"/>
                      </a:lnTo>
                      <a:lnTo>
                        <a:pt x="394" y="336"/>
                      </a:lnTo>
                      <a:lnTo>
                        <a:pt x="394" y="335"/>
                      </a:lnTo>
                      <a:lnTo>
                        <a:pt x="396" y="334"/>
                      </a:lnTo>
                      <a:lnTo>
                        <a:pt x="397" y="332"/>
                      </a:lnTo>
                      <a:lnTo>
                        <a:pt x="400" y="334"/>
                      </a:lnTo>
                      <a:lnTo>
                        <a:pt x="400" y="432"/>
                      </a:lnTo>
                      <a:lnTo>
                        <a:pt x="400" y="432"/>
                      </a:lnTo>
                      <a:lnTo>
                        <a:pt x="396" y="433"/>
                      </a:lnTo>
                      <a:lnTo>
                        <a:pt x="396" y="433"/>
                      </a:lnTo>
                      <a:lnTo>
                        <a:pt x="396" y="434"/>
                      </a:lnTo>
                      <a:lnTo>
                        <a:pt x="394" y="434"/>
                      </a:lnTo>
                      <a:lnTo>
                        <a:pt x="394" y="434"/>
                      </a:lnTo>
                      <a:lnTo>
                        <a:pt x="393" y="436"/>
                      </a:lnTo>
                      <a:lnTo>
                        <a:pt x="393" y="437"/>
                      </a:lnTo>
                      <a:lnTo>
                        <a:pt x="396" y="437"/>
                      </a:lnTo>
                      <a:lnTo>
                        <a:pt x="397" y="438"/>
                      </a:lnTo>
                      <a:lnTo>
                        <a:pt x="397" y="440"/>
                      </a:lnTo>
                      <a:lnTo>
                        <a:pt x="396" y="441"/>
                      </a:lnTo>
                      <a:lnTo>
                        <a:pt x="394" y="441"/>
                      </a:lnTo>
                      <a:lnTo>
                        <a:pt x="394" y="440"/>
                      </a:lnTo>
                      <a:lnTo>
                        <a:pt x="389" y="440"/>
                      </a:lnTo>
                      <a:lnTo>
                        <a:pt x="388" y="441"/>
                      </a:lnTo>
                      <a:lnTo>
                        <a:pt x="388" y="441"/>
                      </a:lnTo>
                      <a:lnTo>
                        <a:pt x="387" y="442"/>
                      </a:lnTo>
                      <a:lnTo>
                        <a:pt x="387" y="444"/>
                      </a:lnTo>
                      <a:lnTo>
                        <a:pt x="380" y="444"/>
                      </a:lnTo>
                      <a:lnTo>
                        <a:pt x="377" y="446"/>
                      </a:lnTo>
                      <a:lnTo>
                        <a:pt x="376" y="446"/>
                      </a:lnTo>
                      <a:lnTo>
                        <a:pt x="376" y="447"/>
                      </a:lnTo>
                      <a:lnTo>
                        <a:pt x="375" y="447"/>
                      </a:lnTo>
                      <a:lnTo>
                        <a:pt x="375" y="447"/>
                      </a:lnTo>
                      <a:lnTo>
                        <a:pt x="375" y="447"/>
                      </a:lnTo>
                      <a:lnTo>
                        <a:pt x="375" y="447"/>
                      </a:lnTo>
                      <a:lnTo>
                        <a:pt x="375" y="447"/>
                      </a:lnTo>
                      <a:lnTo>
                        <a:pt x="373" y="449"/>
                      </a:lnTo>
                      <a:lnTo>
                        <a:pt x="372" y="450"/>
                      </a:lnTo>
                      <a:lnTo>
                        <a:pt x="372" y="450"/>
                      </a:lnTo>
                      <a:lnTo>
                        <a:pt x="371" y="450"/>
                      </a:lnTo>
                      <a:lnTo>
                        <a:pt x="369" y="451"/>
                      </a:lnTo>
                      <a:lnTo>
                        <a:pt x="364" y="451"/>
                      </a:lnTo>
                      <a:lnTo>
                        <a:pt x="364" y="449"/>
                      </a:lnTo>
                      <a:lnTo>
                        <a:pt x="366" y="447"/>
                      </a:lnTo>
                      <a:lnTo>
                        <a:pt x="367" y="446"/>
                      </a:lnTo>
                      <a:lnTo>
                        <a:pt x="368" y="445"/>
                      </a:lnTo>
                      <a:lnTo>
                        <a:pt x="368" y="444"/>
                      </a:lnTo>
                      <a:lnTo>
                        <a:pt x="366" y="444"/>
                      </a:lnTo>
                      <a:lnTo>
                        <a:pt x="366" y="444"/>
                      </a:lnTo>
                      <a:lnTo>
                        <a:pt x="366" y="444"/>
                      </a:lnTo>
                      <a:lnTo>
                        <a:pt x="366" y="446"/>
                      </a:lnTo>
                      <a:lnTo>
                        <a:pt x="363" y="451"/>
                      </a:lnTo>
                      <a:lnTo>
                        <a:pt x="362" y="451"/>
                      </a:lnTo>
                      <a:lnTo>
                        <a:pt x="359" y="453"/>
                      </a:lnTo>
                      <a:lnTo>
                        <a:pt x="359" y="457"/>
                      </a:lnTo>
                      <a:lnTo>
                        <a:pt x="360" y="455"/>
                      </a:lnTo>
                      <a:lnTo>
                        <a:pt x="362" y="455"/>
                      </a:lnTo>
                      <a:lnTo>
                        <a:pt x="362" y="455"/>
                      </a:lnTo>
                      <a:lnTo>
                        <a:pt x="362" y="457"/>
                      </a:lnTo>
                      <a:lnTo>
                        <a:pt x="363" y="457"/>
                      </a:lnTo>
                      <a:lnTo>
                        <a:pt x="363" y="457"/>
                      </a:lnTo>
                      <a:lnTo>
                        <a:pt x="363" y="458"/>
                      </a:lnTo>
                      <a:lnTo>
                        <a:pt x="366" y="458"/>
                      </a:lnTo>
                      <a:lnTo>
                        <a:pt x="366" y="459"/>
                      </a:lnTo>
                      <a:lnTo>
                        <a:pt x="363" y="459"/>
                      </a:lnTo>
                      <a:lnTo>
                        <a:pt x="363" y="459"/>
                      </a:lnTo>
                      <a:lnTo>
                        <a:pt x="364" y="459"/>
                      </a:lnTo>
                      <a:lnTo>
                        <a:pt x="364" y="461"/>
                      </a:lnTo>
                      <a:lnTo>
                        <a:pt x="369" y="461"/>
                      </a:lnTo>
                      <a:lnTo>
                        <a:pt x="369" y="459"/>
                      </a:lnTo>
                      <a:lnTo>
                        <a:pt x="372" y="459"/>
                      </a:lnTo>
                      <a:lnTo>
                        <a:pt x="372" y="459"/>
                      </a:lnTo>
                      <a:lnTo>
                        <a:pt x="375" y="458"/>
                      </a:lnTo>
                      <a:lnTo>
                        <a:pt x="376" y="457"/>
                      </a:lnTo>
                      <a:lnTo>
                        <a:pt x="377" y="454"/>
                      </a:lnTo>
                      <a:lnTo>
                        <a:pt x="384" y="453"/>
                      </a:lnTo>
                      <a:lnTo>
                        <a:pt x="384" y="453"/>
                      </a:lnTo>
                      <a:lnTo>
                        <a:pt x="385" y="453"/>
                      </a:lnTo>
                      <a:lnTo>
                        <a:pt x="385" y="451"/>
                      </a:lnTo>
                      <a:lnTo>
                        <a:pt x="387" y="451"/>
                      </a:lnTo>
                      <a:lnTo>
                        <a:pt x="388" y="450"/>
                      </a:lnTo>
                      <a:lnTo>
                        <a:pt x="389" y="450"/>
                      </a:lnTo>
                      <a:lnTo>
                        <a:pt x="389" y="450"/>
                      </a:lnTo>
                      <a:lnTo>
                        <a:pt x="392" y="450"/>
                      </a:lnTo>
                      <a:lnTo>
                        <a:pt x="393" y="449"/>
                      </a:lnTo>
                      <a:lnTo>
                        <a:pt x="394" y="449"/>
                      </a:lnTo>
                      <a:lnTo>
                        <a:pt x="394" y="447"/>
                      </a:lnTo>
                      <a:lnTo>
                        <a:pt x="397" y="446"/>
                      </a:lnTo>
                      <a:lnTo>
                        <a:pt x="397" y="445"/>
                      </a:lnTo>
                      <a:lnTo>
                        <a:pt x="400" y="442"/>
                      </a:lnTo>
                      <a:lnTo>
                        <a:pt x="398" y="441"/>
                      </a:lnTo>
                      <a:lnTo>
                        <a:pt x="397" y="438"/>
                      </a:lnTo>
                      <a:lnTo>
                        <a:pt x="398" y="438"/>
                      </a:lnTo>
                      <a:lnTo>
                        <a:pt x="400" y="438"/>
                      </a:lnTo>
                      <a:lnTo>
                        <a:pt x="400" y="506"/>
                      </a:lnTo>
                      <a:lnTo>
                        <a:pt x="13" y="506"/>
                      </a:lnTo>
                      <a:lnTo>
                        <a:pt x="13" y="506"/>
                      </a:lnTo>
                      <a:lnTo>
                        <a:pt x="12" y="506"/>
                      </a:lnTo>
                      <a:lnTo>
                        <a:pt x="11" y="505"/>
                      </a:lnTo>
                      <a:lnTo>
                        <a:pt x="11" y="504"/>
                      </a:lnTo>
                      <a:lnTo>
                        <a:pt x="11" y="502"/>
                      </a:lnTo>
                      <a:lnTo>
                        <a:pt x="11" y="502"/>
                      </a:lnTo>
                      <a:lnTo>
                        <a:pt x="11" y="502"/>
                      </a:lnTo>
                      <a:lnTo>
                        <a:pt x="12" y="501"/>
                      </a:lnTo>
                      <a:lnTo>
                        <a:pt x="15" y="504"/>
                      </a:lnTo>
                      <a:lnTo>
                        <a:pt x="15" y="502"/>
                      </a:lnTo>
                      <a:lnTo>
                        <a:pt x="13" y="501"/>
                      </a:lnTo>
                      <a:lnTo>
                        <a:pt x="13" y="500"/>
                      </a:lnTo>
                      <a:lnTo>
                        <a:pt x="13" y="498"/>
                      </a:lnTo>
                      <a:lnTo>
                        <a:pt x="15" y="496"/>
                      </a:lnTo>
                      <a:lnTo>
                        <a:pt x="13" y="496"/>
                      </a:lnTo>
                      <a:lnTo>
                        <a:pt x="13" y="496"/>
                      </a:lnTo>
                      <a:lnTo>
                        <a:pt x="9" y="496"/>
                      </a:lnTo>
                      <a:lnTo>
                        <a:pt x="9" y="496"/>
                      </a:lnTo>
                      <a:lnTo>
                        <a:pt x="11" y="496"/>
                      </a:lnTo>
                      <a:lnTo>
                        <a:pt x="11" y="498"/>
                      </a:lnTo>
                      <a:lnTo>
                        <a:pt x="7" y="498"/>
                      </a:lnTo>
                      <a:lnTo>
                        <a:pt x="7" y="493"/>
                      </a:lnTo>
                      <a:lnTo>
                        <a:pt x="6" y="493"/>
                      </a:lnTo>
                      <a:lnTo>
                        <a:pt x="6" y="492"/>
                      </a:lnTo>
                      <a:lnTo>
                        <a:pt x="4" y="492"/>
                      </a:lnTo>
                      <a:lnTo>
                        <a:pt x="4" y="491"/>
                      </a:lnTo>
                      <a:lnTo>
                        <a:pt x="4" y="491"/>
                      </a:lnTo>
                      <a:lnTo>
                        <a:pt x="4" y="491"/>
                      </a:lnTo>
                      <a:lnTo>
                        <a:pt x="2" y="489"/>
                      </a:lnTo>
                      <a:lnTo>
                        <a:pt x="2" y="483"/>
                      </a:lnTo>
                      <a:lnTo>
                        <a:pt x="0" y="481"/>
                      </a:lnTo>
                      <a:lnTo>
                        <a:pt x="0" y="374"/>
                      </a:lnTo>
                      <a:lnTo>
                        <a:pt x="3" y="374"/>
                      </a:lnTo>
                      <a:lnTo>
                        <a:pt x="3" y="374"/>
                      </a:lnTo>
                      <a:lnTo>
                        <a:pt x="7" y="374"/>
                      </a:lnTo>
                      <a:lnTo>
                        <a:pt x="8" y="373"/>
                      </a:lnTo>
                      <a:lnTo>
                        <a:pt x="9" y="373"/>
                      </a:lnTo>
                      <a:lnTo>
                        <a:pt x="11" y="373"/>
                      </a:lnTo>
                      <a:lnTo>
                        <a:pt x="11" y="374"/>
                      </a:lnTo>
                      <a:lnTo>
                        <a:pt x="12" y="375"/>
                      </a:lnTo>
                      <a:lnTo>
                        <a:pt x="11" y="375"/>
                      </a:lnTo>
                      <a:lnTo>
                        <a:pt x="11" y="375"/>
                      </a:lnTo>
                      <a:lnTo>
                        <a:pt x="11" y="375"/>
                      </a:lnTo>
                      <a:lnTo>
                        <a:pt x="9" y="375"/>
                      </a:lnTo>
                      <a:lnTo>
                        <a:pt x="9" y="378"/>
                      </a:lnTo>
                      <a:lnTo>
                        <a:pt x="9" y="378"/>
                      </a:lnTo>
                      <a:lnTo>
                        <a:pt x="9" y="378"/>
                      </a:lnTo>
                      <a:lnTo>
                        <a:pt x="9" y="378"/>
                      </a:lnTo>
                      <a:lnTo>
                        <a:pt x="9" y="378"/>
                      </a:lnTo>
                      <a:lnTo>
                        <a:pt x="9" y="378"/>
                      </a:lnTo>
                      <a:lnTo>
                        <a:pt x="11" y="379"/>
                      </a:lnTo>
                      <a:lnTo>
                        <a:pt x="11" y="381"/>
                      </a:lnTo>
                      <a:lnTo>
                        <a:pt x="12" y="382"/>
                      </a:lnTo>
                      <a:lnTo>
                        <a:pt x="13" y="382"/>
                      </a:lnTo>
                      <a:lnTo>
                        <a:pt x="12" y="379"/>
                      </a:lnTo>
                      <a:lnTo>
                        <a:pt x="12" y="377"/>
                      </a:lnTo>
                      <a:lnTo>
                        <a:pt x="13" y="375"/>
                      </a:lnTo>
                      <a:lnTo>
                        <a:pt x="15" y="373"/>
                      </a:lnTo>
                      <a:lnTo>
                        <a:pt x="13" y="373"/>
                      </a:lnTo>
                      <a:lnTo>
                        <a:pt x="13" y="373"/>
                      </a:lnTo>
                      <a:lnTo>
                        <a:pt x="12" y="373"/>
                      </a:lnTo>
                      <a:lnTo>
                        <a:pt x="11" y="373"/>
                      </a:lnTo>
                      <a:lnTo>
                        <a:pt x="12" y="373"/>
                      </a:lnTo>
                      <a:lnTo>
                        <a:pt x="11" y="370"/>
                      </a:lnTo>
                      <a:lnTo>
                        <a:pt x="9" y="369"/>
                      </a:lnTo>
                      <a:lnTo>
                        <a:pt x="8" y="368"/>
                      </a:lnTo>
                      <a:lnTo>
                        <a:pt x="11" y="368"/>
                      </a:lnTo>
                      <a:lnTo>
                        <a:pt x="11" y="366"/>
                      </a:lnTo>
                      <a:lnTo>
                        <a:pt x="12" y="365"/>
                      </a:lnTo>
                      <a:lnTo>
                        <a:pt x="8" y="362"/>
                      </a:lnTo>
                      <a:lnTo>
                        <a:pt x="8" y="360"/>
                      </a:lnTo>
                      <a:lnTo>
                        <a:pt x="6" y="360"/>
                      </a:lnTo>
                      <a:lnTo>
                        <a:pt x="6" y="358"/>
                      </a:lnTo>
                      <a:lnTo>
                        <a:pt x="4" y="357"/>
                      </a:lnTo>
                      <a:lnTo>
                        <a:pt x="3" y="357"/>
                      </a:lnTo>
                      <a:lnTo>
                        <a:pt x="3" y="356"/>
                      </a:lnTo>
                      <a:lnTo>
                        <a:pt x="3" y="354"/>
                      </a:lnTo>
                      <a:lnTo>
                        <a:pt x="4" y="354"/>
                      </a:lnTo>
                      <a:lnTo>
                        <a:pt x="4" y="353"/>
                      </a:lnTo>
                      <a:lnTo>
                        <a:pt x="3" y="353"/>
                      </a:lnTo>
                      <a:lnTo>
                        <a:pt x="2" y="353"/>
                      </a:lnTo>
                      <a:lnTo>
                        <a:pt x="0" y="353"/>
                      </a:lnTo>
                      <a:lnTo>
                        <a:pt x="0" y="125"/>
                      </a:lnTo>
                      <a:lnTo>
                        <a:pt x="3" y="125"/>
                      </a:lnTo>
                      <a:lnTo>
                        <a:pt x="3" y="124"/>
                      </a:lnTo>
                      <a:lnTo>
                        <a:pt x="6" y="124"/>
                      </a:lnTo>
                      <a:lnTo>
                        <a:pt x="6" y="125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7" y="125"/>
                      </a:lnTo>
                      <a:lnTo>
                        <a:pt x="17" y="127"/>
                      </a:lnTo>
                      <a:lnTo>
                        <a:pt x="19" y="128"/>
                      </a:lnTo>
                      <a:lnTo>
                        <a:pt x="20" y="129"/>
                      </a:lnTo>
                      <a:lnTo>
                        <a:pt x="21" y="129"/>
                      </a:lnTo>
                      <a:lnTo>
                        <a:pt x="21" y="132"/>
                      </a:lnTo>
                      <a:lnTo>
                        <a:pt x="21" y="132"/>
                      </a:lnTo>
                      <a:lnTo>
                        <a:pt x="19" y="132"/>
                      </a:lnTo>
                      <a:lnTo>
                        <a:pt x="15" y="132"/>
                      </a:lnTo>
                      <a:lnTo>
                        <a:pt x="12" y="131"/>
                      </a:lnTo>
                      <a:lnTo>
                        <a:pt x="9" y="131"/>
                      </a:lnTo>
                      <a:lnTo>
                        <a:pt x="9" y="131"/>
                      </a:lnTo>
                      <a:lnTo>
                        <a:pt x="12" y="132"/>
                      </a:lnTo>
                      <a:lnTo>
                        <a:pt x="13" y="135"/>
                      </a:lnTo>
                      <a:lnTo>
                        <a:pt x="15" y="137"/>
                      </a:lnTo>
                      <a:lnTo>
                        <a:pt x="13" y="137"/>
                      </a:lnTo>
                      <a:lnTo>
                        <a:pt x="13" y="137"/>
                      </a:lnTo>
                      <a:lnTo>
                        <a:pt x="13" y="138"/>
                      </a:lnTo>
                      <a:lnTo>
                        <a:pt x="12" y="138"/>
                      </a:lnTo>
                      <a:lnTo>
                        <a:pt x="11" y="140"/>
                      </a:lnTo>
                      <a:lnTo>
                        <a:pt x="8" y="141"/>
                      </a:lnTo>
                      <a:lnTo>
                        <a:pt x="9" y="142"/>
                      </a:lnTo>
                      <a:lnTo>
                        <a:pt x="9" y="144"/>
                      </a:lnTo>
                      <a:lnTo>
                        <a:pt x="9" y="144"/>
                      </a:lnTo>
                      <a:lnTo>
                        <a:pt x="9" y="145"/>
                      </a:lnTo>
                      <a:lnTo>
                        <a:pt x="8" y="145"/>
                      </a:lnTo>
                      <a:lnTo>
                        <a:pt x="7" y="145"/>
                      </a:lnTo>
                      <a:lnTo>
                        <a:pt x="7" y="146"/>
                      </a:lnTo>
                      <a:lnTo>
                        <a:pt x="9" y="148"/>
                      </a:lnTo>
                      <a:lnTo>
                        <a:pt x="11" y="149"/>
                      </a:lnTo>
                      <a:lnTo>
                        <a:pt x="11" y="149"/>
                      </a:lnTo>
                      <a:lnTo>
                        <a:pt x="20" y="152"/>
                      </a:lnTo>
                      <a:lnTo>
                        <a:pt x="20" y="150"/>
                      </a:lnTo>
                      <a:lnTo>
                        <a:pt x="21" y="149"/>
                      </a:lnTo>
                      <a:lnTo>
                        <a:pt x="21" y="149"/>
                      </a:lnTo>
                      <a:lnTo>
                        <a:pt x="21" y="146"/>
                      </a:lnTo>
                      <a:lnTo>
                        <a:pt x="23" y="145"/>
                      </a:lnTo>
                      <a:lnTo>
                        <a:pt x="23" y="144"/>
                      </a:lnTo>
                      <a:lnTo>
                        <a:pt x="24" y="144"/>
                      </a:lnTo>
                      <a:lnTo>
                        <a:pt x="27" y="142"/>
                      </a:lnTo>
                      <a:lnTo>
                        <a:pt x="28" y="141"/>
                      </a:lnTo>
                      <a:lnTo>
                        <a:pt x="28" y="141"/>
                      </a:lnTo>
                      <a:lnTo>
                        <a:pt x="33" y="141"/>
                      </a:lnTo>
                      <a:lnTo>
                        <a:pt x="34" y="141"/>
                      </a:lnTo>
                      <a:lnTo>
                        <a:pt x="36" y="142"/>
                      </a:lnTo>
                      <a:lnTo>
                        <a:pt x="36" y="144"/>
                      </a:lnTo>
                      <a:lnTo>
                        <a:pt x="33" y="144"/>
                      </a:lnTo>
                      <a:lnTo>
                        <a:pt x="32" y="144"/>
                      </a:lnTo>
                      <a:lnTo>
                        <a:pt x="30" y="145"/>
                      </a:lnTo>
                      <a:lnTo>
                        <a:pt x="29" y="146"/>
                      </a:lnTo>
                      <a:lnTo>
                        <a:pt x="28" y="146"/>
                      </a:lnTo>
                      <a:lnTo>
                        <a:pt x="28" y="148"/>
                      </a:lnTo>
                      <a:lnTo>
                        <a:pt x="25" y="149"/>
                      </a:lnTo>
                      <a:lnTo>
                        <a:pt x="25" y="149"/>
                      </a:lnTo>
                      <a:lnTo>
                        <a:pt x="23" y="149"/>
                      </a:lnTo>
                      <a:lnTo>
                        <a:pt x="23" y="153"/>
                      </a:lnTo>
                      <a:lnTo>
                        <a:pt x="24" y="153"/>
                      </a:lnTo>
                      <a:lnTo>
                        <a:pt x="24" y="152"/>
                      </a:lnTo>
                      <a:lnTo>
                        <a:pt x="24" y="152"/>
                      </a:lnTo>
                      <a:lnTo>
                        <a:pt x="25" y="152"/>
                      </a:lnTo>
                      <a:lnTo>
                        <a:pt x="27" y="150"/>
                      </a:lnTo>
                      <a:lnTo>
                        <a:pt x="28" y="149"/>
                      </a:lnTo>
                      <a:lnTo>
                        <a:pt x="29" y="149"/>
                      </a:lnTo>
                      <a:lnTo>
                        <a:pt x="29" y="148"/>
                      </a:lnTo>
                      <a:lnTo>
                        <a:pt x="30" y="148"/>
                      </a:lnTo>
                      <a:lnTo>
                        <a:pt x="33" y="146"/>
                      </a:lnTo>
                      <a:lnTo>
                        <a:pt x="36" y="145"/>
                      </a:lnTo>
                      <a:lnTo>
                        <a:pt x="38" y="145"/>
                      </a:lnTo>
                      <a:lnTo>
                        <a:pt x="41" y="145"/>
                      </a:lnTo>
                      <a:lnTo>
                        <a:pt x="42" y="145"/>
                      </a:lnTo>
                      <a:lnTo>
                        <a:pt x="42" y="145"/>
                      </a:lnTo>
                      <a:lnTo>
                        <a:pt x="45" y="145"/>
                      </a:lnTo>
                      <a:lnTo>
                        <a:pt x="45" y="145"/>
                      </a:lnTo>
                      <a:lnTo>
                        <a:pt x="46" y="146"/>
                      </a:lnTo>
                      <a:lnTo>
                        <a:pt x="46" y="146"/>
                      </a:lnTo>
                      <a:lnTo>
                        <a:pt x="46" y="145"/>
                      </a:lnTo>
                      <a:lnTo>
                        <a:pt x="45" y="144"/>
                      </a:lnTo>
                      <a:lnTo>
                        <a:pt x="44" y="144"/>
                      </a:lnTo>
                      <a:lnTo>
                        <a:pt x="41" y="142"/>
                      </a:lnTo>
                      <a:lnTo>
                        <a:pt x="40" y="142"/>
                      </a:lnTo>
                      <a:lnTo>
                        <a:pt x="38" y="141"/>
                      </a:lnTo>
                      <a:lnTo>
                        <a:pt x="38" y="138"/>
                      </a:lnTo>
                      <a:lnTo>
                        <a:pt x="40" y="138"/>
                      </a:lnTo>
                      <a:lnTo>
                        <a:pt x="40" y="138"/>
                      </a:lnTo>
                      <a:lnTo>
                        <a:pt x="44" y="137"/>
                      </a:lnTo>
                      <a:lnTo>
                        <a:pt x="44" y="138"/>
                      </a:lnTo>
                      <a:lnTo>
                        <a:pt x="45" y="140"/>
                      </a:lnTo>
                      <a:lnTo>
                        <a:pt x="47" y="140"/>
                      </a:lnTo>
                      <a:lnTo>
                        <a:pt x="50" y="140"/>
                      </a:lnTo>
                      <a:lnTo>
                        <a:pt x="51" y="140"/>
                      </a:lnTo>
                      <a:lnTo>
                        <a:pt x="53" y="140"/>
                      </a:lnTo>
                      <a:lnTo>
                        <a:pt x="54" y="138"/>
                      </a:lnTo>
                      <a:lnTo>
                        <a:pt x="55" y="138"/>
                      </a:lnTo>
                      <a:lnTo>
                        <a:pt x="54" y="137"/>
                      </a:lnTo>
                      <a:lnTo>
                        <a:pt x="54" y="136"/>
                      </a:lnTo>
                      <a:lnTo>
                        <a:pt x="53" y="135"/>
                      </a:lnTo>
                      <a:lnTo>
                        <a:pt x="55" y="132"/>
                      </a:lnTo>
                      <a:lnTo>
                        <a:pt x="57" y="131"/>
                      </a:lnTo>
                      <a:lnTo>
                        <a:pt x="57" y="127"/>
                      </a:lnTo>
                      <a:lnTo>
                        <a:pt x="57" y="127"/>
                      </a:lnTo>
                      <a:lnTo>
                        <a:pt x="55" y="127"/>
                      </a:lnTo>
                      <a:lnTo>
                        <a:pt x="54" y="125"/>
                      </a:lnTo>
                      <a:lnTo>
                        <a:pt x="53" y="127"/>
                      </a:lnTo>
                      <a:lnTo>
                        <a:pt x="50" y="127"/>
                      </a:lnTo>
                      <a:lnTo>
                        <a:pt x="47" y="128"/>
                      </a:lnTo>
                      <a:lnTo>
                        <a:pt x="45" y="127"/>
                      </a:lnTo>
                      <a:lnTo>
                        <a:pt x="45" y="127"/>
                      </a:lnTo>
                      <a:lnTo>
                        <a:pt x="44" y="127"/>
                      </a:lnTo>
                      <a:lnTo>
                        <a:pt x="44" y="125"/>
                      </a:lnTo>
                      <a:lnTo>
                        <a:pt x="40" y="125"/>
                      </a:lnTo>
                      <a:lnTo>
                        <a:pt x="40" y="124"/>
                      </a:lnTo>
                      <a:lnTo>
                        <a:pt x="37" y="124"/>
                      </a:lnTo>
                      <a:lnTo>
                        <a:pt x="36" y="124"/>
                      </a:lnTo>
                      <a:lnTo>
                        <a:pt x="34" y="124"/>
                      </a:lnTo>
                      <a:lnTo>
                        <a:pt x="33" y="123"/>
                      </a:lnTo>
                      <a:lnTo>
                        <a:pt x="34" y="123"/>
                      </a:lnTo>
                      <a:lnTo>
                        <a:pt x="37" y="121"/>
                      </a:lnTo>
                      <a:lnTo>
                        <a:pt x="40" y="120"/>
                      </a:lnTo>
                      <a:lnTo>
                        <a:pt x="42" y="120"/>
                      </a:lnTo>
                      <a:lnTo>
                        <a:pt x="46" y="120"/>
                      </a:lnTo>
                      <a:lnTo>
                        <a:pt x="46" y="119"/>
                      </a:lnTo>
                      <a:lnTo>
                        <a:pt x="41" y="119"/>
                      </a:lnTo>
                      <a:lnTo>
                        <a:pt x="41" y="118"/>
                      </a:lnTo>
                      <a:lnTo>
                        <a:pt x="40" y="118"/>
                      </a:lnTo>
                      <a:lnTo>
                        <a:pt x="40" y="118"/>
                      </a:lnTo>
                      <a:lnTo>
                        <a:pt x="37" y="118"/>
                      </a:lnTo>
                      <a:lnTo>
                        <a:pt x="37" y="116"/>
                      </a:lnTo>
                      <a:lnTo>
                        <a:pt x="33" y="116"/>
                      </a:lnTo>
                      <a:lnTo>
                        <a:pt x="33" y="116"/>
                      </a:lnTo>
                      <a:lnTo>
                        <a:pt x="32" y="116"/>
                      </a:lnTo>
                      <a:lnTo>
                        <a:pt x="32" y="116"/>
                      </a:lnTo>
                      <a:lnTo>
                        <a:pt x="32" y="116"/>
                      </a:lnTo>
                      <a:lnTo>
                        <a:pt x="28" y="118"/>
                      </a:lnTo>
                      <a:lnTo>
                        <a:pt x="28" y="118"/>
                      </a:lnTo>
                      <a:lnTo>
                        <a:pt x="24" y="118"/>
                      </a:lnTo>
                      <a:lnTo>
                        <a:pt x="24" y="119"/>
                      </a:lnTo>
                      <a:lnTo>
                        <a:pt x="21" y="119"/>
                      </a:lnTo>
                      <a:lnTo>
                        <a:pt x="21" y="119"/>
                      </a:lnTo>
                      <a:lnTo>
                        <a:pt x="20" y="119"/>
                      </a:lnTo>
                      <a:lnTo>
                        <a:pt x="20" y="120"/>
                      </a:lnTo>
                      <a:lnTo>
                        <a:pt x="15" y="120"/>
                      </a:lnTo>
                      <a:lnTo>
                        <a:pt x="15" y="120"/>
                      </a:lnTo>
                      <a:lnTo>
                        <a:pt x="13" y="120"/>
                      </a:lnTo>
                      <a:lnTo>
                        <a:pt x="13" y="121"/>
                      </a:lnTo>
                      <a:lnTo>
                        <a:pt x="12" y="121"/>
                      </a:lnTo>
                      <a:lnTo>
                        <a:pt x="9" y="121"/>
                      </a:lnTo>
                      <a:lnTo>
                        <a:pt x="8" y="120"/>
                      </a:lnTo>
                      <a:lnTo>
                        <a:pt x="6" y="120"/>
                      </a:lnTo>
                      <a:lnTo>
                        <a:pt x="6" y="121"/>
                      </a:lnTo>
                      <a:lnTo>
                        <a:pt x="3" y="121"/>
                      </a:lnTo>
                      <a:lnTo>
                        <a:pt x="2" y="121"/>
                      </a:lnTo>
                      <a:lnTo>
                        <a:pt x="0" y="121"/>
                      </a:lnTo>
                      <a:lnTo>
                        <a:pt x="0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0"/>
                      </a:lnTo>
                      <a:lnTo>
                        <a:pt x="2" y="80"/>
                      </a:lnTo>
                      <a:lnTo>
                        <a:pt x="3" y="80"/>
                      </a:lnTo>
                      <a:lnTo>
                        <a:pt x="4" y="80"/>
                      </a:lnTo>
                      <a:lnTo>
                        <a:pt x="6" y="78"/>
                      </a:lnTo>
                      <a:lnTo>
                        <a:pt x="7" y="77"/>
                      </a:lnTo>
                      <a:lnTo>
                        <a:pt x="9" y="76"/>
                      </a:lnTo>
                      <a:lnTo>
                        <a:pt x="9" y="73"/>
                      </a:lnTo>
                      <a:lnTo>
                        <a:pt x="15" y="73"/>
                      </a:lnTo>
                      <a:lnTo>
                        <a:pt x="15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21" y="73"/>
                      </a:lnTo>
                      <a:lnTo>
                        <a:pt x="21" y="74"/>
                      </a:lnTo>
                      <a:lnTo>
                        <a:pt x="23" y="74"/>
                      </a:lnTo>
                      <a:lnTo>
                        <a:pt x="23" y="74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33" y="78"/>
                      </a:lnTo>
                      <a:lnTo>
                        <a:pt x="33" y="80"/>
                      </a:lnTo>
                      <a:lnTo>
                        <a:pt x="36" y="80"/>
                      </a:lnTo>
                      <a:lnTo>
                        <a:pt x="36" y="81"/>
                      </a:lnTo>
                      <a:lnTo>
                        <a:pt x="38" y="81"/>
                      </a:lnTo>
                      <a:lnTo>
                        <a:pt x="38" y="82"/>
                      </a:lnTo>
                      <a:lnTo>
                        <a:pt x="45" y="82"/>
                      </a:lnTo>
                      <a:lnTo>
                        <a:pt x="45" y="84"/>
                      </a:lnTo>
                      <a:lnTo>
                        <a:pt x="47" y="84"/>
                      </a:lnTo>
                      <a:lnTo>
                        <a:pt x="47" y="86"/>
                      </a:lnTo>
                      <a:lnTo>
                        <a:pt x="51" y="86"/>
                      </a:lnTo>
                      <a:lnTo>
                        <a:pt x="51" y="87"/>
                      </a:lnTo>
                      <a:lnTo>
                        <a:pt x="54" y="87"/>
                      </a:lnTo>
                      <a:lnTo>
                        <a:pt x="55" y="86"/>
                      </a:lnTo>
                      <a:lnTo>
                        <a:pt x="55" y="87"/>
                      </a:lnTo>
                      <a:lnTo>
                        <a:pt x="58" y="89"/>
                      </a:lnTo>
                      <a:lnTo>
                        <a:pt x="59" y="90"/>
                      </a:lnTo>
                      <a:lnTo>
                        <a:pt x="62" y="90"/>
                      </a:lnTo>
                      <a:lnTo>
                        <a:pt x="62" y="90"/>
                      </a:lnTo>
                      <a:lnTo>
                        <a:pt x="64" y="90"/>
                      </a:lnTo>
                      <a:lnTo>
                        <a:pt x="64" y="91"/>
                      </a:lnTo>
                      <a:lnTo>
                        <a:pt x="70" y="91"/>
                      </a:lnTo>
                      <a:lnTo>
                        <a:pt x="70" y="93"/>
                      </a:lnTo>
                      <a:lnTo>
                        <a:pt x="71" y="93"/>
                      </a:lnTo>
                      <a:lnTo>
                        <a:pt x="71" y="91"/>
                      </a:lnTo>
                      <a:lnTo>
                        <a:pt x="70" y="90"/>
                      </a:lnTo>
                      <a:lnTo>
                        <a:pt x="68" y="89"/>
                      </a:lnTo>
                      <a:lnTo>
                        <a:pt x="75" y="87"/>
                      </a:lnTo>
                      <a:lnTo>
                        <a:pt x="76" y="90"/>
                      </a:lnTo>
                      <a:lnTo>
                        <a:pt x="80" y="90"/>
                      </a:lnTo>
                      <a:lnTo>
                        <a:pt x="81" y="93"/>
                      </a:lnTo>
                      <a:lnTo>
                        <a:pt x="83" y="93"/>
                      </a:lnTo>
                      <a:lnTo>
                        <a:pt x="84" y="94"/>
                      </a:lnTo>
                      <a:lnTo>
                        <a:pt x="84" y="94"/>
                      </a:lnTo>
                      <a:lnTo>
                        <a:pt x="84" y="95"/>
                      </a:lnTo>
                      <a:lnTo>
                        <a:pt x="84" y="97"/>
                      </a:lnTo>
                      <a:lnTo>
                        <a:pt x="87" y="97"/>
                      </a:lnTo>
                      <a:lnTo>
                        <a:pt x="85" y="99"/>
                      </a:lnTo>
                      <a:lnTo>
                        <a:pt x="84" y="99"/>
                      </a:lnTo>
                      <a:lnTo>
                        <a:pt x="81" y="99"/>
                      </a:lnTo>
                      <a:lnTo>
                        <a:pt x="79" y="98"/>
                      </a:lnTo>
                      <a:lnTo>
                        <a:pt x="79" y="99"/>
                      </a:lnTo>
                      <a:lnTo>
                        <a:pt x="79" y="101"/>
                      </a:lnTo>
                      <a:lnTo>
                        <a:pt x="79" y="102"/>
                      </a:lnTo>
                      <a:lnTo>
                        <a:pt x="76" y="102"/>
                      </a:lnTo>
                      <a:lnTo>
                        <a:pt x="76" y="107"/>
                      </a:lnTo>
                      <a:lnTo>
                        <a:pt x="81" y="108"/>
                      </a:lnTo>
                      <a:lnTo>
                        <a:pt x="81" y="108"/>
                      </a:lnTo>
                      <a:lnTo>
                        <a:pt x="83" y="108"/>
                      </a:lnTo>
                      <a:lnTo>
                        <a:pt x="85" y="108"/>
                      </a:lnTo>
                      <a:lnTo>
                        <a:pt x="87" y="108"/>
                      </a:lnTo>
                      <a:lnTo>
                        <a:pt x="88" y="108"/>
                      </a:lnTo>
                      <a:lnTo>
                        <a:pt x="88" y="108"/>
                      </a:lnTo>
                      <a:lnTo>
                        <a:pt x="88" y="108"/>
                      </a:lnTo>
                      <a:lnTo>
                        <a:pt x="88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96" y="108"/>
                      </a:lnTo>
                      <a:lnTo>
                        <a:pt x="96" y="107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100" y="107"/>
                      </a:lnTo>
                      <a:lnTo>
                        <a:pt x="100" y="107"/>
                      </a:lnTo>
                      <a:lnTo>
                        <a:pt x="102" y="107"/>
                      </a:lnTo>
                      <a:lnTo>
                        <a:pt x="102" y="106"/>
                      </a:lnTo>
                      <a:lnTo>
                        <a:pt x="105" y="106"/>
                      </a:lnTo>
                      <a:lnTo>
                        <a:pt x="105" y="106"/>
                      </a:lnTo>
                      <a:lnTo>
                        <a:pt x="110" y="106"/>
                      </a:lnTo>
                      <a:lnTo>
                        <a:pt x="110" y="104"/>
                      </a:lnTo>
                      <a:lnTo>
                        <a:pt x="112" y="104"/>
                      </a:lnTo>
                      <a:lnTo>
                        <a:pt x="112" y="103"/>
                      </a:lnTo>
                      <a:lnTo>
                        <a:pt x="114" y="103"/>
                      </a:lnTo>
                      <a:lnTo>
                        <a:pt x="114" y="102"/>
                      </a:lnTo>
                      <a:lnTo>
                        <a:pt x="116" y="102"/>
                      </a:lnTo>
                      <a:lnTo>
                        <a:pt x="116" y="102"/>
                      </a:lnTo>
                      <a:lnTo>
                        <a:pt x="117" y="103"/>
                      </a:lnTo>
                      <a:lnTo>
                        <a:pt x="118" y="104"/>
                      </a:lnTo>
                      <a:lnTo>
                        <a:pt x="118" y="106"/>
                      </a:lnTo>
                      <a:lnTo>
                        <a:pt x="119" y="106"/>
                      </a:lnTo>
                      <a:lnTo>
                        <a:pt x="122" y="106"/>
                      </a:lnTo>
                      <a:lnTo>
                        <a:pt x="122" y="107"/>
                      </a:lnTo>
                      <a:lnTo>
                        <a:pt x="125" y="107"/>
                      </a:lnTo>
                      <a:lnTo>
                        <a:pt x="125" y="110"/>
                      </a:lnTo>
                      <a:lnTo>
                        <a:pt x="126" y="110"/>
                      </a:lnTo>
                      <a:lnTo>
                        <a:pt x="126" y="112"/>
                      </a:lnTo>
                      <a:lnTo>
                        <a:pt x="125" y="112"/>
                      </a:lnTo>
                      <a:lnTo>
                        <a:pt x="126" y="116"/>
                      </a:lnTo>
                      <a:lnTo>
                        <a:pt x="127" y="115"/>
                      </a:lnTo>
                      <a:lnTo>
                        <a:pt x="127" y="112"/>
                      </a:lnTo>
                      <a:lnTo>
                        <a:pt x="129" y="111"/>
                      </a:lnTo>
                      <a:lnTo>
                        <a:pt x="129" y="108"/>
                      </a:lnTo>
                      <a:lnTo>
                        <a:pt x="130" y="118"/>
                      </a:lnTo>
                      <a:lnTo>
                        <a:pt x="131" y="118"/>
                      </a:lnTo>
                      <a:lnTo>
                        <a:pt x="131" y="120"/>
                      </a:lnTo>
                      <a:lnTo>
                        <a:pt x="133" y="121"/>
                      </a:lnTo>
                      <a:lnTo>
                        <a:pt x="135" y="124"/>
                      </a:lnTo>
                      <a:lnTo>
                        <a:pt x="135" y="124"/>
                      </a:lnTo>
                      <a:lnTo>
                        <a:pt x="135" y="124"/>
                      </a:lnTo>
                      <a:lnTo>
                        <a:pt x="135" y="124"/>
                      </a:lnTo>
                      <a:lnTo>
                        <a:pt x="135" y="124"/>
                      </a:lnTo>
                      <a:lnTo>
                        <a:pt x="135" y="121"/>
                      </a:lnTo>
                      <a:lnTo>
                        <a:pt x="136" y="120"/>
                      </a:lnTo>
                      <a:lnTo>
                        <a:pt x="139" y="120"/>
                      </a:lnTo>
                      <a:lnTo>
                        <a:pt x="138" y="119"/>
                      </a:lnTo>
                      <a:lnTo>
                        <a:pt x="138" y="118"/>
                      </a:lnTo>
                      <a:lnTo>
                        <a:pt x="136" y="118"/>
                      </a:lnTo>
                      <a:lnTo>
                        <a:pt x="136" y="118"/>
                      </a:lnTo>
                      <a:lnTo>
                        <a:pt x="135" y="116"/>
                      </a:lnTo>
                      <a:lnTo>
                        <a:pt x="136" y="115"/>
                      </a:lnTo>
                      <a:lnTo>
                        <a:pt x="136" y="115"/>
                      </a:lnTo>
                      <a:lnTo>
                        <a:pt x="136" y="114"/>
                      </a:lnTo>
                      <a:lnTo>
                        <a:pt x="136" y="112"/>
                      </a:lnTo>
                      <a:lnTo>
                        <a:pt x="135" y="111"/>
                      </a:lnTo>
                      <a:lnTo>
                        <a:pt x="135" y="111"/>
                      </a:lnTo>
                      <a:lnTo>
                        <a:pt x="134" y="107"/>
                      </a:lnTo>
                      <a:lnTo>
                        <a:pt x="135" y="107"/>
                      </a:lnTo>
                      <a:lnTo>
                        <a:pt x="136" y="106"/>
                      </a:lnTo>
                      <a:lnTo>
                        <a:pt x="136" y="104"/>
                      </a:lnTo>
                      <a:lnTo>
                        <a:pt x="139" y="104"/>
                      </a:lnTo>
                      <a:lnTo>
                        <a:pt x="139" y="103"/>
                      </a:lnTo>
                      <a:lnTo>
                        <a:pt x="140" y="103"/>
                      </a:lnTo>
                      <a:lnTo>
                        <a:pt x="142" y="102"/>
                      </a:lnTo>
                      <a:lnTo>
                        <a:pt x="142" y="102"/>
                      </a:lnTo>
                      <a:lnTo>
                        <a:pt x="146" y="101"/>
                      </a:lnTo>
                      <a:lnTo>
                        <a:pt x="146" y="99"/>
                      </a:lnTo>
                      <a:lnTo>
                        <a:pt x="147" y="99"/>
                      </a:lnTo>
                      <a:lnTo>
                        <a:pt x="148" y="98"/>
                      </a:lnTo>
                      <a:lnTo>
                        <a:pt x="150" y="98"/>
                      </a:lnTo>
                      <a:lnTo>
                        <a:pt x="152" y="97"/>
                      </a:lnTo>
                      <a:lnTo>
                        <a:pt x="152" y="97"/>
                      </a:lnTo>
                      <a:lnTo>
                        <a:pt x="152" y="95"/>
                      </a:lnTo>
                      <a:lnTo>
                        <a:pt x="153" y="95"/>
                      </a:lnTo>
                      <a:lnTo>
                        <a:pt x="153" y="95"/>
                      </a:lnTo>
                      <a:lnTo>
                        <a:pt x="155" y="95"/>
                      </a:lnTo>
                      <a:lnTo>
                        <a:pt x="155" y="95"/>
                      </a:lnTo>
                      <a:lnTo>
                        <a:pt x="156" y="94"/>
                      </a:lnTo>
                      <a:lnTo>
                        <a:pt x="157" y="94"/>
                      </a:lnTo>
                      <a:lnTo>
                        <a:pt x="157" y="94"/>
                      </a:lnTo>
                      <a:lnTo>
                        <a:pt x="157" y="93"/>
                      </a:lnTo>
                      <a:lnTo>
                        <a:pt x="155" y="93"/>
                      </a:lnTo>
                      <a:lnTo>
                        <a:pt x="153" y="93"/>
                      </a:lnTo>
                      <a:lnTo>
                        <a:pt x="153" y="91"/>
                      </a:lnTo>
                      <a:lnTo>
                        <a:pt x="152" y="91"/>
                      </a:lnTo>
                      <a:lnTo>
                        <a:pt x="151" y="91"/>
                      </a:lnTo>
                      <a:lnTo>
                        <a:pt x="151" y="91"/>
                      </a:lnTo>
                      <a:lnTo>
                        <a:pt x="152" y="93"/>
                      </a:lnTo>
                      <a:lnTo>
                        <a:pt x="152" y="93"/>
                      </a:lnTo>
                      <a:lnTo>
                        <a:pt x="152" y="94"/>
                      </a:lnTo>
                      <a:lnTo>
                        <a:pt x="152" y="94"/>
                      </a:lnTo>
                      <a:lnTo>
                        <a:pt x="152" y="95"/>
                      </a:lnTo>
                      <a:lnTo>
                        <a:pt x="150" y="95"/>
                      </a:lnTo>
                      <a:lnTo>
                        <a:pt x="150" y="95"/>
                      </a:lnTo>
                      <a:lnTo>
                        <a:pt x="144" y="95"/>
                      </a:lnTo>
                      <a:lnTo>
                        <a:pt x="143" y="97"/>
                      </a:lnTo>
                      <a:lnTo>
                        <a:pt x="143" y="98"/>
                      </a:lnTo>
                      <a:lnTo>
                        <a:pt x="142" y="98"/>
                      </a:lnTo>
                      <a:lnTo>
                        <a:pt x="139" y="98"/>
                      </a:lnTo>
                      <a:lnTo>
                        <a:pt x="139" y="97"/>
                      </a:lnTo>
                      <a:lnTo>
                        <a:pt x="138" y="97"/>
                      </a:lnTo>
                      <a:lnTo>
                        <a:pt x="138" y="97"/>
                      </a:lnTo>
                      <a:lnTo>
                        <a:pt x="136" y="98"/>
                      </a:lnTo>
                      <a:lnTo>
                        <a:pt x="136" y="98"/>
                      </a:lnTo>
                      <a:lnTo>
                        <a:pt x="136" y="99"/>
                      </a:lnTo>
                      <a:lnTo>
                        <a:pt x="138" y="99"/>
                      </a:lnTo>
                      <a:lnTo>
                        <a:pt x="136" y="101"/>
                      </a:lnTo>
                      <a:lnTo>
                        <a:pt x="135" y="101"/>
                      </a:lnTo>
                      <a:lnTo>
                        <a:pt x="135" y="99"/>
                      </a:lnTo>
                      <a:lnTo>
                        <a:pt x="133" y="101"/>
                      </a:lnTo>
                      <a:lnTo>
                        <a:pt x="133" y="101"/>
                      </a:lnTo>
                      <a:lnTo>
                        <a:pt x="130" y="101"/>
                      </a:lnTo>
                      <a:lnTo>
                        <a:pt x="131" y="98"/>
                      </a:lnTo>
                      <a:lnTo>
                        <a:pt x="133" y="98"/>
                      </a:lnTo>
                      <a:lnTo>
                        <a:pt x="133" y="97"/>
                      </a:lnTo>
                      <a:lnTo>
                        <a:pt x="134" y="95"/>
                      </a:lnTo>
                      <a:lnTo>
                        <a:pt x="134" y="95"/>
                      </a:lnTo>
                      <a:lnTo>
                        <a:pt x="135" y="91"/>
                      </a:lnTo>
                      <a:lnTo>
                        <a:pt x="135" y="91"/>
                      </a:lnTo>
                      <a:lnTo>
                        <a:pt x="135" y="90"/>
                      </a:lnTo>
                      <a:lnTo>
                        <a:pt x="135" y="90"/>
                      </a:lnTo>
                      <a:lnTo>
                        <a:pt x="136" y="89"/>
                      </a:lnTo>
                      <a:lnTo>
                        <a:pt x="139" y="89"/>
                      </a:lnTo>
                      <a:lnTo>
                        <a:pt x="142" y="89"/>
                      </a:lnTo>
                      <a:lnTo>
                        <a:pt x="142" y="90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9"/>
                      </a:lnTo>
                      <a:lnTo>
                        <a:pt x="146" y="89"/>
                      </a:lnTo>
                      <a:lnTo>
                        <a:pt x="146" y="87"/>
                      </a:lnTo>
                      <a:lnTo>
                        <a:pt x="151" y="89"/>
                      </a:lnTo>
                      <a:lnTo>
                        <a:pt x="151" y="87"/>
                      </a:lnTo>
                      <a:lnTo>
                        <a:pt x="155" y="87"/>
                      </a:lnTo>
                      <a:lnTo>
                        <a:pt x="155" y="87"/>
                      </a:lnTo>
                      <a:lnTo>
                        <a:pt x="161" y="90"/>
                      </a:lnTo>
                      <a:lnTo>
                        <a:pt x="161" y="91"/>
                      </a:lnTo>
                      <a:lnTo>
                        <a:pt x="161" y="93"/>
                      </a:lnTo>
                      <a:lnTo>
                        <a:pt x="161" y="93"/>
                      </a:lnTo>
                      <a:lnTo>
                        <a:pt x="163" y="94"/>
                      </a:lnTo>
                      <a:lnTo>
                        <a:pt x="163" y="94"/>
                      </a:lnTo>
                      <a:lnTo>
                        <a:pt x="163" y="95"/>
                      </a:lnTo>
                      <a:lnTo>
                        <a:pt x="163" y="97"/>
                      </a:lnTo>
                      <a:lnTo>
                        <a:pt x="163" y="97"/>
                      </a:lnTo>
                      <a:lnTo>
                        <a:pt x="163" y="99"/>
                      </a:lnTo>
                      <a:lnTo>
                        <a:pt x="164" y="99"/>
                      </a:lnTo>
                      <a:lnTo>
                        <a:pt x="165" y="101"/>
                      </a:lnTo>
                      <a:lnTo>
                        <a:pt x="167" y="101"/>
                      </a:lnTo>
                      <a:lnTo>
                        <a:pt x="168" y="99"/>
                      </a:lnTo>
                      <a:lnTo>
                        <a:pt x="168" y="99"/>
                      </a:lnTo>
                      <a:lnTo>
                        <a:pt x="169" y="98"/>
                      </a:lnTo>
                      <a:lnTo>
                        <a:pt x="169" y="97"/>
                      </a:lnTo>
                      <a:lnTo>
                        <a:pt x="172" y="98"/>
                      </a:lnTo>
                      <a:lnTo>
                        <a:pt x="172" y="101"/>
                      </a:lnTo>
                      <a:lnTo>
                        <a:pt x="171" y="102"/>
                      </a:lnTo>
                      <a:lnTo>
                        <a:pt x="171" y="103"/>
                      </a:lnTo>
                      <a:lnTo>
                        <a:pt x="172" y="103"/>
                      </a:lnTo>
                      <a:lnTo>
                        <a:pt x="172" y="102"/>
                      </a:lnTo>
                      <a:lnTo>
                        <a:pt x="177" y="102"/>
                      </a:lnTo>
                      <a:lnTo>
                        <a:pt x="178" y="101"/>
                      </a:lnTo>
                      <a:lnTo>
                        <a:pt x="180" y="101"/>
                      </a:lnTo>
                      <a:lnTo>
                        <a:pt x="180" y="102"/>
                      </a:lnTo>
                      <a:lnTo>
                        <a:pt x="181" y="101"/>
                      </a:lnTo>
                      <a:lnTo>
                        <a:pt x="181" y="103"/>
                      </a:lnTo>
                      <a:lnTo>
                        <a:pt x="182" y="103"/>
                      </a:lnTo>
                      <a:lnTo>
                        <a:pt x="182" y="103"/>
                      </a:lnTo>
                      <a:lnTo>
                        <a:pt x="184" y="103"/>
                      </a:lnTo>
                      <a:lnTo>
                        <a:pt x="185" y="106"/>
                      </a:lnTo>
                      <a:lnTo>
                        <a:pt x="186" y="106"/>
                      </a:lnTo>
                      <a:lnTo>
                        <a:pt x="190" y="106"/>
                      </a:lnTo>
                      <a:lnTo>
                        <a:pt x="190" y="107"/>
                      </a:lnTo>
                      <a:lnTo>
                        <a:pt x="190" y="107"/>
                      </a:lnTo>
                      <a:lnTo>
                        <a:pt x="193" y="107"/>
                      </a:lnTo>
                      <a:lnTo>
                        <a:pt x="193" y="107"/>
                      </a:lnTo>
                      <a:lnTo>
                        <a:pt x="193" y="106"/>
                      </a:lnTo>
                      <a:lnTo>
                        <a:pt x="193" y="106"/>
                      </a:lnTo>
                      <a:lnTo>
                        <a:pt x="194" y="107"/>
                      </a:lnTo>
                      <a:lnTo>
                        <a:pt x="195" y="108"/>
                      </a:lnTo>
                      <a:lnTo>
                        <a:pt x="197" y="110"/>
                      </a:lnTo>
                      <a:lnTo>
                        <a:pt x="199" y="107"/>
                      </a:lnTo>
                      <a:lnTo>
                        <a:pt x="199" y="107"/>
                      </a:lnTo>
                      <a:lnTo>
                        <a:pt x="203" y="106"/>
                      </a:lnTo>
                      <a:lnTo>
                        <a:pt x="203" y="106"/>
                      </a:lnTo>
                      <a:lnTo>
                        <a:pt x="205" y="106"/>
                      </a:lnTo>
                      <a:lnTo>
                        <a:pt x="205" y="104"/>
                      </a:lnTo>
                      <a:lnTo>
                        <a:pt x="207" y="104"/>
                      </a:lnTo>
                      <a:lnTo>
                        <a:pt x="208" y="104"/>
                      </a:lnTo>
                      <a:lnTo>
                        <a:pt x="210" y="106"/>
                      </a:lnTo>
                      <a:lnTo>
                        <a:pt x="210" y="107"/>
                      </a:lnTo>
                      <a:lnTo>
                        <a:pt x="216" y="107"/>
                      </a:lnTo>
                      <a:lnTo>
                        <a:pt x="216" y="107"/>
                      </a:lnTo>
                      <a:lnTo>
                        <a:pt x="219" y="107"/>
                      </a:lnTo>
                      <a:lnTo>
                        <a:pt x="219" y="108"/>
                      </a:lnTo>
                      <a:lnTo>
                        <a:pt x="220" y="108"/>
                      </a:lnTo>
                      <a:lnTo>
                        <a:pt x="220" y="108"/>
                      </a:lnTo>
                      <a:lnTo>
                        <a:pt x="220" y="107"/>
                      </a:lnTo>
                      <a:lnTo>
                        <a:pt x="222" y="107"/>
                      </a:lnTo>
                      <a:lnTo>
                        <a:pt x="222" y="107"/>
                      </a:lnTo>
                      <a:lnTo>
                        <a:pt x="222" y="106"/>
                      </a:lnTo>
                      <a:lnTo>
                        <a:pt x="223" y="106"/>
                      </a:lnTo>
                      <a:lnTo>
                        <a:pt x="224" y="106"/>
                      </a:lnTo>
                      <a:lnTo>
                        <a:pt x="224" y="106"/>
                      </a:lnTo>
                      <a:lnTo>
                        <a:pt x="225" y="106"/>
                      </a:lnTo>
                      <a:lnTo>
                        <a:pt x="225" y="106"/>
                      </a:lnTo>
                      <a:lnTo>
                        <a:pt x="225" y="106"/>
                      </a:lnTo>
                      <a:lnTo>
                        <a:pt x="224" y="102"/>
                      </a:lnTo>
                      <a:lnTo>
                        <a:pt x="224" y="97"/>
                      </a:lnTo>
                      <a:lnTo>
                        <a:pt x="225" y="97"/>
                      </a:lnTo>
                      <a:lnTo>
                        <a:pt x="225" y="95"/>
                      </a:lnTo>
                      <a:lnTo>
                        <a:pt x="225" y="95"/>
                      </a:lnTo>
                      <a:lnTo>
                        <a:pt x="225" y="95"/>
                      </a:lnTo>
                      <a:lnTo>
                        <a:pt x="225" y="94"/>
                      </a:lnTo>
                      <a:lnTo>
                        <a:pt x="228" y="95"/>
                      </a:lnTo>
                      <a:lnTo>
                        <a:pt x="231" y="97"/>
                      </a:lnTo>
                      <a:lnTo>
                        <a:pt x="233" y="97"/>
                      </a:lnTo>
                      <a:lnTo>
                        <a:pt x="233" y="99"/>
                      </a:lnTo>
                      <a:lnTo>
                        <a:pt x="235" y="99"/>
                      </a:lnTo>
                      <a:lnTo>
                        <a:pt x="235" y="101"/>
                      </a:lnTo>
                      <a:lnTo>
                        <a:pt x="237" y="101"/>
                      </a:lnTo>
                      <a:lnTo>
                        <a:pt x="239" y="99"/>
                      </a:lnTo>
                      <a:lnTo>
                        <a:pt x="239" y="99"/>
                      </a:lnTo>
                      <a:lnTo>
                        <a:pt x="239" y="98"/>
                      </a:lnTo>
                      <a:lnTo>
                        <a:pt x="240" y="98"/>
                      </a:lnTo>
                      <a:lnTo>
                        <a:pt x="240" y="98"/>
                      </a:lnTo>
                      <a:lnTo>
                        <a:pt x="240" y="98"/>
                      </a:lnTo>
                      <a:lnTo>
                        <a:pt x="240" y="101"/>
                      </a:lnTo>
                      <a:lnTo>
                        <a:pt x="240" y="101"/>
                      </a:lnTo>
                      <a:lnTo>
                        <a:pt x="240" y="102"/>
                      </a:lnTo>
                      <a:lnTo>
                        <a:pt x="239" y="102"/>
                      </a:lnTo>
                      <a:lnTo>
                        <a:pt x="239" y="103"/>
                      </a:lnTo>
                      <a:lnTo>
                        <a:pt x="240" y="103"/>
                      </a:lnTo>
                      <a:lnTo>
                        <a:pt x="240" y="103"/>
                      </a:lnTo>
                      <a:lnTo>
                        <a:pt x="240" y="102"/>
                      </a:lnTo>
                      <a:lnTo>
                        <a:pt x="241" y="102"/>
                      </a:lnTo>
                      <a:lnTo>
                        <a:pt x="241" y="102"/>
                      </a:lnTo>
                      <a:lnTo>
                        <a:pt x="241" y="102"/>
                      </a:lnTo>
                      <a:lnTo>
                        <a:pt x="241" y="102"/>
                      </a:lnTo>
                      <a:lnTo>
                        <a:pt x="243" y="101"/>
                      </a:lnTo>
                      <a:lnTo>
                        <a:pt x="243" y="104"/>
                      </a:lnTo>
                      <a:lnTo>
                        <a:pt x="241" y="104"/>
                      </a:lnTo>
                      <a:lnTo>
                        <a:pt x="241" y="108"/>
                      </a:lnTo>
                      <a:lnTo>
                        <a:pt x="240" y="108"/>
                      </a:lnTo>
                      <a:lnTo>
                        <a:pt x="240" y="110"/>
                      </a:lnTo>
                      <a:lnTo>
                        <a:pt x="239" y="110"/>
                      </a:lnTo>
                      <a:lnTo>
                        <a:pt x="239" y="111"/>
                      </a:lnTo>
                      <a:lnTo>
                        <a:pt x="240" y="111"/>
                      </a:lnTo>
                      <a:lnTo>
                        <a:pt x="240" y="111"/>
                      </a:lnTo>
                      <a:lnTo>
                        <a:pt x="241" y="114"/>
                      </a:lnTo>
                      <a:lnTo>
                        <a:pt x="243" y="115"/>
                      </a:lnTo>
                      <a:lnTo>
                        <a:pt x="244" y="115"/>
                      </a:lnTo>
                      <a:lnTo>
                        <a:pt x="246" y="116"/>
                      </a:lnTo>
                      <a:lnTo>
                        <a:pt x="245" y="118"/>
                      </a:lnTo>
                      <a:lnTo>
                        <a:pt x="246" y="118"/>
                      </a:lnTo>
                      <a:lnTo>
                        <a:pt x="246" y="118"/>
                      </a:lnTo>
                      <a:lnTo>
                        <a:pt x="250" y="119"/>
                      </a:lnTo>
                      <a:lnTo>
                        <a:pt x="250" y="120"/>
                      </a:lnTo>
                      <a:lnTo>
                        <a:pt x="252" y="120"/>
                      </a:lnTo>
                      <a:lnTo>
                        <a:pt x="253" y="120"/>
                      </a:lnTo>
                      <a:lnTo>
                        <a:pt x="254" y="119"/>
                      </a:lnTo>
                      <a:lnTo>
                        <a:pt x="254" y="118"/>
                      </a:lnTo>
                      <a:lnTo>
                        <a:pt x="250" y="118"/>
                      </a:lnTo>
                      <a:lnTo>
                        <a:pt x="250" y="116"/>
                      </a:lnTo>
                      <a:lnTo>
                        <a:pt x="250" y="115"/>
                      </a:lnTo>
                      <a:lnTo>
                        <a:pt x="250" y="115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49" y="112"/>
                      </a:lnTo>
                      <a:lnTo>
                        <a:pt x="249" y="112"/>
                      </a:lnTo>
                      <a:lnTo>
                        <a:pt x="248" y="112"/>
                      </a:lnTo>
                      <a:lnTo>
                        <a:pt x="248" y="111"/>
                      </a:lnTo>
                      <a:lnTo>
                        <a:pt x="249" y="110"/>
                      </a:lnTo>
                      <a:lnTo>
                        <a:pt x="250" y="110"/>
                      </a:lnTo>
                      <a:lnTo>
                        <a:pt x="250" y="107"/>
                      </a:lnTo>
                      <a:lnTo>
                        <a:pt x="252" y="107"/>
                      </a:lnTo>
                      <a:lnTo>
                        <a:pt x="252" y="106"/>
                      </a:lnTo>
                      <a:lnTo>
                        <a:pt x="252" y="106"/>
                      </a:lnTo>
                      <a:lnTo>
                        <a:pt x="252" y="103"/>
                      </a:lnTo>
                      <a:lnTo>
                        <a:pt x="254" y="103"/>
                      </a:lnTo>
                      <a:lnTo>
                        <a:pt x="256" y="104"/>
                      </a:lnTo>
                      <a:lnTo>
                        <a:pt x="256" y="103"/>
                      </a:lnTo>
                      <a:lnTo>
                        <a:pt x="257" y="103"/>
                      </a:lnTo>
                      <a:lnTo>
                        <a:pt x="257" y="103"/>
                      </a:lnTo>
                      <a:lnTo>
                        <a:pt x="257" y="102"/>
                      </a:lnTo>
                      <a:lnTo>
                        <a:pt x="257" y="102"/>
                      </a:lnTo>
                      <a:lnTo>
                        <a:pt x="258" y="102"/>
                      </a:lnTo>
                      <a:lnTo>
                        <a:pt x="258" y="101"/>
                      </a:lnTo>
                      <a:lnTo>
                        <a:pt x="261" y="98"/>
                      </a:lnTo>
                      <a:lnTo>
                        <a:pt x="261" y="97"/>
                      </a:lnTo>
                      <a:lnTo>
                        <a:pt x="263" y="97"/>
                      </a:lnTo>
                      <a:lnTo>
                        <a:pt x="263" y="97"/>
                      </a:lnTo>
                      <a:lnTo>
                        <a:pt x="266" y="97"/>
                      </a:lnTo>
                      <a:lnTo>
                        <a:pt x="267" y="95"/>
                      </a:lnTo>
                      <a:lnTo>
                        <a:pt x="269" y="95"/>
                      </a:lnTo>
                      <a:lnTo>
                        <a:pt x="269" y="95"/>
                      </a:lnTo>
                      <a:lnTo>
                        <a:pt x="269" y="95"/>
                      </a:lnTo>
                      <a:lnTo>
                        <a:pt x="270" y="94"/>
                      </a:lnTo>
                      <a:lnTo>
                        <a:pt x="270" y="93"/>
                      </a:lnTo>
                      <a:lnTo>
                        <a:pt x="269" y="93"/>
                      </a:lnTo>
                      <a:lnTo>
                        <a:pt x="269" y="91"/>
                      </a:lnTo>
                      <a:lnTo>
                        <a:pt x="270" y="91"/>
                      </a:lnTo>
                      <a:lnTo>
                        <a:pt x="270" y="91"/>
                      </a:lnTo>
                      <a:lnTo>
                        <a:pt x="270" y="90"/>
                      </a:lnTo>
                      <a:lnTo>
                        <a:pt x="269" y="90"/>
                      </a:lnTo>
                      <a:lnTo>
                        <a:pt x="267" y="91"/>
                      </a:lnTo>
                      <a:lnTo>
                        <a:pt x="265" y="93"/>
                      </a:lnTo>
                      <a:lnTo>
                        <a:pt x="262" y="93"/>
                      </a:lnTo>
                      <a:lnTo>
                        <a:pt x="262" y="93"/>
                      </a:lnTo>
                      <a:lnTo>
                        <a:pt x="262" y="90"/>
                      </a:lnTo>
                      <a:lnTo>
                        <a:pt x="262" y="89"/>
                      </a:lnTo>
                      <a:lnTo>
                        <a:pt x="263" y="89"/>
                      </a:lnTo>
                      <a:lnTo>
                        <a:pt x="263" y="87"/>
                      </a:lnTo>
                      <a:lnTo>
                        <a:pt x="262" y="86"/>
                      </a:lnTo>
                      <a:lnTo>
                        <a:pt x="262" y="84"/>
                      </a:lnTo>
                      <a:lnTo>
                        <a:pt x="263" y="82"/>
                      </a:lnTo>
                      <a:lnTo>
                        <a:pt x="265" y="81"/>
                      </a:lnTo>
                      <a:lnTo>
                        <a:pt x="267" y="82"/>
                      </a:lnTo>
                      <a:lnTo>
                        <a:pt x="267" y="82"/>
                      </a:lnTo>
                      <a:lnTo>
                        <a:pt x="267" y="82"/>
                      </a:lnTo>
                      <a:lnTo>
                        <a:pt x="269" y="82"/>
                      </a:lnTo>
                      <a:lnTo>
                        <a:pt x="270" y="82"/>
                      </a:lnTo>
                      <a:lnTo>
                        <a:pt x="270" y="82"/>
                      </a:lnTo>
                      <a:lnTo>
                        <a:pt x="271" y="82"/>
                      </a:lnTo>
                      <a:lnTo>
                        <a:pt x="273" y="82"/>
                      </a:lnTo>
                      <a:lnTo>
                        <a:pt x="273" y="82"/>
                      </a:lnTo>
                      <a:lnTo>
                        <a:pt x="271" y="82"/>
                      </a:lnTo>
                      <a:lnTo>
                        <a:pt x="271" y="77"/>
                      </a:lnTo>
                      <a:lnTo>
                        <a:pt x="273" y="76"/>
                      </a:lnTo>
                      <a:lnTo>
                        <a:pt x="273" y="76"/>
                      </a:lnTo>
                      <a:lnTo>
                        <a:pt x="274" y="74"/>
                      </a:lnTo>
                      <a:lnTo>
                        <a:pt x="278" y="74"/>
                      </a:lnTo>
                      <a:lnTo>
                        <a:pt x="278" y="74"/>
                      </a:lnTo>
                      <a:lnTo>
                        <a:pt x="278" y="73"/>
                      </a:lnTo>
                      <a:lnTo>
                        <a:pt x="277" y="73"/>
                      </a:lnTo>
                      <a:lnTo>
                        <a:pt x="275" y="73"/>
                      </a:lnTo>
                      <a:lnTo>
                        <a:pt x="275" y="73"/>
                      </a:lnTo>
                      <a:lnTo>
                        <a:pt x="273" y="74"/>
                      </a:lnTo>
                      <a:lnTo>
                        <a:pt x="273" y="74"/>
                      </a:lnTo>
                      <a:lnTo>
                        <a:pt x="271" y="74"/>
                      </a:lnTo>
                      <a:lnTo>
                        <a:pt x="271" y="76"/>
                      </a:lnTo>
                      <a:lnTo>
                        <a:pt x="270" y="76"/>
                      </a:lnTo>
                      <a:lnTo>
                        <a:pt x="269" y="77"/>
                      </a:lnTo>
                      <a:lnTo>
                        <a:pt x="266" y="77"/>
                      </a:lnTo>
                      <a:lnTo>
                        <a:pt x="266" y="78"/>
                      </a:lnTo>
                      <a:lnTo>
                        <a:pt x="263" y="78"/>
                      </a:lnTo>
                      <a:lnTo>
                        <a:pt x="262" y="76"/>
                      </a:lnTo>
                      <a:lnTo>
                        <a:pt x="262" y="76"/>
                      </a:lnTo>
                      <a:lnTo>
                        <a:pt x="262" y="74"/>
                      </a:lnTo>
                      <a:lnTo>
                        <a:pt x="261" y="74"/>
                      </a:lnTo>
                      <a:lnTo>
                        <a:pt x="258" y="70"/>
                      </a:lnTo>
                      <a:lnTo>
                        <a:pt x="257" y="70"/>
                      </a:lnTo>
                      <a:lnTo>
                        <a:pt x="257" y="70"/>
                      </a:lnTo>
                      <a:lnTo>
                        <a:pt x="254" y="70"/>
                      </a:lnTo>
                      <a:lnTo>
                        <a:pt x="253" y="69"/>
                      </a:lnTo>
                      <a:lnTo>
                        <a:pt x="253" y="70"/>
                      </a:lnTo>
                      <a:lnTo>
                        <a:pt x="253" y="70"/>
                      </a:lnTo>
                      <a:lnTo>
                        <a:pt x="253" y="76"/>
                      </a:lnTo>
                      <a:lnTo>
                        <a:pt x="252" y="76"/>
                      </a:lnTo>
                      <a:lnTo>
                        <a:pt x="252" y="73"/>
                      </a:lnTo>
                      <a:lnTo>
                        <a:pt x="250" y="73"/>
                      </a:lnTo>
                      <a:lnTo>
                        <a:pt x="250" y="74"/>
                      </a:lnTo>
                      <a:lnTo>
                        <a:pt x="249" y="76"/>
                      </a:lnTo>
                      <a:lnTo>
                        <a:pt x="248" y="76"/>
                      </a:lnTo>
                      <a:lnTo>
                        <a:pt x="248" y="73"/>
                      </a:lnTo>
                      <a:lnTo>
                        <a:pt x="249" y="72"/>
                      </a:lnTo>
                      <a:lnTo>
                        <a:pt x="250" y="70"/>
                      </a:lnTo>
                      <a:lnTo>
                        <a:pt x="250" y="69"/>
                      </a:lnTo>
                      <a:lnTo>
                        <a:pt x="250" y="69"/>
                      </a:lnTo>
                      <a:lnTo>
                        <a:pt x="250" y="69"/>
                      </a:lnTo>
                      <a:lnTo>
                        <a:pt x="250" y="68"/>
                      </a:lnTo>
                      <a:lnTo>
                        <a:pt x="248" y="68"/>
                      </a:lnTo>
                      <a:lnTo>
                        <a:pt x="248" y="68"/>
                      </a:lnTo>
                      <a:lnTo>
                        <a:pt x="246" y="66"/>
                      </a:lnTo>
                      <a:lnTo>
                        <a:pt x="244" y="66"/>
                      </a:lnTo>
                      <a:lnTo>
                        <a:pt x="245" y="64"/>
                      </a:lnTo>
                      <a:lnTo>
                        <a:pt x="244" y="64"/>
                      </a:lnTo>
                      <a:lnTo>
                        <a:pt x="244" y="61"/>
                      </a:lnTo>
                      <a:lnTo>
                        <a:pt x="249" y="61"/>
                      </a:lnTo>
                      <a:lnTo>
                        <a:pt x="249" y="60"/>
                      </a:lnTo>
                      <a:lnTo>
                        <a:pt x="246" y="59"/>
                      </a:lnTo>
                      <a:lnTo>
                        <a:pt x="246" y="57"/>
                      </a:lnTo>
                      <a:lnTo>
                        <a:pt x="246" y="55"/>
                      </a:lnTo>
                      <a:lnTo>
                        <a:pt x="246" y="53"/>
                      </a:lnTo>
                      <a:lnTo>
                        <a:pt x="246" y="53"/>
                      </a:lnTo>
                      <a:lnTo>
                        <a:pt x="248" y="52"/>
                      </a:lnTo>
                      <a:lnTo>
                        <a:pt x="246" y="52"/>
                      </a:lnTo>
                      <a:lnTo>
                        <a:pt x="246" y="51"/>
                      </a:lnTo>
                      <a:lnTo>
                        <a:pt x="248" y="49"/>
                      </a:lnTo>
                      <a:lnTo>
                        <a:pt x="249" y="49"/>
                      </a:lnTo>
                      <a:lnTo>
                        <a:pt x="249" y="47"/>
                      </a:lnTo>
                      <a:lnTo>
                        <a:pt x="252" y="47"/>
                      </a:lnTo>
                      <a:lnTo>
                        <a:pt x="253" y="48"/>
                      </a:lnTo>
                      <a:lnTo>
                        <a:pt x="256" y="48"/>
                      </a:lnTo>
                      <a:lnTo>
                        <a:pt x="256" y="47"/>
                      </a:lnTo>
                      <a:lnTo>
                        <a:pt x="254" y="46"/>
                      </a:lnTo>
                      <a:lnTo>
                        <a:pt x="253" y="44"/>
                      </a:lnTo>
                      <a:lnTo>
                        <a:pt x="250" y="44"/>
                      </a:lnTo>
                      <a:lnTo>
                        <a:pt x="250" y="43"/>
                      </a:lnTo>
                      <a:lnTo>
                        <a:pt x="252" y="43"/>
                      </a:lnTo>
                      <a:lnTo>
                        <a:pt x="253" y="40"/>
                      </a:lnTo>
                      <a:lnTo>
                        <a:pt x="257" y="40"/>
                      </a:lnTo>
                      <a:lnTo>
                        <a:pt x="257" y="36"/>
                      </a:lnTo>
                      <a:lnTo>
                        <a:pt x="257" y="36"/>
                      </a:lnTo>
                      <a:lnTo>
                        <a:pt x="257" y="36"/>
                      </a:lnTo>
                      <a:lnTo>
                        <a:pt x="257" y="35"/>
                      </a:lnTo>
                      <a:lnTo>
                        <a:pt x="257" y="35"/>
                      </a:lnTo>
                      <a:lnTo>
                        <a:pt x="257" y="34"/>
                      </a:lnTo>
                      <a:lnTo>
                        <a:pt x="257" y="34"/>
                      </a:lnTo>
                      <a:lnTo>
                        <a:pt x="257" y="32"/>
                      </a:lnTo>
                      <a:lnTo>
                        <a:pt x="257" y="32"/>
                      </a:lnTo>
                      <a:lnTo>
                        <a:pt x="257" y="32"/>
                      </a:lnTo>
                      <a:lnTo>
                        <a:pt x="257" y="30"/>
                      </a:lnTo>
                      <a:lnTo>
                        <a:pt x="254" y="29"/>
                      </a:lnTo>
                      <a:lnTo>
                        <a:pt x="253" y="26"/>
                      </a:lnTo>
                      <a:lnTo>
                        <a:pt x="254" y="26"/>
                      </a:lnTo>
                      <a:lnTo>
                        <a:pt x="256" y="26"/>
                      </a:lnTo>
                      <a:lnTo>
                        <a:pt x="256" y="26"/>
                      </a:lnTo>
                      <a:lnTo>
                        <a:pt x="256" y="26"/>
                      </a:lnTo>
                      <a:lnTo>
                        <a:pt x="256" y="26"/>
                      </a:lnTo>
                      <a:lnTo>
                        <a:pt x="256" y="26"/>
                      </a:lnTo>
                      <a:lnTo>
                        <a:pt x="256" y="22"/>
                      </a:lnTo>
                      <a:lnTo>
                        <a:pt x="254" y="22"/>
                      </a:lnTo>
                      <a:lnTo>
                        <a:pt x="254" y="21"/>
                      </a:lnTo>
                      <a:lnTo>
                        <a:pt x="253" y="19"/>
                      </a:lnTo>
                      <a:lnTo>
                        <a:pt x="253" y="19"/>
                      </a:lnTo>
                      <a:lnTo>
                        <a:pt x="253" y="18"/>
                      </a:lnTo>
                      <a:lnTo>
                        <a:pt x="253" y="18"/>
                      </a:lnTo>
                      <a:lnTo>
                        <a:pt x="253" y="17"/>
                      </a:lnTo>
                      <a:lnTo>
                        <a:pt x="253" y="17"/>
                      </a:lnTo>
                      <a:lnTo>
                        <a:pt x="253" y="15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252" y="13"/>
                      </a:lnTo>
                      <a:lnTo>
                        <a:pt x="252" y="13"/>
                      </a:lnTo>
                      <a:lnTo>
                        <a:pt x="252" y="13"/>
                      </a:lnTo>
                      <a:lnTo>
                        <a:pt x="252" y="13"/>
                      </a:lnTo>
                      <a:lnTo>
                        <a:pt x="252" y="12"/>
                      </a:lnTo>
                      <a:lnTo>
                        <a:pt x="250" y="12"/>
                      </a:lnTo>
                      <a:lnTo>
                        <a:pt x="250" y="8"/>
                      </a:lnTo>
                      <a:lnTo>
                        <a:pt x="254" y="9"/>
                      </a:lnTo>
                      <a:lnTo>
                        <a:pt x="254" y="6"/>
                      </a:lnTo>
                      <a:lnTo>
                        <a:pt x="253" y="5"/>
                      </a:lnTo>
                      <a:lnTo>
                        <a:pt x="253" y="4"/>
                      </a:lnTo>
                      <a:lnTo>
                        <a:pt x="262" y="2"/>
                      </a:lnTo>
                      <a:lnTo>
                        <a:pt x="263" y="5"/>
                      </a:lnTo>
                      <a:lnTo>
                        <a:pt x="263" y="4"/>
                      </a:lnTo>
                      <a:lnTo>
                        <a:pt x="265" y="2"/>
                      </a:lnTo>
                      <a:lnTo>
                        <a:pt x="2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11">
                  <a:extLst>
                    <a:ext uri="{FF2B5EF4-FFF2-40B4-BE49-F238E27FC236}">
                      <a16:creationId xmlns:a16="http://schemas.microsoft.com/office/drawing/2014/main" id="{DDC1B1ED-A49E-4949-BEB5-60530D158C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42008" y="2026021"/>
                  <a:ext cx="1897867" cy="1420813"/>
                </a:xfrm>
                <a:custGeom>
                  <a:avLst/>
                  <a:gdLst>
                    <a:gd name="T0" fmla="*/ 421 w 1191"/>
                    <a:gd name="T1" fmla="*/ 655 h 895"/>
                    <a:gd name="T2" fmla="*/ 408 w 1191"/>
                    <a:gd name="T3" fmla="*/ 604 h 895"/>
                    <a:gd name="T4" fmla="*/ 386 w 1191"/>
                    <a:gd name="T5" fmla="*/ 609 h 895"/>
                    <a:gd name="T6" fmla="*/ 378 w 1191"/>
                    <a:gd name="T7" fmla="*/ 570 h 895"/>
                    <a:gd name="T8" fmla="*/ 402 w 1191"/>
                    <a:gd name="T9" fmla="*/ 524 h 895"/>
                    <a:gd name="T10" fmla="*/ 413 w 1191"/>
                    <a:gd name="T11" fmla="*/ 557 h 895"/>
                    <a:gd name="T12" fmla="*/ 416 w 1191"/>
                    <a:gd name="T13" fmla="*/ 525 h 895"/>
                    <a:gd name="T14" fmla="*/ 434 w 1191"/>
                    <a:gd name="T15" fmla="*/ 481 h 895"/>
                    <a:gd name="T16" fmla="*/ 540 w 1191"/>
                    <a:gd name="T17" fmla="*/ 478 h 895"/>
                    <a:gd name="T18" fmla="*/ 492 w 1191"/>
                    <a:gd name="T19" fmla="*/ 528 h 895"/>
                    <a:gd name="T20" fmla="*/ 460 w 1191"/>
                    <a:gd name="T21" fmla="*/ 592 h 895"/>
                    <a:gd name="T22" fmla="*/ 475 w 1191"/>
                    <a:gd name="T23" fmla="*/ 673 h 895"/>
                    <a:gd name="T24" fmla="*/ 432 w 1191"/>
                    <a:gd name="T25" fmla="*/ 722 h 895"/>
                    <a:gd name="T26" fmla="*/ 419 w 1191"/>
                    <a:gd name="T27" fmla="*/ 789 h 895"/>
                    <a:gd name="T28" fmla="*/ 383 w 1191"/>
                    <a:gd name="T29" fmla="*/ 849 h 895"/>
                    <a:gd name="T30" fmla="*/ 326 w 1191"/>
                    <a:gd name="T31" fmla="*/ 887 h 895"/>
                    <a:gd name="T32" fmla="*/ 272 w 1191"/>
                    <a:gd name="T33" fmla="*/ 891 h 895"/>
                    <a:gd name="T34" fmla="*/ 256 w 1191"/>
                    <a:gd name="T35" fmla="*/ 823 h 895"/>
                    <a:gd name="T36" fmla="*/ 242 w 1191"/>
                    <a:gd name="T37" fmla="*/ 765 h 895"/>
                    <a:gd name="T38" fmla="*/ 217 w 1191"/>
                    <a:gd name="T39" fmla="*/ 700 h 895"/>
                    <a:gd name="T40" fmla="*/ 230 w 1191"/>
                    <a:gd name="T41" fmla="*/ 616 h 895"/>
                    <a:gd name="T42" fmla="*/ 208 w 1191"/>
                    <a:gd name="T43" fmla="*/ 559 h 895"/>
                    <a:gd name="T44" fmla="*/ 199 w 1191"/>
                    <a:gd name="T45" fmla="*/ 503 h 895"/>
                    <a:gd name="T46" fmla="*/ 179 w 1191"/>
                    <a:gd name="T47" fmla="*/ 476 h 895"/>
                    <a:gd name="T48" fmla="*/ 140 w 1191"/>
                    <a:gd name="T49" fmla="*/ 453 h 895"/>
                    <a:gd name="T50" fmla="*/ 98 w 1191"/>
                    <a:gd name="T51" fmla="*/ 466 h 895"/>
                    <a:gd name="T52" fmla="*/ 2 w 1191"/>
                    <a:gd name="T53" fmla="*/ 448 h 895"/>
                    <a:gd name="T54" fmla="*/ 646 w 1191"/>
                    <a:gd name="T55" fmla="*/ 285 h 895"/>
                    <a:gd name="T56" fmla="*/ 606 w 1191"/>
                    <a:gd name="T57" fmla="*/ 338 h 895"/>
                    <a:gd name="T58" fmla="*/ 595 w 1191"/>
                    <a:gd name="T59" fmla="*/ 262 h 895"/>
                    <a:gd name="T60" fmla="*/ 1187 w 1191"/>
                    <a:gd name="T61" fmla="*/ 192 h 895"/>
                    <a:gd name="T62" fmla="*/ 807 w 1191"/>
                    <a:gd name="T63" fmla="*/ 52 h 895"/>
                    <a:gd name="T64" fmla="*/ 633 w 1191"/>
                    <a:gd name="T65" fmla="*/ 41 h 895"/>
                    <a:gd name="T66" fmla="*/ 662 w 1191"/>
                    <a:gd name="T67" fmla="*/ 37 h 895"/>
                    <a:gd name="T68" fmla="*/ 797 w 1191"/>
                    <a:gd name="T69" fmla="*/ 0 h 895"/>
                    <a:gd name="T70" fmla="*/ 775 w 1191"/>
                    <a:gd name="T71" fmla="*/ 17 h 895"/>
                    <a:gd name="T72" fmla="*/ 823 w 1191"/>
                    <a:gd name="T73" fmla="*/ 2 h 895"/>
                    <a:gd name="T74" fmla="*/ 1191 w 1191"/>
                    <a:gd name="T75" fmla="*/ 114 h 895"/>
                    <a:gd name="T76" fmla="*/ 1190 w 1191"/>
                    <a:gd name="T77" fmla="*/ 228 h 895"/>
                    <a:gd name="T78" fmla="*/ 1165 w 1191"/>
                    <a:gd name="T79" fmla="*/ 268 h 895"/>
                    <a:gd name="T80" fmla="*/ 1114 w 1191"/>
                    <a:gd name="T81" fmla="*/ 292 h 895"/>
                    <a:gd name="T82" fmla="*/ 1082 w 1191"/>
                    <a:gd name="T83" fmla="*/ 296 h 895"/>
                    <a:gd name="T84" fmla="*/ 1069 w 1191"/>
                    <a:gd name="T85" fmla="*/ 346 h 895"/>
                    <a:gd name="T86" fmla="*/ 1084 w 1191"/>
                    <a:gd name="T87" fmla="*/ 408 h 895"/>
                    <a:gd name="T88" fmla="*/ 1053 w 1191"/>
                    <a:gd name="T89" fmla="*/ 419 h 895"/>
                    <a:gd name="T90" fmla="*/ 1021 w 1191"/>
                    <a:gd name="T91" fmla="*/ 392 h 895"/>
                    <a:gd name="T92" fmla="*/ 1013 w 1191"/>
                    <a:gd name="T93" fmla="*/ 448 h 895"/>
                    <a:gd name="T94" fmla="*/ 988 w 1191"/>
                    <a:gd name="T95" fmla="*/ 374 h 895"/>
                    <a:gd name="T96" fmla="*/ 954 w 1191"/>
                    <a:gd name="T97" fmla="*/ 355 h 895"/>
                    <a:gd name="T98" fmla="*/ 936 w 1191"/>
                    <a:gd name="T99" fmla="*/ 304 h 895"/>
                    <a:gd name="T100" fmla="*/ 899 w 1191"/>
                    <a:gd name="T101" fmla="*/ 296 h 895"/>
                    <a:gd name="T102" fmla="*/ 847 w 1191"/>
                    <a:gd name="T103" fmla="*/ 342 h 895"/>
                    <a:gd name="T104" fmla="*/ 822 w 1191"/>
                    <a:gd name="T105" fmla="*/ 414 h 895"/>
                    <a:gd name="T106" fmla="*/ 792 w 1191"/>
                    <a:gd name="T107" fmla="*/ 421 h 895"/>
                    <a:gd name="T108" fmla="*/ 768 w 1191"/>
                    <a:gd name="T109" fmla="*/ 358 h 895"/>
                    <a:gd name="T110" fmla="*/ 763 w 1191"/>
                    <a:gd name="T111" fmla="*/ 302 h 895"/>
                    <a:gd name="T112" fmla="*/ 744 w 1191"/>
                    <a:gd name="T113" fmla="*/ 279 h 895"/>
                    <a:gd name="T114" fmla="*/ 693 w 1191"/>
                    <a:gd name="T115" fmla="*/ 253 h 895"/>
                    <a:gd name="T116" fmla="*/ 619 w 1191"/>
                    <a:gd name="T117" fmla="*/ 236 h 895"/>
                    <a:gd name="T118" fmla="*/ 582 w 1191"/>
                    <a:gd name="T119" fmla="*/ 125 h 895"/>
                    <a:gd name="T120" fmla="*/ 586 w 1191"/>
                    <a:gd name="T121" fmla="*/ 75 h 895"/>
                    <a:gd name="T122" fmla="*/ 572 w 1191"/>
                    <a:gd name="T123" fmla="*/ 50 h 895"/>
                    <a:gd name="T124" fmla="*/ 586 w 1191"/>
                    <a:gd name="T125" fmla="*/ 3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91" h="895">
                      <a:moveTo>
                        <a:pt x="242" y="731"/>
                      </a:moveTo>
                      <a:lnTo>
                        <a:pt x="242" y="732"/>
                      </a:lnTo>
                      <a:lnTo>
                        <a:pt x="242" y="732"/>
                      </a:lnTo>
                      <a:lnTo>
                        <a:pt x="240" y="732"/>
                      </a:lnTo>
                      <a:lnTo>
                        <a:pt x="242" y="734"/>
                      </a:lnTo>
                      <a:lnTo>
                        <a:pt x="243" y="734"/>
                      </a:lnTo>
                      <a:lnTo>
                        <a:pt x="243" y="731"/>
                      </a:lnTo>
                      <a:lnTo>
                        <a:pt x="242" y="731"/>
                      </a:lnTo>
                      <a:close/>
                      <a:moveTo>
                        <a:pt x="416" y="624"/>
                      </a:moveTo>
                      <a:lnTo>
                        <a:pt x="416" y="629"/>
                      </a:lnTo>
                      <a:lnTo>
                        <a:pt x="417" y="629"/>
                      </a:lnTo>
                      <a:lnTo>
                        <a:pt x="417" y="639"/>
                      </a:lnTo>
                      <a:lnTo>
                        <a:pt x="417" y="639"/>
                      </a:lnTo>
                      <a:lnTo>
                        <a:pt x="417" y="643"/>
                      </a:lnTo>
                      <a:lnTo>
                        <a:pt x="416" y="643"/>
                      </a:lnTo>
                      <a:lnTo>
                        <a:pt x="416" y="646"/>
                      </a:lnTo>
                      <a:lnTo>
                        <a:pt x="416" y="646"/>
                      </a:lnTo>
                      <a:lnTo>
                        <a:pt x="415" y="647"/>
                      </a:lnTo>
                      <a:lnTo>
                        <a:pt x="415" y="648"/>
                      </a:lnTo>
                      <a:lnTo>
                        <a:pt x="416" y="650"/>
                      </a:lnTo>
                      <a:lnTo>
                        <a:pt x="417" y="650"/>
                      </a:lnTo>
                      <a:lnTo>
                        <a:pt x="417" y="651"/>
                      </a:lnTo>
                      <a:lnTo>
                        <a:pt x="416" y="654"/>
                      </a:lnTo>
                      <a:lnTo>
                        <a:pt x="417" y="655"/>
                      </a:lnTo>
                      <a:lnTo>
                        <a:pt x="417" y="656"/>
                      </a:lnTo>
                      <a:lnTo>
                        <a:pt x="417" y="656"/>
                      </a:lnTo>
                      <a:lnTo>
                        <a:pt x="419" y="656"/>
                      </a:lnTo>
                      <a:lnTo>
                        <a:pt x="417" y="663"/>
                      </a:lnTo>
                      <a:lnTo>
                        <a:pt x="420" y="664"/>
                      </a:lnTo>
                      <a:lnTo>
                        <a:pt x="420" y="669"/>
                      </a:lnTo>
                      <a:lnTo>
                        <a:pt x="421" y="669"/>
                      </a:lnTo>
                      <a:lnTo>
                        <a:pt x="421" y="669"/>
                      </a:lnTo>
                      <a:lnTo>
                        <a:pt x="424" y="671"/>
                      </a:lnTo>
                      <a:lnTo>
                        <a:pt x="424" y="668"/>
                      </a:lnTo>
                      <a:lnTo>
                        <a:pt x="422" y="667"/>
                      </a:lnTo>
                      <a:lnTo>
                        <a:pt x="422" y="665"/>
                      </a:lnTo>
                      <a:lnTo>
                        <a:pt x="422" y="664"/>
                      </a:lnTo>
                      <a:lnTo>
                        <a:pt x="422" y="662"/>
                      </a:lnTo>
                      <a:lnTo>
                        <a:pt x="422" y="662"/>
                      </a:lnTo>
                      <a:lnTo>
                        <a:pt x="421" y="662"/>
                      </a:lnTo>
                      <a:lnTo>
                        <a:pt x="421" y="660"/>
                      </a:lnTo>
                      <a:lnTo>
                        <a:pt x="422" y="660"/>
                      </a:lnTo>
                      <a:lnTo>
                        <a:pt x="422" y="656"/>
                      </a:lnTo>
                      <a:lnTo>
                        <a:pt x="421" y="656"/>
                      </a:lnTo>
                      <a:lnTo>
                        <a:pt x="421" y="655"/>
                      </a:lnTo>
                      <a:lnTo>
                        <a:pt x="420" y="654"/>
                      </a:lnTo>
                      <a:lnTo>
                        <a:pt x="421" y="646"/>
                      </a:lnTo>
                      <a:lnTo>
                        <a:pt x="421" y="646"/>
                      </a:lnTo>
                      <a:lnTo>
                        <a:pt x="421" y="638"/>
                      </a:lnTo>
                      <a:lnTo>
                        <a:pt x="421" y="638"/>
                      </a:lnTo>
                      <a:lnTo>
                        <a:pt x="421" y="637"/>
                      </a:lnTo>
                      <a:lnTo>
                        <a:pt x="422" y="637"/>
                      </a:lnTo>
                      <a:lnTo>
                        <a:pt x="421" y="634"/>
                      </a:lnTo>
                      <a:lnTo>
                        <a:pt x="421" y="634"/>
                      </a:lnTo>
                      <a:lnTo>
                        <a:pt x="421" y="629"/>
                      </a:lnTo>
                      <a:lnTo>
                        <a:pt x="420" y="628"/>
                      </a:lnTo>
                      <a:lnTo>
                        <a:pt x="420" y="626"/>
                      </a:lnTo>
                      <a:lnTo>
                        <a:pt x="419" y="626"/>
                      </a:lnTo>
                      <a:lnTo>
                        <a:pt x="417" y="625"/>
                      </a:lnTo>
                      <a:lnTo>
                        <a:pt x="417" y="624"/>
                      </a:lnTo>
                      <a:lnTo>
                        <a:pt x="416" y="624"/>
                      </a:lnTo>
                      <a:close/>
                      <a:moveTo>
                        <a:pt x="366" y="616"/>
                      </a:moveTo>
                      <a:lnTo>
                        <a:pt x="365" y="617"/>
                      </a:lnTo>
                      <a:lnTo>
                        <a:pt x="364" y="617"/>
                      </a:lnTo>
                      <a:lnTo>
                        <a:pt x="362" y="617"/>
                      </a:lnTo>
                      <a:lnTo>
                        <a:pt x="362" y="618"/>
                      </a:lnTo>
                      <a:lnTo>
                        <a:pt x="362" y="621"/>
                      </a:lnTo>
                      <a:lnTo>
                        <a:pt x="362" y="621"/>
                      </a:lnTo>
                      <a:lnTo>
                        <a:pt x="362" y="621"/>
                      </a:lnTo>
                      <a:lnTo>
                        <a:pt x="362" y="622"/>
                      </a:lnTo>
                      <a:lnTo>
                        <a:pt x="365" y="622"/>
                      </a:lnTo>
                      <a:lnTo>
                        <a:pt x="365" y="621"/>
                      </a:lnTo>
                      <a:lnTo>
                        <a:pt x="366" y="620"/>
                      </a:lnTo>
                      <a:lnTo>
                        <a:pt x="366" y="620"/>
                      </a:lnTo>
                      <a:lnTo>
                        <a:pt x="367" y="620"/>
                      </a:lnTo>
                      <a:lnTo>
                        <a:pt x="367" y="618"/>
                      </a:lnTo>
                      <a:lnTo>
                        <a:pt x="369" y="618"/>
                      </a:lnTo>
                      <a:lnTo>
                        <a:pt x="369" y="616"/>
                      </a:lnTo>
                      <a:lnTo>
                        <a:pt x="367" y="616"/>
                      </a:lnTo>
                      <a:lnTo>
                        <a:pt x="366" y="616"/>
                      </a:lnTo>
                      <a:close/>
                      <a:moveTo>
                        <a:pt x="407" y="604"/>
                      </a:moveTo>
                      <a:lnTo>
                        <a:pt x="407" y="604"/>
                      </a:lnTo>
                      <a:lnTo>
                        <a:pt x="405" y="604"/>
                      </a:lnTo>
                      <a:lnTo>
                        <a:pt x="405" y="607"/>
                      </a:lnTo>
                      <a:lnTo>
                        <a:pt x="407" y="607"/>
                      </a:lnTo>
                      <a:lnTo>
                        <a:pt x="408" y="608"/>
                      </a:lnTo>
                      <a:lnTo>
                        <a:pt x="411" y="608"/>
                      </a:lnTo>
                      <a:lnTo>
                        <a:pt x="411" y="607"/>
                      </a:lnTo>
                      <a:lnTo>
                        <a:pt x="409" y="605"/>
                      </a:lnTo>
                      <a:lnTo>
                        <a:pt x="408" y="604"/>
                      </a:lnTo>
                      <a:lnTo>
                        <a:pt x="407" y="604"/>
                      </a:lnTo>
                      <a:close/>
                      <a:moveTo>
                        <a:pt x="425" y="565"/>
                      </a:moveTo>
                      <a:lnTo>
                        <a:pt x="422" y="569"/>
                      </a:lnTo>
                      <a:lnTo>
                        <a:pt x="425" y="569"/>
                      </a:lnTo>
                      <a:lnTo>
                        <a:pt x="425" y="567"/>
                      </a:lnTo>
                      <a:lnTo>
                        <a:pt x="426" y="566"/>
                      </a:lnTo>
                      <a:lnTo>
                        <a:pt x="426" y="565"/>
                      </a:lnTo>
                      <a:lnTo>
                        <a:pt x="425" y="565"/>
                      </a:lnTo>
                      <a:close/>
                      <a:moveTo>
                        <a:pt x="373" y="558"/>
                      </a:moveTo>
                      <a:lnTo>
                        <a:pt x="373" y="559"/>
                      </a:lnTo>
                      <a:lnTo>
                        <a:pt x="373" y="561"/>
                      </a:lnTo>
                      <a:lnTo>
                        <a:pt x="373" y="563"/>
                      </a:lnTo>
                      <a:lnTo>
                        <a:pt x="371" y="565"/>
                      </a:lnTo>
                      <a:lnTo>
                        <a:pt x="371" y="565"/>
                      </a:lnTo>
                      <a:lnTo>
                        <a:pt x="370" y="569"/>
                      </a:lnTo>
                      <a:lnTo>
                        <a:pt x="373" y="569"/>
                      </a:lnTo>
                      <a:lnTo>
                        <a:pt x="371" y="574"/>
                      </a:lnTo>
                      <a:lnTo>
                        <a:pt x="373" y="574"/>
                      </a:lnTo>
                      <a:lnTo>
                        <a:pt x="373" y="575"/>
                      </a:lnTo>
                      <a:lnTo>
                        <a:pt x="373" y="575"/>
                      </a:lnTo>
                      <a:lnTo>
                        <a:pt x="373" y="578"/>
                      </a:lnTo>
                      <a:lnTo>
                        <a:pt x="374" y="578"/>
                      </a:lnTo>
                      <a:lnTo>
                        <a:pt x="374" y="579"/>
                      </a:lnTo>
                      <a:lnTo>
                        <a:pt x="374" y="582"/>
                      </a:lnTo>
                      <a:lnTo>
                        <a:pt x="373" y="583"/>
                      </a:lnTo>
                      <a:lnTo>
                        <a:pt x="373" y="584"/>
                      </a:lnTo>
                      <a:lnTo>
                        <a:pt x="373" y="586"/>
                      </a:lnTo>
                      <a:lnTo>
                        <a:pt x="373" y="586"/>
                      </a:lnTo>
                      <a:lnTo>
                        <a:pt x="373" y="587"/>
                      </a:lnTo>
                      <a:lnTo>
                        <a:pt x="375" y="588"/>
                      </a:lnTo>
                      <a:lnTo>
                        <a:pt x="375" y="591"/>
                      </a:lnTo>
                      <a:lnTo>
                        <a:pt x="375" y="591"/>
                      </a:lnTo>
                      <a:lnTo>
                        <a:pt x="375" y="592"/>
                      </a:lnTo>
                      <a:lnTo>
                        <a:pt x="377" y="595"/>
                      </a:lnTo>
                      <a:lnTo>
                        <a:pt x="377" y="596"/>
                      </a:lnTo>
                      <a:lnTo>
                        <a:pt x="378" y="596"/>
                      </a:lnTo>
                      <a:lnTo>
                        <a:pt x="378" y="597"/>
                      </a:lnTo>
                      <a:lnTo>
                        <a:pt x="379" y="597"/>
                      </a:lnTo>
                      <a:lnTo>
                        <a:pt x="381" y="599"/>
                      </a:lnTo>
                      <a:lnTo>
                        <a:pt x="384" y="601"/>
                      </a:lnTo>
                      <a:lnTo>
                        <a:pt x="384" y="604"/>
                      </a:lnTo>
                      <a:lnTo>
                        <a:pt x="384" y="604"/>
                      </a:lnTo>
                      <a:lnTo>
                        <a:pt x="386" y="607"/>
                      </a:lnTo>
                      <a:lnTo>
                        <a:pt x="386" y="607"/>
                      </a:lnTo>
                      <a:lnTo>
                        <a:pt x="386" y="609"/>
                      </a:lnTo>
                      <a:lnTo>
                        <a:pt x="387" y="609"/>
                      </a:lnTo>
                      <a:lnTo>
                        <a:pt x="387" y="610"/>
                      </a:lnTo>
                      <a:lnTo>
                        <a:pt x="388" y="610"/>
                      </a:lnTo>
                      <a:lnTo>
                        <a:pt x="388" y="612"/>
                      </a:lnTo>
                      <a:lnTo>
                        <a:pt x="387" y="614"/>
                      </a:lnTo>
                      <a:lnTo>
                        <a:pt x="387" y="616"/>
                      </a:lnTo>
                      <a:lnTo>
                        <a:pt x="390" y="616"/>
                      </a:lnTo>
                      <a:lnTo>
                        <a:pt x="390" y="614"/>
                      </a:lnTo>
                      <a:lnTo>
                        <a:pt x="391" y="614"/>
                      </a:lnTo>
                      <a:lnTo>
                        <a:pt x="392" y="614"/>
                      </a:lnTo>
                      <a:lnTo>
                        <a:pt x="392" y="616"/>
                      </a:lnTo>
                      <a:lnTo>
                        <a:pt x="396" y="616"/>
                      </a:lnTo>
                      <a:lnTo>
                        <a:pt x="396" y="614"/>
                      </a:lnTo>
                      <a:lnTo>
                        <a:pt x="396" y="614"/>
                      </a:lnTo>
                      <a:lnTo>
                        <a:pt x="396" y="613"/>
                      </a:lnTo>
                      <a:lnTo>
                        <a:pt x="395" y="612"/>
                      </a:lnTo>
                      <a:lnTo>
                        <a:pt x="392" y="610"/>
                      </a:lnTo>
                      <a:lnTo>
                        <a:pt x="392" y="608"/>
                      </a:lnTo>
                      <a:lnTo>
                        <a:pt x="391" y="608"/>
                      </a:lnTo>
                      <a:lnTo>
                        <a:pt x="391" y="607"/>
                      </a:lnTo>
                      <a:lnTo>
                        <a:pt x="390" y="607"/>
                      </a:lnTo>
                      <a:lnTo>
                        <a:pt x="390" y="605"/>
                      </a:lnTo>
                      <a:lnTo>
                        <a:pt x="388" y="604"/>
                      </a:lnTo>
                      <a:lnTo>
                        <a:pt x="388" y="603"/>
                      </a:lnTo>
                      <a:lnTo>
                        <a:pt x="386" y="603"/>
                      </a:lnTo>
                      <a:lnTo>
                        <a:pt x="387" y="597"/>
                      </a:lnTo>
                      <a:lnTo>
                        <a:pt x="388" y="595"/>
                      </a:lnTo>
                      <a:lnTo>
                        <a:pt x="387" y="595"/>
                      </a:lnTo>
                      <a:lnTo>
                        <a:pt x="387" y="593"/>
                      </a:lnTo>
                      <a:lnTo>
                        <a:pt x="384" y="593"/>
                      </a:lnTo>
                      <a:lnTo>
                        <a:pt x="383" y="592"/>
                      </a:lnTo>
                      <a:lnTo>
                        <a:pt x="383" y="592"/>
                      </a:lnTo>
                      <a:lnTo>
                        <a:pt x="383" y="591"/>
                      </a:lnTo>
                      <a:lnTo>
                        <a:pt x="382" y="590"/>
                      </a:lnTo>
                      <a:lnTo>
                        <a:pt x="382" y="590"/>
                      </a:lnTo>
                      <a:lnTo>
                        <a:pt x="378" y="588"/>
                      </a:lnTo>
                      <a:lnTo>
                        <a:pt x="378" y="583"/>
                      </a:lnTo>
                      <a:lnTo>
                        <a:pt x="379" y="582"/>
                      </a:lnTo>
                      <a:lnTo>
                        <a:pt x="379" y="580"/>
                      </a:lnTo>
                      <a:lnTo>
                        <a:pt x="378" y="580"/>
                      </a:lnTo>
                      <a:lnTo>
                        <a:pt x="378" y="579"/>
                      </a:lnTo>
                      <a:lnTo>
                        <a:pt x="378" y="578"/>
                      </a:lnTo>
                      <a:lnTo>
                        <a:pt x="379" y="578"/>
                      </a:lnTo>
                      <a:lnTo>
                        <a:pt x="378" y="574"/>
                      </a:lnTo>
                      <a:lnTo>
                        <a:pt x="378" y="570"/>
                      </a:lnTo>
                      <a:lnTo>
                        <a:pt x="378" y="567"/>
                      </a:lnTo>
                      <a:lnTo>
                        <a:pt x="377" y="563"/>
                      </a:lnTo>
                      <a:lnTo>
                        <a:pt x="377" y="559"/>
                      </a:lnTo>
                      <a:lnTo>
                        <a:pt x="374" y="559"/>
                      </a:lnTo>
                      <a:lnTo>
                        <a:pt x="373" y="558"/>
                      </a:lnTo>
                      <a:close/>
                      <a:moveTo>
                        <a:pt x="369" y="541"/>
                      </a:moveTo>
                      <a:lnTo>
                        <a:pt x="369" y="541"/>
                      </a:lnTo>
                      <a:lnTo>
                        <a:pt x="369" y="544"/>
                      </a:lnTo>
                      <a:lnTo>
                        <a:pt x="369" y="545"/>
                      </a:lnTo>
                      <a:lnTo>
                        <a:pt x="369" y="548"/>
                      </a:lnTo>
                      <a:lnTo>
                        <a:pt x="369" y="549"/>
                      </a:lnTo>
                      <a:lnTo>
                        <a:pt x="373" y="549"/>
                      </a:lnTo>
                      <a:lnTo>
                        <a:pt x="373" y="548"/>
                      </a:lnTo>
                      <a:lnTo>
                        <a:pt x="374" y="546"/>
                      </a:lnTo>
                      <a:lnTo>
                        <a:pt x="374" y="545"/>
                      </a:lnTo>
                      <a:lnTo>
                        <a:pt x="373" y="545"/>
                      </a:lnTo>
                      <a:lnTo>
                        <a:pt x="373" y="542"/>
                      </a:lnTo>
                      <a:lnTo>
                        <a:pt x="373" y="542"/>
                      </a:lnTo>
                      <a:lnTo>
                        <a:pt x="371" y="541"/>
                      </a:lnTo>
                      <a:lnTo>
                        <a:pt x="370" y="541"/>
                      </a:lnTo>
                      <a:lnTo>
                        <a:pt x="369" y="541"/>
                      </a:lnTo>
                      <a:close/>
                      <a:moveTo>
                        <a:pt x="374" y="528"/>
                      </a:moveTo>
                      <a:lnTo>
                        <a:pt x="373" y="529"/>
                      </a:lnTo>
                      <a:lnTo>
                        <a:pt x="373" y="529"/>
                      </a:lnTo>
                      <a:lnTo>
                        <a:pt x="373" y="532"/>
                      </a:lnTo>
                      <a:lnTo>
                        <a:pt x="370" y="532"/>
                      </a:lnTo>
                      <a:lnTo>
                        <a:pt x="370" y="533"/>
                      </a:lnTo>
                      <a:lnTo>
                        <a:pt x="371" y="533"/>
                      </a:lnTo>
                      <a:lnTo>
                        <a:pt x="371" y="535"/>
                      </a:lnTo>
                      <a:lnTo>
                        <a:pt x="373" y="535"/>
                      </a:lnTo>
                      <a:lnTo>
                        <a:pt x="374" y="533"/>
                      </a:lnTo>
                      <a:lnTo>
                        <a:pt x="377" y="531"/>
                      </a:lnTo>
                      <a:lnTo>
                        <a:pt x="378" y="529"/>
                      </a:lnTo>
                      <a:lnTo>
                        <a:pt x="378" y="528"/>
                      </a:lnTo>
                      <a:lnTo>
                        <a:pt x="374" y="528"/>
                      </a:lnTo>
                      <a:close/>
                      <a:moveTo>
                        <a:pt x="411" y="521"/>
                      </a:moveTo>
                      <a:lnTo>
                        <a:pt x="411" y="524"/>
                      </a:lnTo>
                      <a:lnTo>
                        <a:pt x="408" y="524"/>
                      </a:lnTo>
                      <a:lnTo>
                        <a:pt x="407" y="523"/>
                      </a:lnTo>
                      <a:lnTo>
                        <a:pt x="407" y="523"/>
                      </a:lnTo>
                      <a:lnTo>
                        <a:pt x="405" y="523"/>
                      </a:lnTo>
                      <a:lnTo>
                        <a:pt x="405" y="523"/>
                      </a:lnTo>
                      <a:lnTo>
                        <a:pt x="405" y="524"/>
                      </a:lnTo>
                      <a:lnTo>
                        <a:pt x="402" y="523"/>
                      </a:lnTo>
                      <a:lnTo>
                        <a:pt x="402" y="524"/>
                      </a:lnTo>
                      <a:lnTo>
                        <a:pt x="398" y="525"/>
                      </a:lnTo>
                      <a:lnTo>
                        <a:pt x="398" y="528"/>
                      </a:lnTo>
                      <a:lnTo>
                        <a:pt x="396" y="528"/>
                      </a:lnTo>
                      <a:lnTo>
                        <a:pt x="396" y="528"/>
                      </a:lnTo>
                      <a:lnTo>
                        <a:pt x="396" y="531"/>
                      </a:lnTo>
                      <a:lnTo>
                        <a:pt x="398" y="532"/>
                      </a:lnTo>
                      <a:lnTo>
                        <a:pt x="398" y="533"/>
                      </a:lnTo>
                      <a:lnTo>
                        <a:pt x="396" y="535"/>
                      </a:lnTo>
                      <a:lnTo>
                        <a:pt x="395" y="536"/>
                      </a:lnTo>
                      <a:lnTo>
                        <a:pt x="395" y="537"/>
                      </a:lnTo>
                      <a:lnTo>
                        <a:pt x="395" y="537"/>
                      </a:lnTo>
                      <a:lnTo>
                        <a:pt x="395" y="537"/>
                      </a:lnTo>
                      <a:lnTo>
                        <a:pt x="395" y="537"/>
                      </a:lnTo>
                      <a:lnTo>
                        <a:pt x="395" y="537"/>
                      </a:lnTo>
                      <a:lnTo>
                        <a:pt x="396" y="538"/>
                      </a:lnTo>
                      <a:lnTo>
                        <a:pt x="398" y="540"/>
                      </a:lnTo>
                      <a:lnTo>
                        <a:pt x="398" y="540"/>
                      </a:lnTo>
                      <a:lnTo>
                        <a:pt x="399" y="541"/>
                      </a:lnTo>
                      <a:lnTo>
                        <a:pt x="398" y="542"/>
                      </a:lnTo>
                      <a:lnTo>
                        <a:pt x="398" y="544"/>
                      </a:lnTo>
                      <a:lnTo>
                        <a:pt x="398" y="545"/>
                      </a:lnTo>
                      <a:lnTo>
                        <a:pt x="398" y="546"/>
                      </a:lnTo>
                      <a:lnTo>
                        <a:pt x="396" y="546"/>
                      </a:lnTo>
                      <a:lnTo>
                        <a:pt x="396" y="548"/>
                      </a:lnTo>
                      <a:lnTo>
                        <a:pt x="396" y="548"/>
                      </a:lnTo>
                      <a:lnTo>
                        <a:pt x="396" y="549"/>
                      </a:lnTo>
                      <a:lnTo>
                        <a:pt x="396" y="550"/>
                      </a:lnTo>
                      <a:lnTo>
                        <a:pt x="398" y="550"/>
                      </a:lnTo>
                      <a:lnTo>
                        <a:pt x="398" y="550"/>
                      </a:lnTo>
                      <a:lnTo>
                        <a:pt x="396" y="553"/>
                      </a:lnTo>
                      <a:lnTo>
                        <a:pt x="399" y="553"/>
                      </a:lnTo>
                      <a:lnTo>
                        <a:pt x="398" y="554"/>
                      </a:lnTo>
                      <a:lnTo>
                        <a:pt x="400" y="556"/>
                      </a:lnTo>
                      <a:lnTo>
                        <a:pt x="402" y="558"/>
                      </a:lnTo>
                      <a:lnTo>
                        <a:pt x="402" y="558"/>
                      </a:lnTo>
                      <a:lnTo>
                        <a:pt x="402" y="557"/>
                      </a:lnTo>
                      <a:lnTo>
                        <a:pt x="404" y="557"/>
                      </a:lnTo>
                      <a:lnTo>
                        <a:pt x="404" y="557"/>
                      </a:lnTo>
                      <a:lnTo>
                        <a:pt x="403" y="557"/>
                      </a:lnTo>
                      <a:lnTo>
                        <a:pt x="403" y="556"/>
                      </a:lnTo>
                      <a:lnTo>
                        <a:pt x="403" y="554"/>
                      </a:lnTo>
                      <a:lnTo>
                        <a:pt x="407" y="553"/>
                      </a:lnTo>
                      <a:lnTo>
                        <a:pt x="405" y="552"/>
                      </a:lnTo>
                      <a:lnTo>
                        <a:pt x="413" y="554"/>
                      </a:lnTo>
                      <a:lnTo>
                        <a:pt x="413" y="557"/>
                      </a:lnTo>
                      <a:lnTo>
                        <a:pt x="415" y="558"/>
                      </a:lnTo>
                      <a:lnTo>
                        <a:pt x="416" y="558"/>
                      </a:lnTo>
                      <a:lnTo>
                        <a:pt x="416" y="559"/>
                      </a:lnTo>
                      <a:lnTo>
                        <a:pt x="416" y="559"/>
                      </a:lnTo>
                      <a:lnTo>
                        <a:pt x="416" y="558"/>
                      </a:lnTo>
                      <a:lnTo>
                        <a:pt x="417" y="558"/>
                      </a:lnTo>
                      <a:lnTo>
                        <a:pt x="417" y="558"/>
                      </a:lnTo>
                      <a:lnTo>
                        <a:pt x="416" y="558"/>
                      </a:lnTo>
                      <a:lnTo>
                        <a:pt x="416" y="554"/>
                      </a:lnTo>
                      <a:lnTo>
                        <a:pt x="416" y="554"/>
                      </a:lnTo>
                      <a:lnTo>
                        <a:pt x="416" y="554"/>
                      </a:lnTo>
                      <a:lnTo>
                        <a:pt x="416" y="552"/>
                      </a:lnTo>
                      <a:lnTo>
                        <a:pt x="417" y="552"/>
                      </a:lnTo>
                      <a:lnTo>
                        <a:pt x="419" y="552"/>
                      </a:lnTo>
                      <a:lnTo>
                        <a:pt x="420" y="552"/>
                      </a:lnTo>
                      <a:lnTo>
                        <a:pt x="421" y="552"/>
                      </a:lnTo>
                      <a:lnTo>
                        <a:pt x="422" y="549"/>
                      </a:lnTo>
                      <a:lnTo>
                        <a:pt x="419" y="549"/>
                      </a:lnTo>
                      <a:lnTo>
                        <a:pt x="419" y="548"/>
                      </a:lnTo>
                      <a:lnTo>
                        <a:pt x="419" y="548"/>
                      </a:lnTo>
                      <a:lnTo>
                        <a:pt x="420" y="546"/>
                      </a:lnTo>
                      <a:lnTo>
                        <a:pt x="417" y="546"/>
                      </a:lnTo>
                      <a:lnTo>
                        <a:pt x="416" y="546"/>
                      </a:lnTo>
                      <a:lnTo>
                        <a:pt x="416" y="545"/>
                      </a:lnTo>
                      <a:lnTo>
                        <a:pt x="420" y="544"/>
                      </a:lnTo>
                      <a:lnTo>
                        <a:pt x="420" y="536"/>
                      </a:lnTo>
                      <a:lnTo>
                        <a:pt x="422" y="535"/>
                      </a:lnTo>
                      <a:lnTo>
                        <a:pt x="422" y="531"/>
                      </a:lnTo>
                      <a:lnTo>
                        <a:pt x="425" y="531"/>
                      </a:lnTo>
                      <a:lnTo>
                        <a:pt x="425" y="529"/>
                      </a:lnTo>
                      <a:lnTo>
                        <a:pt x="424" y="529"/>
                      </a:lnTo>
                      <a:lnTo>
                        <a:pt x="422" y="529"/>
                      </a:lnTo>
                      <a:lnTo>
                        <a:pt x="421" y="529"/>
                      </a:lnTo>
                      <a:lnTo>
                        <a:pt x="421" y="531"/>
                      </a:lnTo>
                      <a:lnTo>
                        <a:pt x="420" y="531"/>
                      </a:lnTo>
                      <a:lnTo>
                        <a:pt x="420" y="531"/>
                      </a:lnTo>
                      <a:lnTo>
                        <a:pt x="420" y="531"/>
                      </a:lnTo>
                      <a:lnTo>
                        <a:pt x="419" y="529"/>
                      </a:lnTo>
                      <a:lnTo>
                        <a:pt x="419" y="528"/>
                      </a:lnTo>
                      <a:lnTo>
                        <a:pt x="416" y="528"/>
                      </a:lnTo>
                      <a:lnTo>
                        <a:pt x="416" y="527"/>
                      </a:lnTo>
                      <a:lnTo>
                        <a:pt x="416" y="527"/>
                      </a:lnTo>
                      <a:lnTo>
                        <a:pt x="416" y="527"/>
                      </a:lnTo>
                      <a:lnTo>
                        <a:pt x="416" y="525"/>
                      </a:lnTo>
                      <a:lnTo>
                        <a:pt x="416" y="525"/>
                      </a:lnTo>
                      <a:lnTo>
                        <a:pt x="416" y="523"/>
                      </a:lnTo>
                      <a:lnTo>
                        <a:pt x="413" y="523"/>
                      </a:lnTo>
                      <a:lnTo>
                        <a:pt x="413" y="523"/>
                      </a:lnTo>
                      <a:lnTo>
                        <a:pt x="413" y="521"/>
                      </a:lnTo>
                      <a:lnTo>
                        <a:pt x="413" y="521"/>
                      </a:lnTo>
                      <a:lnTo>
                        <a:pt x="413" y="521"/>
                      </a:lnTo>
                      <a:lnTo>
                        <a:pt x="411" y="521"/>
                      </a:lnTo>
                      <a:close/>
                      <a:moveTo>
                        <a:pt x="402" y="507"/>
                      </a:moveTo>
                      <a:lnTo>
                        <a:pt x="400" y="508"/>
                      </a:lnTo>
                      <a:lnTo>
                        <a:pt x="400" y="508"/>
                      </a:lnTo>
                      <a:lnTo>
                        <a:pt x="399" y="510"/>
                      </a:lnTo>
                      <a:lnTo>
                        <a:pt x="402" y="510"/>
                      </a:lnTo>
                      <a:lnTo>
                        <a:pt x="402" y="511"/>
                      </a:lnTo>
                      <a:lnTo>
                        <a:pt x="403" y="511"/>
                      </a:lnTo>
                      <a:lnTo>
                        <a:pt x="404" y="511"/>
                      </a:lnTo>
                      <a:lnTo>
                        <a:pt x="404" y="511"/>
                      </a:lnTo>
                      <a:lnTo>
                        <a:pt x="405" y="511"/>
                      </a:lnTo>
                      <a:lnTo>
                        <a:pt x="404" y="510"/>
                      </a:lnTo>
                      <a:lnTo>
                        <a:pt x="404" y="510"/>
                      </a:lnTo>
                      <a:lnTo>
                        <a:pt x="404" y="510"/>
                      </a:lnTo>
                      <a:lnTo>
                        <a:pt x="404" y="510"/>
                      </a:lnTo>
                      <a:lnTo>
                        <a:pt x="404" y="508"/>
                      </a:lnTo>
                      <a:lnTo>
                        <a:pt x="404" y="508"/>
                      </a:lnTo>
                      <a:lnTo>
                        <a:pt x="404" y="507"/>
                      </a:lnTo>
                      <a:lnTo>
                        <a:pt x="402" y="507"/>
                      </a:lnTo>
                      <a:close/>
                      <a:moveTo>
                        <a:pt x="391" y="504"/>
                      </a:moveTo>
                      <a:lnTo>
                        <a:pt x="391" y="506"/>
                      </a:lnTo>
                      <a:lnTo>
                        <a:pt x="390" y="507"/>
                      </a:lnTo>
                      <a:lnTo>
                        <a:pt x="390" y="507"/>
                      </a:lnTo>
                      <a:lnTo>
                        <a:pt x="388" y="508"/>
                      </a:lnTo>
                      <a:lnTo>
                        <a:pt x="387" y="508"/>
                      </a:lnTo>
                      <a:lnTo>
                        <a:pt x="386" y="510"/>
                      </a:lnTo>
                      <a:lnTo>
                        <a:pt x="384" y="511"/>
                      </a:lnTo>
                      <a:lnTo>
                        <a:pt x="386" y="512"/>
                      </a:lnTo>
                      <a:lnTo>
                        <a:pt x="386" y="512"/>
                      </a:lnTo>
                      <a:lnTo>
                        <a:pt x="386" y="512"/>
                      </a:lnTo>
                      <a:lnTo>
                        <a:pt x="386" y="514"/>
                      </a:lnTo>
                      <a:lnTo>
                        <a:pt x="387" y="514"/>
                      </a:lnTo>
                      <a:lnTo>
                        <a:pt x="390" y="510"/>
                      </a:lnTo>
                      <a:lnTo>
                        <a:pt x="392" y="507"/>
                      </a:lnTo>
                      <a:lnTo>
                        <a:pt x="392" y="504"/>
                      </a:lnTo>
                      <a:lnTo>
                        <a:pt x="391" y="504"/>
                      </a:lnTo>
                      <a:close/>
                      <a:moveTo>
                        <a:pt x="434" y="478"/>
                      </a:moveTo>
                      <a:lnTo>
                        <a:pt x="434" y="481"/>
                      </a:lnTo>
                      <a:lnTo>
                        <a:pt x="434" y="481"/>
                      </a:lnTo>
                      <a:lnTo>
                        <a:pt x="434" y="481"/>
                      </a:lnTo>
                      <a:lnTo>
                        <a:pt x="434" y="481"/>
                      </a:lnTo>
                      <a:lnTo>
                        <a:pt x="434" y="484"/>
                      </a:lnTo>
                      <a:lnTo>
                        <a:pt x="434" y="484"/>
                      </a:lnTo>
                      <a:lnTo>
                        <a:pt x="433" y="489"/>
                      </a:lnTo>
                      <a:lnTo>
                        <a:pt x="434" y="489"/>
                      </a:lnTo>
                      <a:lnTo>
                        <a:pt x="434" y="490"/>
                      </a:lnTo>
                      <a:lnTo>
                        <a:pt x="438" y="494"/>
                      </a:lnTo>
                      <a:lnTo>
                        <a:pt x="439" y="495"/>
                      </a:lnTo>
                      <a:lnTo>
                        <a:pt x="439" y="497"/>
                      </a:lnTo>
                      <a:lnTo>
                        <a:pt x="439" y="497"/>
                      </a:lnTo>
                      <a:lnTo>
                        <a:pt x="441" y="498"/>
                      </a:lnTo>
                      <a:lnTo>
                        <a:pt x="442" y="499"/>
                      </a:lnTo>
                      <a:lnTo>
                        <a:pt x="442" y="494"/>
                      </a:lnTo>
                      <a:lnTo>
                        <a:pt x="439" y="493"/>
                      </a:lnTo>
                      <a:lnTo>
                        <a:pt x="438" y="489"/>
                      </a:lnTo>
                      <a:lnTo>
                        <a:pt x="438" y="489"/>
                      </a:lnTo>
                      <a:lnTo>
                        <a:pt x="438" y="484"/>
                      </a:lnTo>
                      <a:lnTo>
                        <a:pt x="438" y="484"/>
                      </a:lnTo>
                      <a:lnTo>
                        <a:pt x="438" y="482"/>
                      </a:lnTo>
                      <a:lnTo>
                        <a:pt x="437" y="482"/>
                      </a:lnTo>
                      <a:lnTo>
                        <a:pt x="437" y="480"/>
                      </a:lnTo>
                      <a:lnTo>
                        <a:pt x="437" y="478"/>
                      </a:lnTo>
                      <a:lnTo>
                        <a:pt x="434" y="478"/>
                      </a:lnTo>
                      <a:close/>
                      <a:moveTo>
                        <a:pt x="0" y="448"/>
                      </a:moveTo>
                      <a:lnTo>
                        <a:pt x="553" y="448"/>
                      </a:lnTo>
                      <a:lnTo>
                        <a:pt x="553" y="449"/>
                      </a:lnTo>
                      <a:lnTo>
                        <a:pt x="553" y="449"/>
                      </a:lnTo>
                      <a:lnTo>
                        <a:pt x="553" y="452"/>
                      </a:lnTo>
                      <a:lnTo>
                        <a:pt x="552" y="452"/>
                      </a:lnTo>
                      <a:lnTo>
                        <a:pt x="552" y="456"/>
                      </a:lnTo>
                      <a:lnTo>
                        <a:pt x="551" y="456"/>
                      </a:lnTo>
                      <a:lnTo>
                        <a:pt x="551" y="461"/>
                      </a:lnTo>
                      <a:lnTo>
                        <a:pt x="547" y="464"/>
                      </a:lnTo>
                      <a:lnTo>
                        <a:pt x="547" y="465"/>
                      </a:lnTo>
                      <a:lnTo>
                        <a:pt x="547" y="468"/>
                      </a:lnTo>
                      <a:lnTo>
                        <a:pt x="547" y="469"/>
                      </a:lnTo>
                      <a:lnTo>
                        <a:pt x="544" y="470"/>
                      </a:lnTo>
                      <a:lnTo>
                        <a:pt x="544" y="472"/>
                      </a:lnTo>
                      <a:lnTo>
                        <a:pt x="543" y="473"/>
                      </a:lnTo>
                      <a:lnTo>
                        <a:pt x="543" y="474"/>
                      </a:lnTo>
                      <a:lnTo>
                        <a:pt x="543" y="474"/>
                      </a:lnTo>
                      <a:lnTo>
                        <a:pt x="543" y="476"/>
                      </a:lnTo>
                      <a:lnTo>
                        <a:pt x="542" y="477"/>
                      </a:lnTo>
                      <a:lnTo>
                        <a:pt x="540" y="478"/>
                      </a:lnTo>
                      <a:lnTo>
                        <a:pt x="542" y="478"/>
                      </a:lnTo>
                      <a:lnTo>
                        <a:pt x="542" y="480"/>
                      </a:lnTo>
                      <a:lnTo>
                        <a:pt x="540" y="480"/>
                      </a:lnTo>
                      <a:lnTo>
                        <a:pt x="539" y="481"/>
                      </a:lnTo>
                      <a:lnTo>
                        <a:pt x="539" y="481"/>
                      </a:lnTo>
                      <a:lnTo>
                        <a:pt x="535" y="482"/>
                      </a:lnTo>
                      <a:lnTo>
                        <a:pt x="535" y="484"/>
                      </a:lnTo>
                      <a:lnTo>
                        <a:pt x="535" y="484"/>
                      </a:lnTo>
                      <a:lnTo>
                        <a:pt x="534" y="484"/>
                      </a:lnTo>
                      <a:lnTo>
                        <a:pt x="534" y="487"/>
                      </a:lnTo>
                      <a:lnTo>
                        <a:pt x="531" y="490"/>
                      </a:lnTo>
                      <a:lnTo>
                        <a:pt x="531" y="491"/>
                      </a:lnTo>
                      <a:lnTo>
                        <a:pt x="530" y="491"/>
                      </a:lnTo>
                      <a:lnTo>
                        <a:pt x="530" y="491"/>
                      </a:lnTo>
                      <a:lnTo>
                        <a:pt x="528" y="491"/>
                      </a:lnTo>
                      <a:lnTo>
                        <a:pt x="528" y="491"/>
                      </a:lnTo>
                      <a:lnTo>
                        <a:pt x="528" y="494"/>
                      </a:lnTo>
                      <a:lnTo>
                        <a:pt x="518" y="502"/>
                      </a:lnTo>
                      <a:lnTo>
                        <a:pt x="518" y="503"/>
                      </a:lnTo>
                      <a:lnTo>
                        <a:pt x="517" y="504"/>
                      </a:lnTo>
                      <a:lnTo>
                        <a:pt x="517" y="504"/>
                      </a:lnTo>
                      <a:lnTo>
                        <a:pt x="514" y="506"/>
                      </a:lnTo>
                      <a:lnTo>
                        <a:pt x="513" y="507"/>
                      </a:lnTo>
                      <a:lnTo>
                        <a:pt x="511" y="507"/>
                      </a:lnTo>
                      <a:lnTo>
                        <a:pt x="510" y="508"/>
                      </a:lnTo>
                      <a:lnTo>
                        <a:pt x="509" y="508"/>
                      </a:lnTo>
                      <a:lnTo>
                        <a:pt x="508" y="511"/>
                      </a:lnTo>
                      <a:lnTo>
                        <a:pt x="506" y="511"/>
                      </a:lnTo>
                      <a:lnTo>
                        <a:pt x="506" y="512"/>
                      </a:lnTo>
                      <a:lnTo>
                        <a:pt x="505" y="512"/>
                      </a:lnTo>
                      <a:lnTo>
                        <a:pt x="504" y="515"/>
                      </a:lnTo>
                      <a:lnTo>
                        <a:pt x="504" y="515"/>
                      </a:lnTo>
                      <a:lnTo>
                        <a:pt x="502" y="515"/>
                      </a:lnTo>
                      <a:lnTo>
                        <a:pt x="502" y="516"/>
                      </a:lnTo>
                      <a:lnTo>
                        <a:pt x="501" y="516"/>
                      </a:lnTo>
                      <a:lnTo>
                        <a:pt x="500" y="518"/>
                      </a:lnTo>
                      <a:lnTo>
                        <a:pt x="498" y="520"/>
                      </a:lnTo>
                      <a:lnTo>
                        <a:pt x="498" y="521"/>
                      </a:lnTo>
                      <a:lnTo>
                        <a:pt x="497" y="521"/>
                      </a:lnTo>
                      <a:lnTo>
                        <a:pt x="496" y="523"/>
                      </a:lnTo>
                      <a:lnTo>
                        <a:pt x="494" y="523"/>
                      </a:lnTo>
                      <a:lnTo>
                        <a:pt x="494" y="524"/>
                      </a:lnTo>
                      <a:lnTo>
                        <a:pt x="492" y="527"/>
                      </a:lnTo>
                      <a:lnTo>
                        <a:pt x="492" y="527"/>
                      </a:lnTo>
                      <a:lnTo>
                        <a:pt x="492" y="528"/>
                      </a:lnTo>
                      <a:lnTo>
                        <a:pt x="492" y="529"/>
                      </a:lnTo>
                      <a:lnTo>
                        <a:pt x="491" y="531"/>
                      </a:lnTo>
                      <a:lnTo>
                        <a:pt x="491" y="532"/>
                      </a:lnTo>
                      <a:lnTo>
                        <a:pt x="488" y="533"/>
                      </a:lnTo>
                      <a:lnTo>
                        <a:pt x="489" y="535"/>
                      </a:lnTo>
                      <a:lnTo>
                        <a:pt x="485" y="537"/>
                      </a:lnTo>
                      <a:lnTo>
                        <a:pt x="485" y="540"/>
                      </a:lnTo>
                      <a:lnTo>
                        <a:pt x="485" y="540"/>
                      </a:lnTo>
                      <a:lnTo>
                        <a:pt x="484" y="545"/>
                      </a:lnTo>
                      <a:lnTo>
                        <a:pt x="483" y="545"/>
                      </a:lnTo>
                      <a:lnTo>
                        <a:pt x="481" y="546"/>
                      </a:lnTo>
                      <a:lnTo>
                        <a:pt x="480" y="545"/>
                      </a:lnTo>
                      <a:lnTo>
                        <a:pt x="480" y="546"/>
                      </a:lnTo>
                      <a:lnTo>
                        <a:pt x="479" y="546"/>
                      </a:lnTo>
                      <a:lnTo>
                        <a:pt x="479" y="548"/>
                      </a:lnTo>
                      <a:lnTo>
                        <a:pt x="477" y="549"/>
                      </a:lnTo>
                      <a:lnTo>
                        <a:pt x="477" y="550"/>
                      </a:lnTo>
                      <a:lnTo>
                        <a:pt x="476" y="552"/>
                      </a:lnTo>
                      <a:lnTo>
                        <a:pt x="476" y="553"/>
                      </a:lnTo>
                      <a:lnTo>
                        <a:pt x="474" y="553"/>
                      </a:lnTo>
                      <a:lnTo>
                        <a:pt x="471" y="554"/>
                      </a:lnTo>
                      <a:lnTo>
                        <a:pt x="468" y="558"/>
                      </a:lnTo>
                      <a:lnTo>
                        <a:pt x="467" y="561"/>
                      </a:lnTo>
                      <a:lnTo>
                        <a:pt x="466" y="561"/>
                      </a:lnTo>
                      <a:lnTo>
                        <a:pt x="466" y="563"/>
                      </a:lnTo>
                      <a:lnTo>
                        <a:pt x="464" y="565"/>
                      </a:lnTo>
                      <a:lnTo>
                        <a:pt x="466" y="569"/>
                      </a:lnTo>
                      <a:lnTo>
                        <a:pt x="466" y="569"/>
                      </a:lnTo>
                      <a:lnTo>
                        <a:pt x="466" y="570"/>
                      </a:lnTo>
                      <a:lnTo>
                        <a:pt x="464" y="571"/>
                      </a:lnTo>
                      <a:lnTo>
                        <a:pt x="463" y="575"/>
                      </a:lnTo>
                      <a:lnTo>
                        <a:pt x="462" y="576"/>
                      </a:lnTo>
                      <a:lnTo>
                        <a:pt x="462" y="578"/>
                      </a:lnTo>
                      <a:lnTo>
                        <a:pt x="462" y="578"/>
                      </a:lnTo>
                      <a:lnTo>
                        <a:pt x="460" y="582"/>
                      </a:lnTo>
                      <a:lnTo>
                        <a:pt x="460" y="582"/>
                      </a:lnTo>
                      <a:lnTo>
                        <a:pt x="460" y="584"/>
                      </a:lnTo>
                      <a:lnTo>
                        <a:pt x="459" y="584"/>
                      </a:lnTo>
                      <a:lnTo>
                        <a:pt x="459" y="586"/>
                      </a:lnTo>
                      <a:lnTo>
                        <a:pt x="459" y="587"/>
                      </a:lnTo>
                      <a:lnTo>
                        <a:pt x="458" y="587"/>
                      </a:lnTo>
                      <a:lnTo>
                        <a:pt x="458" y="587"/>
                      </a:lnTo>
                      <a:lnTo>
                        <a:pt x="459" y="587"/>
                      </a:lnTo>
                      <a:lnTo>
                        <a:pt x="459" y="592"/>
                      </a:lnTo>
                      <a:lnTo>
                        <a:pt x="460" y="592"/>
                      </a:lnTo>
                      <a:lnTo>
                        <a:pt x="462" y="593"/>
                      </a:lnTo>
                      <a:lnTo>
                        <a:pt x="462" y="596"/>
                      </a:lnTo>
                      <a:lnTo>
                        <a:pt x="463" y="596"/>
                      </a:lnTo>
                      <a:lnTo>
                        <a:pt x="463" y="596"/>
                      </a:lnTo>
                      <a:lnTo>
                        <a:pt x="463" y="597"/>
                      </a:lnTo>
                      <a:lnTo>
                        <a:pt x="464" y="597"/>
                      </a:lnTo>
                      <a:lnTo>
                        <a:pt x="464" y="597"/>
                      </a:lnTo>
                      <a:lnTo>
                        <a:pt x="466" y="599"/>
                      </a:lnTo>
                      <a:lnTo>
                        <a:pt x="466" y="600"/>
                      </a:lnTo>
                      <a:lnTo>
                        <a:pt x="466" y="601"/>
                      </a:lnTo>
                      <a:lnTo>
                        <a:pt x="466" y="603"/>
                      </a:lnTo>
                      <a:lnTo>
                        <a:pt x="464" y="605"/>
                      </a:lnTo>
                      <a:lnTo>
                        <a:pt x="464" y="608"/>
                      </a:lnTo>
                      <a:lnTo>
                        <a:pt x="463" y="610"/>
                      </a:lnTo>
                      <a:lnTo>
                        <a:pt x="463" y="613"/>
                      </a:lnTo>
                      <a:lnTo>
                        <a:pt x="464" y="613"/>
                      </a:lnTo>
                      <a:lnTo>
                        <a:pt x="464" y="618"/>
                      </a:lnTo>
                      <a:lnTo>
                        <a:pt x="464" y="618"/>
                      </a:lnTo>
                      <a:lnTo>
                        <a:pt x="464" y="625"/>
                      </a:lnTo>
                      <a:lnTo>
                        <a:pt x="466" y="625"/>
                      </a:lnTo>
                      <a:lnTo>
                        <a:pt x="466" y="628"/>
                      </a:lnTo>
                      <a:lnTo>
                        <a:pt x="468" y="629"/>
                      </a:lnTo>
                      <a:lnTo>
                        <a:pt x="471" y="631"/>
                      </a:lnTo>
                      <a:lnTo>
                        <a:pt x="472" y="634"/>
                      </a:lnTo>
                      <a:lnTo>
                        <a:pt x="474" y="634"/>
                      </a:lnTo>
                      <a:lnTo>
                        <a:pt x="474" y="638"/>
                      </a:lnTo>
                      <a:lnTo>
                        <a:pt x="472" y="638"/>
                      </a:lnTo>
                      <a:lnTo>
                        <a:pt x="472" y="642"/>
                      </a:lnTo>
                      <a:lnTo>
                        <a:pt x="472" y="642"/>
                      </a:lnTo>
                      <a:lnTo>
                        <a:pt x="474" y="646"/>
                      </a:lnTo>
                      <a:lnTo>
                        <a:pt x="474" y="646"/>
                      </a:lnTo>
                      <a:lnTo>
                        <a:pt x="474" y="648"/>
                      </a:lnTo>
                      <a:lnTo>
                        <a:pt x="474" y="648"/>
                      </a:lnTo>
                      <a:lnTo>
                        <a:pt x="474" y="655"/>
                      </a:lnTo>
                      <a:lnTo>
                        <a:pt x="475" y="655"/>
                      </a:lnTo>
                      <a:lnTo>
                        <a:pt x="475" y="658"/>
                      </a:lnTo>
                      <a:lnTo>
                        <a:pt x="474" y="658"/>
                      </a:lnTo>
                      <a:lnTo>
                        <a:pt x="475" y="664"/>
                      </a:lnTo>
                      <a:lnTo>
                        <a:pt x="475" y="664"/>
                      </a:lnTo>
                      <a:lnTo>
                        <a:pt x="475" y="665"/>
                      </a:lnTo>
                      <a:lnTo>
                        <a:pt x="476" y="665"/>
                      </a:lnTo>
                      <a:lnTo>
                        <a:pt x="476" y="667"/>
                      </a:lnTo>
                      <a:lnTo>
                        <a:pt x="475" y="667"/>
                      </a:lnTo>
                      <a:lnTo>
                        <a:pt x="475" y="667"/>
                      </a:lnTo>
                      <a:lnTo>
                        <a:pt x="475" y="673"/>
                      </a:lnTo>
                      <a:lnTo>
                        <a:pt x="474" y="673"/>
                      </a:lnTo>
                      <a:lnTo>
                        <a:pt x="474" y="675"/>
                      </a:lnTo>
                      <a:lnTo>
                        <a:pt x="474" y="675"/>
                      </a:lnTo>
                      <a:lnTo>
                        <a:pt x="472" y="677"/>
                      </a:lnTo>
                      <a:lnTo>
                        <a:pt x="472" y="680"/>
                      </a:lnTo>
                      <a:lnTo>
                        <a:pt x="474" y="682"/>
                      </a:lnTo>
                      <a:lnTo>
                        <a:pt x="475" y="684"/>
                      </a:lnTo>
                      <a:lnTo>
                        <a:pt x="475" y="685"/>
                      </a:lnTo>
                      <a:lnTo>
                        <a:pt x="475" y="685"/>
                      </a:lnTo>
                      <a:lnTo>
                        <a:pt x="474" y="686"/>
                      </a:lnTo>
                      <a:lnTo>
                        <a:pt x="474" y="686"/>
                      </a:lnTo>
                      <a:lnTo>
                        <a:pt x="472" y="686"/>
                      </a:lnTo>
                      <a:lnTo>
                        <a:pt x="474" y="690"/>
                      </a:lnTo>
                      <a:lnTo>
                        <a:pt x="471" y="694"/>
                      </a:lnTo>
                      <a:lnTo>
                        <a:pt x="468" y="694"/>
                      </a:lnTo>
                      <a:lnTo>
                        <a:pt x="467" y="698"/>
                      </a:lnTo>
                      <a:lnTo>
                        <a:pt x="467" y="698"/>
                      </a:lnTo>
                      <a:lnTo>
                        <a:pt x="466" y="701"/>
                      </a:lnTo>
                      <a:lnTo>
                        <a:pt x="463" y="701"/>
                      </a:lnTo>
                      <a:lnTo>
                        <a:pt x="463" y="702"/>
                      </a:lnTo>
                      <a:lnTo>
                        <a:pt x="459" y="705"/>
                      </a:lnTo>
                      <a:lnTo>
                        <a:pt x="459" y="706"/>
                      </a:lnTo>
                      <a:lnTo>
                        <a:pt x="458" y="706"/>
                      </a:lnTo>
                      <a:lnTo>
                        <a:pt x="458" y="706"/>
                      </a:lnTo>
                      <a:lnTo>
                        <a:pt x="456" y="706"/>
                      </a:lnTo>
                      <a:lnTo>
                        <a:pt x="456" y="707"/>
                      </a:lnTo>
                      <a:lnTo>
                        <a:pt x="451" y="707"/>
                      </a:lnTo>
                      <a:lnTo>
                        <a:pt x="450" y="709"/>
                      </a:lnTo>
                      <a:lnTo>
                        <a:pt x="447" y="710"/>
                      </a:lnTo>
                      <a:lnTo>
                        <a:pt x="445" y="711"/>
                      </a:lnTo>
                      <a:lnTo>
                        <a:pt x="445" y="713"/>
                      </a:lnTo>
                      <a:lnTo>
                        <a:pt x="441" y="713"/>
                      </a:lnTo>
                      <a:lnTo>
                        <a:pt x="439" y="714"/>
                      </a:lnTo>
                      <a:lnTo>
                        <a:pt x="439" y="714"/>
                      </a:lnTo>
                      <a:lnTo>
                        <a:pt x="439" y="714"/>
                      </a:lnTo>
                      <a:lnTo>
                        <a:pt x="438" y="714"/>
                      </a:lnTo>
                      <a:lnTo>
                        <a:pt x="438" y="714"/>
                      </a:lnTo>
                      <a:lnTo>
                        <a:pt x="438" y="714"/>
                      </a:lnTo>
                      <a:lnTo>
                        <a:pt x="433" y="714"/>
                      </a:lnTo>
                      <a:lnTo>
                        <a:pt x="433" y="715"/>
                      </a:lnTo>
                      <a:lnTo>
                        <a:pt x="433" y="715"/>
                      </a:lnTo>
                      <a:lnTo>
                        <a:pt x="433" y="715"/>
                      </a:lnTo>
                      <a:lnTo>
                        <a:pt x="433" y="715"/>
                      </a:lnTo>
                      <a:lnTo>
                        <a:pt x="433" y="720"/>
                      </a:lnTo>
                      <a:lnTo>
                        <a:pt x="432" y="722"/>
                      </a:lnTo>
                      <a:lnTo>
                        <a:pt x="430" y="723"/>
                      </a:lnTo>
                      <a:lnTo>
                        <a:pt x="429" y="723"/>
                      </a:lnTo>
                      <a:lnTo>
                        <a:pt x="428" y="724"/>
                      </a:lnTo>
                      <a:lnTo>
                        <a:pt x="426" y="724"/>
                      </a:lnTo>
                      <a:lnTo>
                        <a:pt x="426" y="727"/>
                      </a:lnTo>
                      <a:lnTo>
                        <a:pt x="425" y="728"/>
                      </a:lnTo>
                      <a:lnTo>
                        <a:pt x="425" y="730"/>
                      </a:lnTo>
                      <a:lnTo>
                        <a:pt x="420" y="732"/>
                      </a:lnTo>
                      <a:lnTo>
                        <a:pt x="420" y="735"/>
                      </a:lnTo>
                      <a:lnTo>
                        <a:pt x="419" y="737"/>
                      </a:lnTo>
                      <a:lnTo>
                        <a:pt x="420" y="740"/>
                      </a:lnTo>
                      <a:lnTo>
                        <a:pt x="420" y="743"/>
                      </a:lnTo>
                      <a:lnTo>
                        <a:pt x="422" y="744"/>
                      </a:lnTo>
                      <a:lnTo>
                        <a:pt x="422" y="745"/>
                      </a:lnTo>
                      <a:lnTo>
                        <a:pt x="422" y="745"/>
                      </a:lnTo>
                      <a:lnTo>
                        <a:pt x="422" y="745"/>
                      </a:lnTo>
                      <a:lnTo>
                        <a:pt x="422" y="753"/>
                      </a:lnTo>
                      <a:lnTo>
                        <a:pt x="424" y="753"/>
                      </a:lnTo>
                      <a:lnTo>
                        <a:pt x="424" y="754"/>
                      </a:lnTo>
                      <a:lnTo>
                        <a:pt x="424" y="754"/>
                      </a:lnTo>
                      <a:lnTo>
                        <a:pt x="424" y="757"/>
                      </a:lnTo>
                      <a:lnTo>
                        <a:pt x="425" y="757"/>
                      </a:lnTo>
                      <a:lnTo>
                        <a:pt x="425" y="758"/>
                      </a:lnTo>
                      <a:lnTo>
                        <a:pt x="425" y="758"/>
                      </a:lnTo>
                      <a:lnTo>
                        <a:pt x="425" y="761"/>
                      </a:lnTo>
                      <a:lnTo>
                        <a:pt x="426" y="761"/>
                      </a:lnTo>
                      <a:lnTo>
                        <a:pt x="426" y="762"/>
                      </a:lnTo>
                      <a:lnTo>
                        <a:pt x="425" y="764"/>
                      </a:lnTo>
                      <a:lnTo>
                        <a:pt x="425" y="765"/>
                      </a:lnTo>
                      <a:lnTo>
                        <a:pt x="426" y="765"/>
                      </a:lnTo>
                      <a:lnTo>
                        <a:pt x="426" y="768"/>
                      </a:lnTo>
                      <a:lnTo>
                        <a:pt x="426" y="768"/>
                      </a:lnTo>
                      <a:lnTo>
                        <a:pt x="426" y="775"/>
                      </a:lnTo>
                      <a:lnTo>
                        <a:pt x="426" y="775"/>
                      </a:lnTo>
                      <a:lnTo>
                        <a:pt x="426" y="777"/>
                      </a:lnTo>
                      <a:lnTo>
                        <a:pt x="426" y="777"/>
                      </a:lnTo>
                      <a:lnTo>
                        <a:pt x="426" y="779"/>
                      </a:lnTo>
                      <a:lnTo>
                        <a:pt x="428" y="779"/>
                      </a:lnTo>
                      <a:lnTo>
                        <a:pt x="426" y="783"/>
                      </a:lnTo>
                      <a:lnTo>
                        <a:pt x="424" y="785"/>
                      </a:lnTo>
                      <a:lnTo>
                        <a:pt x="424" y="786"/>
                      </a:lnTo>
                      <a:lnTo>
                        <a:pt x="422" y="786"/>
                      </a:lnTo>
                      <a:lnTo>
                        <a:pt x="421" y="787"/>
                      </a:lnTo>
                      <a:lnTo>
                        <a:pt x="419" y="787"/>
                      </a:lnTo>
                      <a:lnTo>
                        <a:pt x="419" y="789"/>
                      </a:lnTo>
                      <a:lnTo>
                        <a:pt x="416" y="789"/>
                      </a:lnTo>
                      <a:lnTo>
                        <a:pt x="416" y="790"/>
                      </a:lnTo>
                      <a:lnTo>
                        <a:pt x="412" y="790"/>
                      </a:lnTo>
                      <a:lnTo>
                        <a:pt x="412" y="791"/>
                      </a:lnTo>
                      <a:lnTo>
                        <a:pt x="408" y="792"/>
                      </a:lnTo>
                      <a:lnTo>
                        <a:pt x="408" y="792"/>
                      </a:lnTo>
                      <a:lnTo>
                        <a:pt x="404" y="794"/>
                      </a:lnTo>
                      <a:lnTo>
                        <a:pt x="403" y="795"/>
                      </a:lnTo>
                      <a:lnTo>
                        <a:pt x="400" y="798"/>
                      </a:lnTo>
                      <a:lnTo>
                        <a:pt x="400" y="799"/>
                      </a:lnTo>
                      <a:lnTo>
                        <a:pt x="402" y="800"/>
                      </a:lnTo>
                      <a:lnTo>
                        <a:pt x="403" y="800"/>
                      </a:lnTo>
                      <a:lnTo>
                        <a:pt x="404" y="802"/>
                      </a:lnTo>
                      <a:lnTo>
                        <a:pt x="403" y="804"/>
                      </a:lnTo>
                      <a:lnTo>
                        <a:pt x="403" y="804"/>
                      </a:lnTo>
                      <a:lnTo>
                        <a:pt x="403" y="809"/>
                      </a:lnTo>
                      <a:lnTo>
                        <a:pt x="403" y="809"/>
                      </a:lnTo>
                      <a:lnTo>
                        <a:pt x="403" y="812"/>
                      </a:lnTo>
                      <a:lnTo>
                        <a:pt x="403" y="815"/>
                      </a:lnTo>
                      <a:lnTo>
                        <a:pt x="403" y="817"/>
                      </a:lnTo>
                      <a:lnTo>
                        <a:pt x="402" y="820"/>
                      </a:lnTo>
                      <a:lnTo>
                        <a:pt x="402" y="821"/>
                      </a:lnTo>
                      <a:lnTo>
                        <a:pt x="402" y="821"/>
                      </a:lnTo>
                      <a:lnTo>
                        <a:pt x="398" y="821"/>
                      </a:lnTo>
                      <a:lnTo>
                        <a:pt x="399" y="824"/>
                      </a:lnTo>
                      <a:lnTo>
                        <a:pt x="399" y="825"/>
                      </a:lnTo>
                      <a:lnTo>
                        <a:pt x="399" y="825"/>
                      </a:lnTo>
                      <a:lnTo>
                        <a:pt x="400" y="830"/>
                      </a:lnTo>
                      <a:lnTo>
                        <a:pt x="399" y="832"/>
                      </a:lnTo>
                      <a:lnTo>
                        <a:pt x="398" y="832"/>
                      </a:lnTo>
                      <a:lnTo>
                        <a:pt x="395" y="833"/>
                      </a:lnTo>
                      <a:lnTo>
                        <a:pt x="395" y="834"/>
                      </a:lnTo>
                      <a:lnTo>
                        <a:pt x="394" y="834"/>
                      </a:lnTo>
                      <a:lnTo>
                        <a:pt x="391" y="836"/>
                      </a:lnTo>
                      <a:lnTo>
                        <a:pt x="391" y="837"/>
                      </a:lnTo>
                      <a:lnTo>
                        <a:pt x="390" y="838"/>
                      </a:lnTo>
                      <a:lnTo>
                        <a:pt x="390" y="838"/>
                      </a:lnTo>
                      <a:lnTo>
                        <a:pt x="388" y="841"/>
                      </a:lnTo>
                      <a:lnTo>
                        <a:pt x="388" y="841"/>
                      </a:lnTo>
                      <a:lnTo>
                        <a:pt x="388" y="845"/>
                      </a:lnTo>
                      <a:lnTo>
                        <a:pt x="386" y="845"/>
                      </a:lnTo>
                      <a:lnTo>
                        <a:pt x="386" y="846"/>
                      </a:lnTo>
                      <a:lnTo>
                        <a:pt x="386" y="847"/>
                      </a:lnTo>
                      <a:lnTo>
                        <a:pt x="384" y="849"/>
                      </a:lnTo>
                      <a:lnTo>
                        <a:pt x="383" y="849"/>
                      </a:lnTo>
                      <a:lnTo>
                        <a:pt x="382" y="853"/>
                      </a:lnTo>
                      <a:lnTo>
                        <a:pt x="381" y="855"/>
                      </a:lnTo>
                      <a:lnTo>
                        <a:pt x="378" y="857"/>
                      </a:lnTo>
                      <a:lnTo>
                        <a:pt x="378" y="858"/>
                      </a:lnTo>
                      <a:lnTo>
                        <a:pt x="377" y="858"/>
                      </a:lnTo>
                      <a:lnTo>
                        <a:pt x="375" y="861"/>
                      </a:lnTo>
                      <a:lnTo>
                        <a:pt x="374" y="862"/>
                      </a:lnTo>
                      <a:lnTo>
                        <a:pt x="371" y="863"/>
                      </a:lnTo>
                      <a:lnTo>
                        <a:pt x="371" y="864"/>
                      </a:lnTo>
                      <a:lnTo>
                        <a:pt x="370" y="866"/>
                      </a:lnTo>
                      <a:lnTo>
                        <a:pt x="369" y="866"/>
                      </a:lnTo>
                      <a:lnTo>
                        <a:pt x="369" y="867"/>
                      </a:lnTo>
                      <a:lnTo>
                        <a:pt x="367" y="868"/>
                      </a:lnTo>
                      <a:lnTo>
                        <a:pt x="367" y="868"/>
                      </a:lnTo>
                      <a:lnTo>
                        <a:pt x="366" y="868"/>
                      </a:lnTo>
                      <a:lnTo>
                        <a:pt x="365" y="870"/>
                      </a:lnTo>
                      <a:lnTo>
                        <a:pt x="365" y="871"/>
                      </a:lnTo>
                      <a:lnTo>
                        <a:pt x="364" y="872"/>
                      </a:lnTo>
                      <a:lnTo>
                        <a:pt x="362" y="872"/>
                      </a:lnTo>
                      <a:lnTo>
                        <a:pt x="361" y="874"/>
                      </a:lnTo>
                      <a:lnTo>
                        <a:pt x="360" y="875"/>
                      </a:lnTo>
                      <a:lnTo>
                        <a:pt x="358" y="878"/>
                      </a:lnTo>
                      <a:lnTo>
                        <a:pt x="357" y="879"/>
                      </a:lnTo>
                      <a:lnTo>
                        <a:pt x="356" y="879"/>
                      </a:lnTo>
                      <a:lnTo>
                        <a:pt x="354" y="881"/>
                      </a:lnTo>
                      <a:lnTo>
                        <a:pt x="350" y="881"/>
                      </a:lnTo>
                      <a:lnTo>
                        <a:pt x="350" y="883"/>
                      </a:lnTo>
                      <a:lnTo>
                        <a:pt x="349" y="883"/>
                      </a:lnTo>
                      <a:lnTo>
                        <a:pt x="349" y="884"/>
                      </a:lnTo>
                      <a:lnTo>
                        <a:pt x="348" y="884"/>
                      </a:lnTo>
                      <a:lnTo>
                        <a:pt x="345" y="884"/>
                      </a:lnTo>
                      <a:lnTo>
                        <a:pt x="344" y="883"/>
                      </a:lnTo>
                      <a:lnTo>
                        <a:pt x="344" y="883"/>
                      </a:lnTo>
                      <a:lnTo>
                        <a:pt x="343" y="884"/>
                      </a:lnTo>
                      <a:lnTo>
                        <a:pt x="341" y="884"/>
                      </a:lnTo>
                      <a:lnTo>
                        <a:pt x="341" y="887"/>
                      </a:lnTo>
                      <a:lnTo>
                        <a:pt x="339" y="887"/>
                      </a:lnTo>
                      <a:lnTo>
                        <a:pt x="336" y="887"/>
                      </a:lnTo>
                      <a:lnTo>
                        <a:pt x="335" y="887"/>
                      </a:lnTo>
                      <a:lnTo>
                        <a:pt x="335" y="887"/>
                      </a:lnTo>
                      <a:lnTo>
                        <a:pt x="332" y="888"/>
                      </a:lnTo>
                      <a:lnTo>
                        <a:pt x="331" y="889"/>
                      </a:lnTo>
                      <a:lnTo>
                        <a:pt x="328" y="888"/>
                      </a:lnTo>
                      <a:lnTo>
                        <a:pt x="327" y="888"/>
                      </a:lnTo>
                      <a:lnTo>
                        <a:pt x="326" y="887"/>
                      </a:lnTo>
                      <a:lnTo>
                        <a:pt x="323" y="887"/>
                      </a:lnTo>
                      <a:lnTo>
                        <a:pt x="322" y="885"/>
                      </a:lnTo>
                      <a:lnTo>
                        <a:pt x="320" y="885"/>
                      </a:lnTo>
                      <a:lnTo>
                        <a:pt x="320" y="887"/>
                      </a:lnTo>
                      <a:lnTo>
                        <a:pt x="318" y="887"/>
                      </a:lnTo>
                      <a:lnTo>
                        <a:pt x="318" y="888"/>
                      </a:lnTo>
                      <a:lnTo>
                        <a:pt x="314" y="887"/>
                      </a:lnTo>
                      <a:lnTo>
                        <a:pt x="314" y="887"/>
                      </a:lnTo>
                      <a:lnTo>
                        <a:pt x="312" y="887"/>
                      </a:lnTo>
                      <a:lnTo>
                        <a:pt x="311" y="888"/>
                      </a:lnTo>
                      <a:lnTo>
                        <a:pt x="311" y="888"/>
                      </a:lnTo>
                      <a:lnTo>
                        <a:pt x="311" y="888"/>
                      </a:lnTo>
                      <a:lnTo>
                        <a:pt x="310" y="888"/>
                      </a:lnTo>
                      <a:lnTo>
                        <a:pt x="310" y="888"/>
                      </a:lnTo>
                      <a:lnTo>
                        <a:pt x="309" y="888"/>
                      </a:lnTo>
                      <a:lnTo>
                        <a:pt x="309" y="891"/>
                      </a:lnTo>
                      <a:lnTo>
                        <a:pt x="305" y="891"/>
                      </a:lnTo>
                      <a:lnTo>
                        <a:pt x="303" y="889"/>
                      </a:lnTo>
                      <a:lnTo>
                        <a:pt x="297" y="889"/>
                      </a:lnTo>
                      <a:lnTo>
                        <a:pt x="297" y="891"/>
                      </a:lnTo>
                      <a:lnTo>
                        <a:pt x="293" y="892"/>
                      </a:lnTo>
                      <a:lnTo>
                        <a:pt x="290" y="893"/>
                      </a:lnTo>
                      <a:lnTo>
                        <a:pt x="288" y="895"/>
                      </a:lnTo>
                      <a:lnTo>
                        <a:pt x="284" y="895"/>
                      </a:lnTo>
                      <a:lnTo>
                        <a:pt x="284" y="895"/>
                      </a:lnTo>
                      <a:lnTo>
                        <a:pt x="284" y="893"/>
                      </a:lnTo>
                      <a:lnTo>
                        <a:pt x="284" y="893"/>
                      </a:lnTo>
                      <a:lnTo>
                        <a:pt x="282" y="893"/>
                      </a:lnTo>
                      <a:lnTo>
                        <a:pt x="282" y="893"/>
                      </a:lnTo>
                      <a:lnTo>
                        <a:pt x="282" y="893"/>
                      </a:lnTo>
                      <a:lnTo>
                        <a:pt x="281" y="893"/>
                      </a:lnTo>
                      <a:lnTo>
                        <a:pt x="281" y="892"/>
                      </a:lnTo>
                      <a:lnTo>
                        <a:pt x="280" y="892"/>
                      </a:lnTo>
                      <a:lnTo>
                        <a:pt x="280" y="891"/>
                      </a:lnTo>
                      <a:lnTo>
                        <a:pt x="277" y="892"/>
                      </a:lnTo>
                      <a:lnTo>
                        <a:pt x="277" y="891"/>
                      </a:lnTo>
                      <a:lnTo>
                        <a:pt x="277" y="891"/>
                      </a:lnTo>
                      <a:lnTo>
                        <a:pt x="277" y="891"/>
                      </a:lnTo>
                      <a:lnTo>
                        <a:pt x="277" y="889"/>
                      </a:lnTo>
                      <a:lnTo>
                        <a:pt x="275" y="889"/>
                      </a:lnTo>
                      <a:lnTo>
                        <a:pt x="275" y="892"/>
                      </a:lnTo>
                      <a:lnTo>
                        <a:pt x="273" y="892"/>
                      </a:lnTo>
                      <a:lnTo>
                        <a:pt x="273" y="891"/>
                      </a:lnTo>
                      <a:lnTo>
                        <a:pt x="272" y="891"/>
                      </a:lnTo>
                      <a:lnTo>
                        <a:pt x="272" y="891"/>
                      </a:lnTo>
                      <a:lnTo>
                        <a:pt x="272" y="889"/>
                      </a:lnTo>
                      <a:lnTo>
                        <a:pt x="271" y="888"/>
                      </a:lnTo>
                      <a:lnTo>
                        <a:pt x="272" y="887"/>
                      </a:lnTo>
                      <a:lnTo>
                        <a:pt x="272" y="887"/>
                      </a:lnTo>
                      <a:lnTo>
                        <a:pt x="272" y="885"/>
                      </a:lnTo>
                      <a:lnTo>
                        <a:pt x="272" y="883"/>
                      </a:lnTo>
                      <a:lnTo>
                        <a:pt x="271" y="881"/>
                      </a:lnTo>
                      <a:lnTo>
                        <a:pt x="269" y="879"/>
                      </a:lnTo>
                      <a:lnTo>
                        <a:pt x="271" y="879"/>
                      </a:lnTo>
                      <a:lnTo>
                        <a:pt x="271" y="878"/>
                      </a:lnTo>
                      <a:lnTo>
                        <a:pt x="269" y="876"/>
                      </a:lnTo>
                      <a:lnTo>
                        <a:pt x="269" y="876"/>
                      </a:lnTo>
                      <a:lnTo>
                        <a:pt x="268" y="875"/>
                      </a:lnTo>
                      <a:lnTo>
                        <a:pt x="268" y="872"/>
                      </a:lnTo>
                      <a:lnTo>
                        <a:pt x="269" y="871"/>
                      </a:lnTo>
                      <a:lnTo>
                        <a:pt x="272" y="872"/>
                      </a:lnTo>
                      <a:lnTo>
                        <a:pt x="272" y="871"/>
                      </a:lnTo>
                      <a:lnTo>
                        <a:pt x="272" y="871"/>
                      </a:lnTo>
                      <a:lnTo>
                        <a:pt x="272" y="871"/>
                      </a:lnTo>
                      <a:lnTo>
                        <a:pt x="272" y="870"/>
                      </a:lnTo>
                      <a:lnTo>
                        <a:pt x="272" y="867"/>
                      </a:lnTo>
                      <a:lnTo>
                        <a:pt x="273" y="867"/>
                      </a:lnTo>
                      <a:lnTo>
                        <a:pt x="272" y="857"/>
                      </a:lnTo>
                      <a:lnTo>
                        <a:pt x="271" y="857"/>
                      </a:lnTo>
                      <a:lnTo>
                        <a:pt x="271" y="855"/>
                      </a:lnTo>
                      <a:lnTo>
                        <a:pt x="269" y="855"/>
                      </a:lnTo>
                      <a:lnTo>
                        <a:pt x="269" y="853"/>
                      </a:lnTo>
                      <a:lnTo>
                        <a:pt x="269" y="851"/>
                      </a:lnTo>
                      <a:lnTo>
                        <a:pt x="269" y="851"/>
                      </a:lnTo>
                      <a:lnTo>
                        <a:pt x="268" y="850"/>
                      </a:lnTo>
                      <a:lnTo>
                        <a:pt x="267" y="850"/>
                      </a:lnTo>
                      <a:lnTo>
                        <a:pt x="267" y="850"/>
                      </a:lnTo>
                      <a:lnTo>
                        <a:pt x="267" y="850"/>
                      </a:lnTo>
                      <a:lnTo>
                        <a:pt x="265" y="846"/>
                      </a:lnTo>
                      <a:lnTo>
                        <a:pt x="264" y="846"/>
                      </a:lnTo>
                      <a:lnTo>
                        <a:pt x="264" y="838"/>
                      </a:lnTo>
                      <a:lnTo>
                        <a:pt x="263" y="838"/>
                      </a:lnTo>
                      <a:lnTo>
                        <a:pt x="263" y="837"/>
                      </a:lnTo>
                      <a:lnTo>
                        <a:pt x="263" y="837"/>
                      </a:lnTo>
                      <a:lnTo>
                        <a:pt x="263" y="837"/>
                      </a:lnTo>
                      <a:lnTo>
                        <a:pt x="263" y="834"/>
                      </a:lnTo>
                      <a:lnTo>
                        <a:pt x="261" y="834"/>
                      </a:lnTo>
                      <a:lnTo>
                        <a:pt x="260" y="832"/>
                      </a:lnTo>
                      <a:lnTo>
                        <a:pt x="259" y="830"/>
                      </a:lnTo>
                      <a:lnTo>
                        <a:pt x="256" y="823"/>
                      </a:lnTo>
                      <a:lnTo>
                        <a:pt x="254" y="823"/>
                      </a:lnTo>
                      <a:lnTo>
                        <a:pt x="251" y="821"/>
                      </a:lnTo>
                      <a:lnTo>
                        <a:pt x="251" y="821"/>
                      </a:lnTo>
                      <a:lnTo>
                        <a:pt x="250" y="819"/>
                      </a:lnTo>
                      <a:lnTo>
                        <a:pt x="248" y="817"/>
                      </a:lnTo>
                      <a:lnTo>
                        <a:pt x="248" y="816"/>
                      </a:lnTo>
                      <a:lnTo>
                        <a:pt x="248" y="816"/>
                      </a:lnTo>
                      <a:lnTo>
                        <a:pt x="247" y="811"/>
                      </a:lnTo>
                      <a:lnTo>
                        <a:pt x="247" y="811"/>
                      </a:lnTo>
                      <a:lnTo>
                        <a:pt x="247" y="808"/>
                      </a:lnTo>
                      <a:lnTo>
                        <a:pt x="246" y="808"/>
                      </a:lnTo>
                      <a:lnTo>
                        <a:pt x="246" y="803"/>
                      </a:lnTo>
                      <a:lnTo>
                        <a:pt x="244" y="803"/>
                      </a:lnTo>
                      <a:lnTo>
                        <a:pt x="244" y="802"/>
                      </a:lnTo>
                      <a:lnTo>
                        <a:pt x="244" y="802"/>
                      </a:lnTo>
                      <a:lnTo>
                        <a:pt x="246" y="800"/>
                      </a:lnTo>
                      <a:lnTo>
                        <a:pt x="246" y="799"/>
                      </a:lnTo>
                      <a:lnTo>
                        <a:pt x="244" y="799"/>
                      </a:lnTo>
                      <a:lnTo>
                        <a:pt x="244" y="798"/>
                      </a:lnTo>
                      <a:lnTo>
                        <a:pt x="243" y="796"/>
                      </a:lnTo>
                      <a:lnTo>
                        <a:pt x="243" y="796"/>
                      </a:lnTo>
                      <a:lnTo>
                        <a:pt x="244" y="795"/>
                      </a:lnTo>
                      <a:lnTo>
                        <a:pt x="244" y="795"/>
                      </a:lnTo>
                      <a:lnTo>
                        <a:pt x="244" y="795"/>
                      </a:lnTo>
                      <a:lnTo>
                        <a:pt x="244" y="789"/>
                      </a:lnTo>
                      <a:lnTo>
                        <a:pt x="244" y="789"/>
                      </a:lnTo>
                      <a:lnTo>
                        <a:pt x="244" y="787"/>
                      </a:lnTo>
                      <a:lnTo>
                        <a:pt x="244" y="787"/>
                      </a:lnTo>
                      <a:lnTo>
                        <a:pt x="244" y="785"/>
                      </a:lnTo>
                      <a:lnTo>
                        <a:pt x="243" y="785"/>
                      </a:lnTo>
                      <a:lnTo>
                        <a:pt x="242" y="781"/>
                      </a:lnTo>
                      <a:lnTo>
                        <a:pt x="242" y="781"/>
                      </a:lnTo>
                      <a:lnTo>
                        <a:pt x="242" y="779"/>
                      </a:lnTo>
                      <a:lnTo>
                        <a:pt x="242" y="778"/>
                      </a:lnTo>
                      <a:lnTo>
                        <a:pt x="242" y="777"/>
                      </a:lnTo>
                      <a:lnTo>
                        <a:pt x="242" y="777"/>
                      </a:lnTo>
                      <a:lnTo>
                        <a:pt x="240" y="772"/>
                      </a:lnTo>
                      <a:lnTo>
                        <a:pt x="242" y="772"/>
                      </a:lnTo>
                      <a:lnTo>
                        <a:pt x="242" y="770"/>
                      </a:lnTo>
                      <a:lnTo>
                        <a:pt x="240" y="770"/>
                      </a:lnTo>
                      <a:lnTo>
                        <a:pt x="240" y="770"/>
                      </a:lnTo>
                      <a:lnTo>
                        <a:pt x="240" y="769"/>
                      </a:lnTo>
                      <a:lnTo>
                        <a:pt x="240" y="768"/>
                      </a:lnTo>
                      <a:lnTo>
                        <a:pt x="240" y="766"/>
                      </a:lnTo>
                      <a:lnTo>
                        <a:pt x="242" y="765"/>
                      </a:lnTo>
                      <a:lnTo>
                        <a:pt x="242" y="765"/>
                      </a:lnTo>
                      <a:lnTo>
                        <a:pt x="242" y="765"/>
                      </a:lnTo>
                      <a:lnTo>
                        <a:pt x="240" y="765"/>
                      </a:lnTo>
                      <a:lnTo>
                        <a:pt x="240" y="762"/>
                      </a:lnTo>
                      <a:lnTo>
                        <a:pt x="242" y="762"/>
                      </a:lnTo>
                      <a:lnTo>
                        <a:pt x="242" y="761"/>
                      </a:lnTo>
                      <a:lnTo>
                        <a:pt x="242" y="761"/>
                      </a:lnTo>
                      <a:lnTo>
                        <a:pt x="240" y="757"/>
                      </a:lnTo>
                      <a:lnTo>
                        <a:pt x="239" y="757"/>
                      </a:lnTo>
                      <a:lnTo>
                        <a:pt x="238" y="756"/>
                      </a:lnTo>
                      <a:lnTo>
                        <a:pt x="237" y="753"/>
                      </a:lnTo>
                      <a:lnTo>
                        <a:pt x="235" y="753"/>
                      </a:lnTo>
                      <a:lnTo>
                        <a:pt x="237" y="752"/>
                      </a:lnTo>
                      <a:lnTo>
                        <a:pt x="237" y="749"/>
                      </a:lnTo>
                      <a:lnTo>
                        <a:pt x="237" y="748"/>
                      </a:lnTo>
                      <a:lnTo>
                        <a:pt x="235" y="748"/>
                      </a:lnTo>
                      <a:lnTo>
                        <a:pt x="235" y="747"/>
                      </a:lnTo>
                      <a:lnTo>
                        <a:pt x="235" y="745"/>
                      </a:lnTo>
                      <a:lnTo>
                        <a:pt x="233" y="745"/>
                      </a:lnTo>
                      <a:lnTo>
                        <a:pt x="231" y="741"/>
                      </a:lnTo>
                      <a:lnTo>
                        <a:pt x="230" y="741"/>
                      </a:lnTo>
                      <a:lnTo>
                        <a:pt x="230" y="740"/>
                      </a:lnTo>
                      <a:lnTo>
                        <a:pt x="229" y="739"/>
                      </a:lnTo>
                      <a:lnTo>
                        <a:pt x="229" y="734"/>
                      </a:lnTo>
                      <a:lnTo>
                        <a:pt x="227" y="734"/>
                      </a:lnTo>
                      <a:lnTo>
                        <a:pt x="227" y="731"/>
                      </a:lnTo>
                      <a:lnTo>
                        <a:pt x="227" y="731"/>
                      </a:lnTo>
                      <a:lnTo>
                        <a:pt x="227" y="730"/>
                      </a:lnTo>
                      <a:lnTo>
                        <a:pt x="227" y="728"/>
                      </a:lnTo>
                      <a:lnTo>
                        <a:pt x="227" y="727"/>
                      </a:lnTo>
                      <a:lnTo>
                        <a:pt x="227" y="726"/>
                      </a:lnTo>
                      <a:lnTo>
                        <a:pt x="226" y="724"/>
                      </a:lnTo>
                      <a:lnTo>
                        <a:pt x="225" y="723"/>
                      </a:lnTo>
                      <a:lnTo>
                        <a:pt x="223" y="722"/>
                      </a:lnTo>
                      <a:lnTo>
                        <a:pt x="222" y="720"/>
                      </a:lnTo>
                      <a:lnTo>
                        <a:pt x="221" y="718"/>
                      </a:lnTo>
                      <a:lnTo>
                        <a:pt x="220" y="717"/>
                      </a:lnTo>
                      <a:lnTo>
                        <a:pt x="218" y="717"/>
                      </a:lnTo>
                      <a:lnTo>
                        <a:pt x="217" y="717"/>
                      </a:lnTo>
                      <a:lnTo>
                        <a:pt x="217" y="707"/>
                      </a:lnTo>
                      <a:lnTo>
                        <a:pt x="217" y="707"/>
                      </a:lnTo>
                      <a:lnTo>
                        <a:pt x="218" y="705"/>
                      </a:lnTo>
                      <a:lnTo>
                        <a:pt x="217" y="705"/>
                      </a:lnTo>
                      <a:lnTo>
                        <a:pt x="217" y="701"/>
                      </a:lnTo>
                      <a:lnTo>
                        <a:pt x="217" y="700"/>
                      </a:lnTo>
                      <a:lnTo>
                        <a:pt x="218" y="700"/>
                      </a:lnTo>
                      <a:lnTo>
                        <a:pt x="218" y="697"/>
                      </a:lnTo>
                      <a:lnTo>
                        <a:pt x="217" y="694"/>
                      </a:lnTo>
                      <a:lnTo>
                        <a:pt x="217" y="692"/>
                      </a:lnTo>
                      <a:lnTo>
                        <a:pt x="217" y="689"/>
                      </a:lnTo>
                      <a:lnTo>
                        <a:pt x="217" y="689"/>
                      </a:lnTo>
                      <a:lnTo>
                        <a:pt x="218" y="685"/>
                      </a:lnTo>
                      <a:lnTo>
                        <a:pt x="220" y="685"/>
                      </a:lnTo>
                      <a:lnTo>
                        <a:pt x="220" y="684"/>
                      </a:lnTo>
                      <a:lnTo>
                        <a:pt x="221" y="682"/>
                      </a:lnTo>
                      <a:lnTo>
                        <a:pt x="221" y="682"/>
                      </a:lnTo>
                      <a:lnTo>
                        <a:pt x="222" y="681"/>
                      </a:lnTo>
                      <a:lnTo>
                        <a:pt x="222" y="679"/>
                      </a:lnTo>
                      <a:lnTo>
                        <a:pt x="222" y="677"/>
                      </a:lnTo>
                      <a:lnTo>
                        <a:pt x="223" y="676"/>
                      </a:lnTo>
                      <a:lnTo>
                        <a:pt x="223" y="669"/>
                      </a:lnTo>
                      <a:lnTo>
                        <a:pt x="225" y="669"/>
                      </a:lnTo>
                      <a:lnTo>
                        <a:pt x="226" y="663"/>
                      </a:lnTo>
                      <a:lnTo>
                        <a:pt x="227" y="663"/>
                      </a:lnTo>
                      <a:lnTo>
                        <a:pt x="229" y="660"/>
                      </a:lnTo>
                      <a:lnTo>
                        <a:pt x="230" y="660"/>
                      </a:lnTo>
                      <a:lnTo>
                        <a:pt x="230" y="656"/>
                      </a:lnTo>
                      <a:lnTo>
                        <a:pt x="231" y="656"/>
                      </a:lnTo>
                      <a:lnTo>
                        <a:pt x="231" y="655"/>
                      </a:lnTo>
                      <a:lnTo>
                        <a:pt x="233" y="655"/>
                      </a:lnTo>
                      <a:lnTo>
                        <a:pt x="233" y="654"/>
                      </a:lnTo>
                      <a:lnTo>
                        <a:pt x="234" y="652"/>
                      </a:lnTo>
                      <a:lnTo>
                        <a:pt x="234" y="652"/>
                      </a:lnTo>
                      <a:lnTo>
                        <a:pt x="234" y="648"/>
                      </a:lnTo>
                      <a:lnTo>
                        <a:pt x="235" y="648"/>
                      </a:lnTo>
                      <a:lnTo>
                        <a:pt x="235" y="641"/>
                      </a:lnTo>
                      <a:lnTo>
                        <a:pt x="235" y="641"/>
                      </a:lnTo>
                      <a:lnTo>
                        <a:pt x="235" y="637"/>
                      </a:lnTo>
                      <a:lnTo>
                        <a:pt x="234" y="637"/>
                      </a:lnTo>
                      <a:lnTo>
                        <a:pt x="234" y="634"/>
                      </a:lnTo>
                      <a:lnTo>
                        <a:pt x="233" y="633"/>
                      </a:lnTo>
                      <a:lnTo>
                        <a:pt x="233" y="631"/>
                      </a:lnTo>
                      <a:lnTo>
                        <a:pt x="231" y="630"/>
                      </a:lnTo>
                      <a:lnTo>
                        <a:pt x="231" y="626"/>
                      </a:lnTo>
                      <a:lnTo>
                        <a:pt x="231" y="626"/>
                      </a:lnTo>
                      <a:lnTo>
                        <a:pt x="231" y="624"/>
                      </a:lnTo>
                      <a:lnTo>
                        <a:pt x="230" y="624"/>
                      </a:lnTo>
                      <a:lnTo>
                        <a:pt x="230" y="621"/>
                      </a:lnTo>
                      <a:lnTo>
                        <a:pt x="231" y="621"/>
                      </a:lnTo>
                      <a:lnTo>
                        <a:pt x="230" y="616"/>
                      </a:lnTo>
                      <a:lnTo>
                        <a:pt x="233" y="614"/>
                      </a:lnTo>
                      <a:lnTo>
                        <a:pt x="231" y="613"/>
                      </a:lnTo>
                      <a:lnTo>
                        <a:pt x="233" y="612"/>
                      </a:lnTo>
                      <a:lnTo>
                        <a:pt x="233" y="612"/>
                      </a:lnTo>
                      <a:lnTo>
                        <a:pt x="233" y="612"/>
                      </a:lnTo>
                      <a:lnTo>
                        <a:pt x="233" y="610"/>
                      </a:lnTo>
                      <a:lnTo>
                        <a:pt x="233" y="610"/>
                      </a:lnTo>
                      <a:lnTo>
                        <a:pt x="231" y="609"/>
                      </a:lnTo>
                      <a:lnTo>
                        <a:pt x="231" y="609"/>
                      </a:lnTo>
                      <a:lnTo>
                        <a:pt x="231" y="605"/>
                      </a:lnTo>
                      <a:lnTo>
                        <a:pt x="231" y="605"/>
                      </a:lnTo>
                      <a:lnTo>
                        <a:pt x="231" y="604"/>
                      </a:lnTo>
                      <a:lnTo>
                        <a:pt x="230" y="603"/>
                      </a:lnTo>
                      <a:lnTo>
                        <a:pt x="229" y="597"/>
                      </a:lnTo>
                      <a:lnTo>
                        <a:pt x="229" y="597"/>
                      </a:lnTo>
                      <a:lnTo>
                        <a:pt x="229" y="596"/>
                      </a:lnTo>
                      <a:lnTo>
                        <a:pt x="227" y="595"/>
                      </a:lnTo>
                      <a:lnTo>
                        <a:pt x="226" y="592"/>
                      </a:lnTo>
                      <a:lnTo>
                        <a:pt x="226" y="592"/>
                      </a:lnTo>
                      <a:lnTo>
                        <a:pt x="226" y="590"/>
                      </a:lnTo>
                      <a:lnTo>
                        <a:pt x="225" y="590"/>
                      </a:lnTo>
                      <a:lnTo>
                        <a:pt x="225" y="588"/>
                      </a:lnTo>
                      <a:lnTo>
                        <a:pt x="223" y="588"/>
                      </a:lnTo>
                      <a:lnTo>
                        <a:pt x="223" y="584"/>
                      </a:lnTo>
                      <a:lnTo>
                        <a:pt x="222" y="584"/>
                      </a:lnTo>
                      <a:lnTo>
                        <a:pt x="223" y="582"/>
                      </a:lnTo>
                      <a:lnTo>
                        <a:pt x="221" y="580"/>
                      </a:lnTo>
                      <a:lnTo>
                        <a:pt x="221" y="579"/>
                      </a:lnTo>
                      <a:lnTo>
                        <a:pt x="220" y="579"/>
                      </a:lnTo>
                      <a:lnTo>
                        <a:pt x="220" y="578"/>
                      </a:lnTo>
                      <a:lnTo>
                        <a:pt x="221" y="576"/>
                      </a:lnTo>
                      <a:lnTo>
                        <a:pt x="221" y="576"/>
                      </a:lnTo>
                      <a:lnTo>
                        <a:pt x="221" y="576"/>
                      </a:lnTo>
                      <a:lnTo>
                        <a:pt x="221" y="574"/>
                      </a:lnTo>
                      <a:lnTo>
                        <a:pt x="220" y="574"/>
                      </a:lnTo>
                      <a:lnTo>
                        <a:pt x="220" y="573"/>
                      </a:lnTo>
                      <a:lnTo>
                        <a:pt x="218" y="573"/>
                      </a:lnTo>
                      <a:lnTo>
                        <a:pt x="218" y="571"/>
                      </a:lnTo>
                      <a:lnTo>
                        <a:pt x="218" y="570"/>
                      </a:lnTo>
                      <a:lnTo>
                        <a:pt x="217" y="567"/>
                      </a:lnTo>
                      <a:lnTo>
                        <a:pt x="216" y="567"/>
                      </a:lnTo>
                      <a:lnTo>
                        <a:pt x="216" y="566"/>
                      </a:lnTo>
                      <a:lnTo>
                        <a:pt x="214" y="566"/>
                      </a:lnTo>
                      <a:lnTo>
                        <a:pt x="214" y="563"/>
                      </a:lnTo>
                      <a:lnTo>
                        <a:pt x="208" y="559"/>
                      </a:lnTo>
                      <a:lnTo>
                        <a:pt x="208" y="558"/>
                      </a:lnTo>
                      <a:lnTo>
                        <a:pt x="208" y="558"/>
                      </a:lnTo>
                      <a:lnTo>
                        <a:pt x="208" y="556"/>
                      </a:lnTo>
                      <a:lnTo>
                        <a:pt x="206" y="554"/>
                      </a:lnTo>
                      <a:lnTo>
                        <a:pt x="205" y="553"/>
                      </a:lnTo>
                      <a:lnTo>
                        <a:pt x="204" y="553"/>
                      </a:lnTo>
                      <a:lnTo>
                        <a:pt x="203" y="550"/>
                      </a:lnTo>
                      <a:lnTo>
                        <a:pt x="201" y="550"/>
                      </a:lnTo>
                      <a:lnTo>
                        <a:pt x="200" y="549"/>
                      </a:lnTo>
                      <a:lnTo>
                        <a:pt x="199" y="546"/>
                      </a:lnTo>
                      <a:lnTo>
                        <a:pt x="197" y="546"/>
                      </a:lnTo>
                      <a:lnTo>
                        <a:pt x="197" y="545"/>
                      </a:lnTo>
                      <a:lnTo>
                        <a:pt x="196" y="545"/>
                      </a:lnTo>
                      <a:lnTo>
                        <a:pt x="196" y="545"/>
                      </a:lnTo>
                      <a:lnTo>
                        <a:pt x="195" y="545"/>
                      </a:lnTo>
                      <a:lnTo>
                        <a:pt x="195" y="544"/>
                      </a:lnTo>
                      <a:lnTo>
                        <a:pt x="193" y="541"/>
                      </a:lnTo>
                      <a:lnTo>
                        <a:pt x="197" y="541"/>
                      </a:lnTo>
                      <a:lnTo>
                        <a:pt x="197" y="540"/>
                      </a:lnTo>
                      <a:lnTo>
                        <a:pt x="195" y="540"/>
                      </a:lnTo>
                      <a:lnTo>
                        <a:pt x="196" y="538"/>
                      </a:lnTo>
                      <a:lnTo>
                        <a:pt x="193" y="538"/>
                      </a:lnTo>
                      <a:lnTo>
                        <a:pt x="192" y="537"/>
                      </a:lnTo>
                      <a:lnTo>
                        <a:pt x="192" y="537"/>
                      </a:lnTo>
                      <a:lnTo>
                        <a:pt x="192" y="535"/>
                      </a:lnTo>
                      <a:lnTo>
                        <a:pt x="191" y="535"/>
                      </a:lnTo>
                      <a:lnTo>
                        <a:pt x="191" y="535"/>
                      </a:lnTo>
                      <a:lnTo>
                        <a:pt x="189" y="535"/>
                      </a:lnTo>
                      <a:lnTo>
                        <a:pt x="189" y="532"/>
                      </a:lnTo>
                      <a:lnTo>
                        <a:pt x="192" y="532"/>
                      </a:lnTo>
                      <a:lnTo>
                        <a:pt x="193" y="529"/>
                      </a:lnTo>
                      <a:lnTo>
                        <a:pt x="195" y="527"/>
                      </a:lnTo>
                      <a:lnTo>
                        <a:pt x="195" y="524"/>
                      </a:lnTo>
                      <a:lnTo>
                        <a:pt x="193" y="521"/>
                      </a:lnTo>
                      <a:lnTo>
                        <a:pt x="196" y="521"/>
                      </a:lnTo>
                      <a:lnTo>
                        <a:pt x="196" y="520"/>
                      </a:lnTo>
                      <a:lnTo>
                        <a:pt x="196" y="520"/>
                      </a:lnTo>
                      <a:lnTo>
                        <a:pt x="195" y="519"/>
                      </a:lnTo>
                      <a:lnTo>
                        <a:pt x="193" y="519"/>
                      </a:lnTo>
                      <a:lnTo>
                        <a:pt x="193" y="518"/>
                      </a:lnTo>
                      <a:lnTo>
                        <a:pt x="199" y="518"/>
                      </a:lnTo>
                      <a:lnTo>
                        <a:pt x="196" y="512"/>
                      </a:lnTo>
                      <a:lnTo>
                        <a:pt x="195" y="511"/>
                      </a:lnTo>
                      <a:lnTo>
                        <a:pt x="199" y="503"/>
                      </a:lnTo>
                      <a:lnTo>
                        <a:pt x="199" y="503"/>
                      </a:lnTo>
                      <a:lnTo>
                        <a:pt x="199" y="502"/>
                      </a:lnTo>
                      <a:lnTo>
                        <a:pt x="199" y="499"/>
                      </a:lnTo>
                      <a:lnTo>
                        <a:pt x="199" y="498"/>
                      </a:lnTo>
                      <a:lnTo>
                        <a:pt x="200" y="498"/>
                      </a:lnTo>
                      <a:lnTo>
                        <a:pt x="200" y="493"/>
                      </a:lnTo>
                      <a:lnTo>
                        <a:pt x="200" y="493"/>
                      </a:lnTo>
                      <a:lnTo>
                        <a:pt x="200" y="490"/>
                      </a:lnTo>
                      <a:lnTo>
                        <a:pt x="201" y="490"/>
                      </a:lnTo>
                      <a:lnTo>
                        <a:pt x="201" y="489"/>
                      </a:lnTo>
                      <a:lnTo>
                        <a:pt x="200" y="487"/>
                      </a:lnTo>
                      <a:lnTo>
                        <a:pt x="200" y="487"/>
                      </a:lnTo>
                      <a:lnTo>
                        <a:pt x="200" y="486"/>
                      </a:lnTo>
                      <a:lnTo>
                        <a:pt x="199" y="485"/>
                      </a:lnTo>
                      <a:lnTo>
                        <a:pt x="199" y="482"/>
                      </a:lnTo>
                      <a:lnTo>
                        <a:pt x="197" y="482"/>
                      </a:lnTo>
                      <a:lnTo>
                        <a:pt x="197" y="481"/>
                      </a:lnTo>
                      <a:lnTo>
                        <a:pt x="197" y="481"/>
                      </a:lnTo>
                      <a:lnTo>
                        <a:pt x="197" y="481"/>
                      </a:lnTo>
                      <a:lnTo>
                        <a:pt x="197" y="480"/>
                      </a:lnTo>
                      <a:lnTo>
                        <a:pt x="199" y="480"/>
                      </a:lnTo>
                      <a:lnTo>
                        <a:pt x="199" y="478"/>
                      </a:lnTo>
                      <a:lnTo>
                        <a:pt x="196" y="478"/>
                      </a:lnTo>
                      <a:lnTo>
                        <a:pt x="196" y="480"/>
                      </a:lnTo>
                      <a:lnTo>
                        <a:pt x="195" y="480"/>
                      </a:lnTo>
                      <a:lnTo>
                        <a:pt x="193" y="478"/>
                      </a:lnTo>
                      <a:lnTo>
                        <a:pt x="191" y="478"/>
                      </a:lnTo>
                      <a:lnTo>
                        <a:pt x="191" y="476"/>
                      </a:lnTo>
                      <a:lnTo>
                        <a:pt x="192" y="473"/>
                      </a:lnTo>
                      <a:lnTo>
                        <a:pt x="191" y="473"/>
                      </a:lnTo>
                      <a:lnTo>
                        <a:pt x="189" y="474"/>
                      </a:lnTo>
                      <a:lnTo>
                        <a:pt x="188" y="476"/>
                      </a:lnTo>
                      <a:lnTo>
                        <a:pt x="187" y="474"/>
                      </a:lnTo>
                      <a:lnTo>
                        <a:pt x="187" y="474"/>
                      </a:lnTo>
                      <a:lnTo>
                        <a:pt x="187" y="473"/>
                      </a:lnTo>
                      <a:lnTo>
                        <a:pt x="187" y="473"/>
                      </a:lnTo>
                      <a:lnTo>
                        <a:pt x="186" y="473"/>
                      </a:lnTo>
                      <a:lnTo>
                        <a:pt x="186" y="476"/>
                      </a:lnTo>
                      <a:lnTo>
                        <a:pt x="184" y="476"/>
                      </a:lnTo>
                      <a:lnTo>
                        <a:pt x="184" y="473"/>
                      </a:lnTo>
                      <a:lnTo>
                        <a:pt x="183" y="473"/>
                      </a:lnTo>
                      <a:lnTo>
                        <a:pt x="183" y="473"/>
                      </a:lnTo>
                      <a:lnTo>
                        <a:pt x="180" y="473"/>
                      </a:lnTo>
                      <a:lnTo>
                        <a:pt x="180" y="473"/>
                      </a:lnTo>
                      <a:lnTo>
                        <a:pt x="179" y="474"/>
                      </a:lnTo>
                      <a:lnTo>
                        <a:pt x="179" y="476"/>
                      </a:lnTo>
                      <a:lnTo>
                        <a:pt x="179" y="476"/>
                      </a:lnTo>
                      <a:lnTo>
                        <a:pt x="178" y="476"/>
                      </a:lnTo>
                      <a:lnTo>
                        <a:pt x="176" y="476"/>
                      </a:lnTo>
                      <a:lnTo>
                        <a:pt x="176" y="476"/>
                      </a:lnTo>
                      <a:lnTo>
                        <a:pt x="175" y="477"/>
                      </a:lnTo>
                      <a:lnTo>
                        <a:pt x="174" y="477"/>
                      </a:lnTo>
                      <a:lnTo>
                        <a:pt x="174" y="476"/>
                      </a:lnTo>
                      <a:lnTo>
                        <a:pt x="174" y="476"/>
                      </a:lnTo>
                      <a:lnTo>
                        <a:pt x="172" y="476"/>
                      </a:lnTo>
                      <a:lnTo>
                        <a:pt x="172" y="477"/>
                      </a:lnTo>
                      <a:lnTo>
                        <a:pt x="166" y="478"/>
                      </a:lnTo>
                      <a:lnTo>
                        <a:pt x="166" y="477"/>
                      </a:lnTo>
                      <a:lnTo>
                        <a:pt x="165" y="476"/>
                      </a:lnTo>
                      <a:lnTo>
                        <a:pt x="165" y="476"/>
                      </a:lnTo>
                      <a:lnTo>
                        <a:pt x="165" y="476"/>
                      </a:lnTo>
                      <a:lnTo>
                        <a:pt x="163" y="474"/>
                      </a:lnTo>
                      <a:lnTo>
                        <a:pt x="162" y="474"/>
                      </a:lnTo>
                      <a:lnTo>
                        <a:pt x="162" y="473"/>
                      </a:lnTo>
                      <a:lnTo>
                        <a:pt x="162" y="473"/>
                      </a:lnTo>
                      <a:lnTo>
                        <a:pt x="162" y="470"/>
                      </a:lnTo>
                      <a:lnTo>
                        <a:pt x="161" y="470"/>
                      </a:lnTo>
                      <a:lnTo>
                        <a:pt x="161" y="469"/>
                      </a:lnTo>
                      <a:lnTo>
                        <a:pt x="162" y="468"/>
                      </a:lnTo>
                      <a:lnTo>
                        <a:pt x="163" y="466"/>
                      </a:lnTo>
                      <a:lnTo>
                        <a:pt x="162" y="465"/>
                      </a:lnTo>
                      <a:lnTo>
                        <a:pt x="161" y="463"/>
                      </a:lnTo>
                      <a:lnTo>
                        <a:pt x="159" y="463"/>
                      </a:lnTo>
                      <a:lnTo>
                        <a:pt x="159" y="460"/>
                      </a:lnTo>
                      <a:lnTo>
                        <a:pt x="158" y="460"/>
                      </a:lnTo>
                      <a:lnTo>
                        <a:pt x="157" y="460"/>
                      </a:lnTo>
                      <a:lnTo>
                        <a:pt x="155" y="460"/>
                      </a:lnTo>
                      <a:lnTo>
                        <a:pt x="154" y="459"/>
                      </a:lnTo>
                      <a:lnTo>
                        <a:pt x="154" y="457"/>
                      </a:lnTo>
                      <a:lnTo>
                        <a:pt x="154" y="457"/>
                      </a:lnTo>
                      <a:lnTo>
                        <a:pt x="154" y="457"/>
                      </a:lnTo>
                      <a:lnTo>
                        <a:pt x="154" y="457"/>
                      </a:lnTo>
                      <a:lnTo>
                        <a:pt x="153" y="457"/>
                      </a:lnTo>
                      <a:lnTo>
                        <a:pt x="153" y="457"/>
                      </a:lnTo>
                      <a:lnTo>
                        <a:pt x="151" y="455"/>
                      </a:lnTo>
                      <a:lnTo>
                        <a:pt x="141" y="455"/>
                      </a:lnTo>
                      <a:lnTo>
                        <a:pt x="141" y="453"/>
                      </a:lnTo>
                      <a:lnTo>
                        <a:pt x="142" y="453"/>
                      </a:lnTo>
                      <a:lnTo>
                        <a:pt x="142" y="453"/>
                      </a:lnTo>
                      <a:lnTo>
                        <a:pt x="140" y="453"/>
                      </a:lnTo>
                      <a:lnTo>
                        <a:pt x="140" y="453"/>
                      </a:lnTo>
                      <a:lnTo>
                        <a:pt x="137" y="453"/>
                      </a:lnTo>
                      <a:lnTo>
                        <a:pt x="137" y="455"/>
                      </a:lnTo>
                      <a:lnTo>
                        <a:pt x="131" y="456"/>
                      </a:lnTo>
                      <a:lnTo>
                        <a:pt x="129" y="457"/>
                      </a:lnTo>
                      <a:lnTo>
                        <a:pt x="129" y="459"/>
                      </a:lnTo>
                      <a:lnTo>
                        <a:pt x="128" y="460"/>
                      </a:lnTo>
                      <a:lnTo>
                        <a:pt x="127" y="460"/>
                      </a:lnTo>
                      <a:lnTo>
                        <a:pt x="127" y="460"/>
                      </a:lnTo>
                      <a:lnTo>
                        <a:pt x="125" y="460"/>
                      </a:lnTo>
                      <a:lnTo>
                        <a:pt x="125" y="461"/>
                      </a:lnTo>
                      <a:lnTo>
                        <a:pt x="124" y="461"/>
                      </a:lnTo>
                      <a:lnTo>
                        <a:pt x="124" y="461"/>
                      </a:lnTo>
                      <a:lnTo>
                        <a:pt x="124" y="463"/>
                      </a:lnTo>
                      <a:lnTo>
                        <a:pt x="123" y="463"/>
                      </a:lnTo>
                      <a:lnTo>
                        <a:pt x="121" y="463"/>
                      </a:lnTo>
                      <a:lnTo>
                        <a:pt x="121" y="461"/>
                      </a:lnTo>
                      <a:lnTo>
                        <a:pt x="124" y="460"/>
                      </a:lnTo>
                      <a:lnTo>
                        <a:pt x="124" y="460"/>
                      </a:lnTo>
                      <a:lnTo>
                        <a:pt x="124" y="460"/>
                      </a:lnTo>
                      <a:lnTo>
                        <a:pt x="123" y="460"/>
                      </a:lnTo>
                      <a:lnTo>
                        <a:pt x="123" y="460"/>
                      </a:lnTo>
                      <a:lnTo>
                        <a:pt x="123" y="457"/>
                      </a:lnTo>
                      <a:lnTo>
                        <a:pt x="123" y="457"/>
                      </a:lnTo>
                      <a:lnTo>
                        <a:pt x="123" y="459"/>
                      </a:lnTo>
                      <a:lnTo>
                        <a:pt x="121" y="460"/>
                      </a:lnTo>
                      <a:lnTo>
                        <a:pt x="121" y="461"/>
                      </a:lnTo>
                      <a:lnTo>
                        <a:pt x="119" y="461"/>
                      </a:lnTo>
                      <a:lnTo>
                        <a:pt x="119" y="460"/>
                      </a:lnTo>
                      <a:lnTo>
                        <a:pt x="117" y="460"/>
                      </a:lnTo>
                      <a:lnTo>
                        <a:pt x="117" y="457"/>
                      </a:lnTo>
                      <a:lnTo>
                        <a:pt x="116" y="457"/>
                      </a:lnTo>
                      <a:lnTo>
                        <a:pt x="114" y="457"/>
                      </a:lnTo>
                      <a:lnTo>
                        <a:pt x="114" y="457"/>
                      </a:lnTo>
                      <a:lnTo>
                        <a:pt x="116" y="459"/>
                      </a:lnTo>
                      <a:lnTo>
                        <a:pt x="116" y="460"/>
                      </a:lnTo>
                      <a:lnTo>
                        <a:pt x="117" y="463"/>
                      </a:lnTo>
                      <a:lnTo>
                        <a:pt x="112" y="463"/>
                      </a:lnTo>
                      <a:lnTo>
                        <a:pt x="112" y="464"/>
                      </a:lnTo>
                      <a:lnTo>
                        <a:pt x="110" y="464"/>
                      </a:lnTo>
                      <a:lnTo>
                        <a:pt x="110" y="465"/>
                      </a:lnTo>
                      <a:lnTo>
                        <a:pt x="102" y="465"/>
                      </a:lnTo>
                      <a:lnTo>
                        <a:pt x="102" y="465"/>
                      </a:lnTo>
                      <a:lnTo>
                        <a:pt x="100" y="465"/>
                      </a:lnTo>
                      <a:lnTo>
                        <a:pt x="100" y="466"/>
                      </a:lnTo>
                      <a:lnTo>
                        <a:pt x="98" y="466"/>
                      </a:lnTo>
                      <a:lnTo>
                        <a:pt x="96" y="468"/>
                      </a:lnTo>
                      <a:lnTo>
                        <a:pt x="93" y="468"/>
                      </a:lnTo>
                      <a:lnTo>
                        <a:pt x="93" y="469"/>
                      </a:lnTo>
                      <a:lnTo>
                        <a:pt x="91" y="469"/>
                      </a:lnTo>
                      <a:lnTo>
                        <a:pt x="91" y="469"/>
                      </a:lnTo>
                      <a:lnTo>
                        <a:pt x="90" y="469"/>
                      </a:lnTo>
                      <a:lnTo>
                        <a:pt x="90" y="470"/>
                      </a:lnTo>
                      <a:lnTo>
                        <a:pt x="85" y="472"/>
                      </a:lnTo>
                      <a:lnTo>
                        <a:pt x="85" y="472"/>
                      </a:lnTo>
                      <a:lnTo>
                        <a:pt x="77" y="472"/>
                      </a:lnTo>
                      <a:lnTo>
                        <a:pt x="77" y="470"/>
                      </a:lnTo>
                      <a:lnTo>
                        <a:pt x="74" y="470"/>
                      </a:lnTo>
                      <a:lnTo>
                        <a:pt x="74" y="470"/>
                      </a:lnTo>
                      <a:lnTo>
                        <a:pt x="72" y="469"/>
                      </a:lnTo>
                      <a:lnTo>
                        <a:pt x="72" y="469"/>
                      </a:lnTo>
                      <a:lnTo>
                        <a:pt x="57" y="469"/>
                      </a:lnTo>
                      <a:lnTo>
                        <a:pt x="56" y="472"/>
                      </a:lnTo>
                      <a:lnTo>
                        <a:pt x="52" y="474"/>
                      </a:lnTo>
                      <a:lnTo>
                        <a:pt x="48" y="476"/>
                      </a:lnTo>
                      <a:lnTo>
                        <a:pt x="44" y="477"/>
                      </a:lnTo>
                      <a:lnTo>
                        <a:pt x="40" y="478"/>
                      </a:lnTo>
                      <a:lnTo>
                        <a:pt x="38" y="477"/>
                      </a:lnTo>
                      <a:lnTo>
                        <a:pt x="36" y="476"/>
                      </a:lnTo>
                      <a:lnTo>
                        <a:pt x="36" y="474"/>
                      </a:lnTo>
                      <a:lnTo>
                        <a:pt x="32" y="474"/>
                      </a:lnTo>
                      <a:lnTo>
                        <a:pt x="31" y="473"/>
                      </a:lnTo>
                      <a:lnTo>
                        <a:pt x="28" y="472"/>
                      </a:lnTo>
                      <a:lnTo>
                        <a:pt x="27" y="470"/>
                      </a:lnTo>
                      <a:lnTo>
                        <a:pt x="24" y="468"/>
                      </a:lnTo>
                      <a:lnTo>
                        <a:pt x="24" y="465"/>
                      </a:lnTo>
                      <a:lnTo>
                        <a:pt x="22" y="464"/>
                      </a:lnTo>
                      <a:lnTo>
                        <a:pt x="22" y="464"/>
                      </a:lnTo>
                      <a:lnTo>
                        <a:pt x="21" y="463"/>
                      </a:lnTo>
                      <a:lnTo>
                        <a:pt x="19" y="461"/>
                      </a:lnTo>
                      <a:lnTo>
                        <a:pt x="17" y="461"/>
                      </a:lnTo>
                      <a:lnTo>
                        <a:pt x="15" y="459"/>
                      </a:lnTo>
                      <a:lnTo>
                        <a:pt x="14" y="459"/>
                      </a:lnTo>
                      <a:lnTo>
                        <a:pt x="13" y="457"/>
                      </a:lnTo>
                      <a:lnTo>
                        <a:pt x="13" y="457"/>
                      </a:lnTo>
                      <a:lnTo>
                        <a:pt x="13" y="456"/>
                      </a:lnTo>
                      <a:lnTo>
                        <a:pt x="10" y="455"/>
                      </a:lnTo>
                      <a:lnTo>
                        <a:pt x="10" y="453"/>
                      </a:lnTo>
                      <a:lnTo>
                        <a:pt x="6" y="449"/>
                      </a:lnTo>
                      <a:lnTo>
                        <a:pt x="2" y="449"/>
                      </a:lnTo>
                      <a:lnTo>
                        <a:pt x="2" y="448"/>
                      </a:lnTo>
                      <a:lnTo>
                        <a:pt x="1" y="448"/>
                      </a:lnTo>
                      <a:lnTo>
                        <a:pt x="0" y="448"/>
                      </a:lnTo>
                      <a:close/>
                      <a:moveTo>
                        <a:pt x="1050" y="413"/>
                      </a:moveTo>
                      <a:lnTo>
                        <a:pt x="1050" y="414"/>
                      </a:lnTo>
                      <a:lnTo>
                        <a:pt x="1051" y="415"/>
                      </a:lnTo>
                      <a:lnTo>
                        <a:pt x="1052" y="417"/>
                      </a:lnTo>
                      <a:lnTo>
                        <a:pt x="1053" y="417"/>
                      </a:lnTo>
                      <a:lnTo>
                        <a:pt x="1053" y="415"/>
                      </a:lnTo>
                      <a:lnTo>
                        <a:pt x="1052" y="414"/>
                      </a:lnTo>
                      <a:lnTo>
                        <a:pt x="1052" y="413"/>
                      </a:lnTo>
                      <a:lnTo>
                        <a:pt x="1051" y="414"/>
                      </a:lnTo>
                      <a:lnTo>
                        <a:pt x="1050" y="413"/>
                      </a:lnTo>
                      <a:close/>
                      <a:moveTo>
                        <a:pt x="1002" y="326"/>
                      </a:moveTo>
                      <a:lnTo>
                        <a:pt x="1001" y="326"/>
                      </a:lnTo>
                      <a:lnTo>
                        <a:pt x="1000" y="326"/>
                      </a:lnTo>
                      <a:lnTo>
                        <a:pt x="1001" y="329"/>
                      </a:lnTo>
                      <a:lnTo>
                        <a:pt x="1002" y="328"/>
                      </a:lnTo>
                      <a:lnTo>
                        <a:pt x="1002" y="326"/>
                      </a:lnTo>
                      <a:close/>
                      <a:moveTo>
                        <a:pt x="614" y="244"/>
                      </a:moveTo>
                      <a:lnTo>
                        <a:pt x="614" y="256"/>
                      </a:lnTo>
                      <a:lnTo>
                        <a:pt x="615" y="256"/>
                      </a:lnTo>
                      <a:lnTo>
                        <a:pt x="615" y="258"/>
                      </a:lnTo>
                      <a:lnTo>
                        <a:pt x="616" y="260"/>
                      </a:lnTo>
                      <a:lnTo>
                        <a:pt x="618" y="261"/>
                      </a:lnTo>
                      <a:lnTo>
                        <a:pt x="619" y="261"/>
                      </a:lnTo>
                      <a:lnTo>
                        <a:pt x="619" y="262"/>
                      </a:lnTo>
                      <a:lnTo>
                        <a:pt x="621" y="264"/>
                      </a:lnTo>
                      <a:lnTo>
                        <a:pt x="621" y="265"/>
                      </a:lnTo>
                      <a:lnTo>
                        <a:pt x="625" y="268"/>
                      </a:lnTo>
                      <a:lnTo>
                        <a:pt x="625" y="269"/>
                      </a:lnTo>
                      <a:lnTo>
                        <a:pt x="628" y="269"/>
                      </a:lnTo>
                      <a:lnTo>
                        <a:pt x="628" y="269"/>
                      </a:lnTo>
                      <a:lnTo>
                        <a:pt x="632" y="270"/>
                      </a:lnTo>
                      <a:lnTo>
                        <a:pt x="632" y="271"/>
                      </a:lnTo>
                      <a:lnTo>
                        <a:pt x="635" y="271"/>
                      </a:lnTo>
                      <a:lnTo>
                        <a:pt x="637" y="275"/>
                      </a:lnTo>
                      <a:lnTo>
                        <a:pt x="640" y="275"/>
                      </a:lnTo>
                      <a:lnTo>
                        <a:pt x="640" y="275"/>
                      </a:lnTo>
                      <a:lnTo>
                        <a:pt x="640" y="277"/>
                      </a:lnTo>
                      <a:lnTo>
                        <a:pt x="640" y="278"/>
                      </a:lnTo>
                      <a:lnTo>
                        <a:pt x="642" y="279"/>
                      </a:lnTo>
                      <a:lnTo>
                        <a:pt x="642" y="282"/>
                      </a:lnTo>
                      <a:lnTo>
                        <a:pt x="644" y="283"/>
                      </a:lnTo>
                      <a:lnTo>
                        <a:pt x="645" y="285"/>
                      </a:lnTo>
                      <a:lnTo>
                        <a:pt x="646" y="285"/>
                      </a:lnTo>
                      <a:lnTo>
                        <a:pt x="646" y="286"/>
                      </a:lnTo>
                      <a:lnTo>
                        <a:pt x="645" y="288"/>
                      </a:lnTo>
                      <a:lnTo>
                        <a:pt x="644" y="290"/>
                      </a:lnTo>
                      <a:lnTo>
                        <a:pt x="644" y="291"/>
                      </a:lnTo>
                      <a:lnTo>
                        <a:pt x="644" y="291"/>
                      </a:lnTo>
                      <a:lnTo>
                        <a:pt x="644" y="294"/>
                      </a:lnTo>
                      <a:lnTo>
                        <a:pt x="642" y="294"/>
                      </a:lnTo>
                      <a:lnTo>
                        <a:pt x="642" y="295"/>
                      </a:lnTo>
                      <a:lnTo>
                        <a:pt x="641" y="295"/>
                      </a:lnTo>
                      <a:lnTo>
                        <a:pt x="641" y="298"/>
                      </a:lnTo>
                      <a:lnTo>
                        <a:pt x="638" y="299"/>
                      </a:lnTo>
                      <a:lnTo>
                        <a:pt x="638" y="300"/>
                      </a:lnTo>
                      <a:lnTo>
                        <a:pt x="638" y="303"/>
                      </a:lnTo>
                      <a:lnTo>
                        <a:pt x="637" y="304"/>
                      </a:lnTo>
                      <a:lnTo>
                        <a:pt x="636" y="305"/>
                      </a:lnTo>
                      <a:lnTo>
                        <a:pt x="635" y="307"/>
                      </a:lnTo>
                      <a:lnTo>
                        <a:pt x="635" y="308"/>
                      </a:lnTo>
                      <a:lnTo>
                        <a:pt x="635" y="311"/>
                      </a:lnTo>
                      <a:lnTo>
                        <a:pt x="632" y="309"/>
                      </a:lnTo>
                      <a:lnTo>
                        <a:pt x="632" y="311"/>
                      </a:lnTo>
                      <a:lnTo>
                        <a:pt x="631" y="311"/>
                      </a:lnTo>
                      <a:lnTo>
                        <a:pt x="631" y="313"/>
                      </a:lnTo>
                      <a:lnTo>
                        <a:pt x="629" y="313"/>
                      </a:lnTo>
                      <a:lnTo>
                        <a:pt x="629" y="315"/>
                      </a:lnTo>
                      <a:lnTo>
                        <a:pt x="629" y="315"/>
                      </a:lnTo>
                      <a:lnTo>
                        <a:pt x="629" y="321"/>
                      </a:lnTo>
                      <a:lnTo>
                        <a:pt x="629" y="321"/>
                      </a:lnTo>
                      <a:lnTo>
                        <a:pt x="629" y="322"/>
                      </a:lnTo>
                      <a:lnTo>
                        <a:pt x="629" y="324"/>
                      </a:lnTo>
                      <a:lnTo>
                        <a:pt x="629" y="324"/>
                      </a:lnTo>
                      <a:lnTo>
                        <a:pt x="621" y="325"/>
                      </a:lnTo>
                      <a:lnTo>
                        <a:pt x="620" y="328"/>
                      </a:lnTo>
                      <a:lnTo>
                        <a:pt x="619" y="328"/>
                      </a:lnTo>
                      <a:lnTo>
                        <a:pt x="619" y="329"/>
                      </a:lnTo>
                      <a:lnTo>
                        <a:pt x="618" y="330"/>
                      </a:lnTo>
                      <a:lnTo>
                        <a:pt x="618" y="332"/>
                      </a:lnTo>
                      <a:lnTo>
                        <a:pt x="618" y="332"/>
                      </a:lnTo>
                      <a:lnTo>
                        <a:pt x="618" y="333"/>
                      </a:lnTo>
                      <a:lnTo>
                        <a:pt x="616" y="333"/>
                      </a:lnTo>
                      <a:lnTo>
                        <a:pt x="615" y="334"/>
                      </a:lnTo>
                      <a:lnTo>
                        <a:pt x="612" y="334"/>
                      </a:lnTo>
                      <a:lnTo>
                        <a:pt x="610" y="334"/>
                      </a:lnTo>
                      <a:lnTo>
                        <a:pt x="607" y="334"/>
                      </a:lnTo>
                      <a:lnTo>
                        <a:pt x="607" y="337"/>
                      </a:lnTo>
                      <a:lnTo>
                        <a:pt x="606" y="338"/>
                      </a:lnTo>
                      <a:lnTo>
                        <a:pt x="606" y="341"/>
                      </a:lnTo>
                      <a:lnTo>
                        <a:pt x="603" y="341"/>
                      </a:lnTo>
                      <a:lnTo>
                        <a:pt x="603" y="342"/>
                      </a:lnTo>
                      <a:lnTo>
                        <a:pt x="602" y="342"/>
                      </a:lnTo>
                      <a:lnTo>
                        <a:pt x="602" y="343"/>
                      </a:lnTo>
                      <a:lnTo>
                        <a:pt x="598" y="343"/>
                      </a:lnTo>
                      <a:lnTo>
                        <a:pt x="598" y="343"/>
                      </a:lnTo>
                      <a:lnTo>
                        <a:pt x="594" y="345"/>
                      </a:lnTo>
                      <a:lnTo>
                        <a:pt x="594" y="346"/>
                      </a:lnTo>
                      <a:lnTo>
                        <a:pt x="587" y="346"/>
                      </a:lnTo>
                      <a:lnTo>
                        <a:pt x="586" y="349"/>
                      </a:lnTo>
                      <a:lnTo>
                        <a:pt x="583" y="349"/>
                      </a:lnTo>
                      <a:lnTo>
                        <a:pt x="583" y="349"/>
                      </a:lnTo>
                      <a:lnTo>
                        <a:pt x="582" y="349"/>
                      </a:lnTo>
                      <a:lnTo>
                        <a:pt x="582" y="350"/>
                      </a:lnTo>
                      <a:lnTo>
                        <a:pt x="580" y="351"/>
                      </a:lnTo>
                      <a:lnTo>
                        <a:pt x="580" y="354"/>
                      </a:lnTo>
                      <a:lnTo>
                        <a:pt x="580" y="354"/>
                      </a:lnTo>
                      <a:lnTo>
                        <a:pt x="580" y="354"/>
                      </a:lnTo>
                      <a:lnTo>
                        <a:pt x="580" y="354"/>
                      </a:lnTo>
                      <a:lnTo>
                        <a:pt x="581" y="357"/>
                      </a:lnTo>
                      <a:lnTo>
                        <a:pt x="580" y="357"/>
                      </a:lnTo>
                      <a:lnTo>
                        <a:pt x="580" y="357"/>
                      </a:lnTo>
                      <a:lnTo>
                        <a:pt x="578" y="357"/>
                      </a:lnTo>
                      <a:lnTo>
                        <a:pt x="577" y="359"/>
                      </a:lnTo>
                      <a:lnTo>
                        <a:pt x="574" y="362"/>
                      </a:lnTo>
                      <a:lnTo>
                        <a:pt x="572" y="363"/>
                      </a:lnTo>
                      <a:lnTo>
                        <a:pt x="572" y="262"/>
                      </a:lnTo>
                      <a:lnTo>
                        <a:pt x="573" y="264"/>
                      </a:lnTo>
                      <a:lnTo>
                        <a:pt x="573" y="265"/>
                      </a:lnTo>
                      <a:lnTo>
                        <a:pt x="580" y="265"/>
                      </a:lnTo>
                      <a:lnTo>
                        <a:pt x="580" y="264"/>
                      </a:lnTo>
                      <a:lnTo>
                        <a:pt x="581" y="264"/>
                      </a:lnTo>
                      <a:lnTo>
                        <a:pt x="582" y="262"/>
                      </a:lnTo>
                      <a:lnTo>
                        <a:pt x="583" y="264"/>
                      </a:lnTo>
                      <a:lnTo>
                        <a:pt x="585" y="264"/>
                      </a:lnTo>
                      <a:lnTo>
                        <a:pt x="585" y="264"/>
                      </a:lnTo>
                      <a:lnTo>
                        <a:pt x="585" y="264"/>
                      </a:lnTo>
                      <a:lnTo>
                        <a:pt x="586" y="264"/>
                      </a:lnTo>
                      <a:lnTo>
                        <a:pt x="586" y="264"/>
                      </a:lnTo>
                      <a:lnTo>
                        <a:pt x="587" y="265"/>
                      </a:lnTo>
                      <a:lnTo>
                        <a:pt x="593" y="266"/>
                      </a:lnTo>
                      <a:lnTo>
                        <a:pt x="593" y="264"/>
                      </a:lnTo>
                      <a:lnTo>
                        <a:pt x="594" y="264"/>
                      </a:lnTo>
                      <a:lnTo>
                        <a:pt x="595" y="262"/>
                      </a:lnTo>
                      <a:lnTo>
                        <a:pt x="597" y="262"/>
                      </a:lnTo>
                      <a:lnTo>
                        <a:pt x="598" y="261"/>
                      </a:lnTo>
                      <a:lnTo>
                        <a:pt x="599" y="260"/>
                      </a:lnTo>
                      <a:lnTo>
                        <a:pt x="600" y="260"/>
                      </a:lnTo>
                      <a:lnTo>
                        <a:pt x="602" y="258"/>
                      </a:lnTo>
                      <a:lnTo>
                        <a:pt x="602" y="257"/>
                      </a:lnTo>
                      <a:lnTo>
                        <a:pt x="604" y="256"/>
                      </a:lnTo>
                      <a:lnTo>
                        <a:pt x="604" y="254"/>
                      </a:lnTo>
                      <a:lnTo>
                        <a:pt x="611" y="249"/>
                      </a:lnTo>
                      <a:lnTo>
                        <a:pt x="611" y="248"/>
                      </a:lnTo>
                      <a:lnTo>
                        <a:pt x="611" y="247"/>
                      </a:lnTo>
                      <a:lnTo>
                        <a:pt x="612" y="245"/>
                      </a:lnTo>
                      <a:lnTo>
                        <a:pt x="614" y="244"/>
                      </a:lnTo>
                      <a:close/>
                      <a:moveTo>
                        <a:pt x="1119" y="214"/>
                      </a:moveTo>
                      <a:lnTo>
                        <a:pt x="1116" y="215"/>
                      </a:lnTo>
                      <a:lnTo>
                        <a:pt x="1116" y="216"/>
                      </a:lnTo>
                      <a:lnTo>
                        <a:pt x="1114" y="216"/>
                      </a:lnTo>
                      <a:lnTo>
                        <a:pt x="1114" y="215"/>
                      </a:lnTo>
                      <a:lnTo>
                        <a:pt x="1112" y="215"/>
                      </a:lnTo>
                      <a:lnTo>
                        <a:pt x="1112" y="218"/>
                      </a:lnTo>
                      <a:lnTo>
                        <a:pt x="1115" y="219"/>
                      </a:lnTo>
                      <a:lnTo>
                        <a:pt x="1116" y="219"/>
                      </a:lnTo>
                      <a:lnTo>
                        <a:pt x="1118" y="219"/>
                      </a:lnTo>
                      <a:lnTo>
                        <a:pt x="1119" y="219"/>
                      </a:lnTo>
                      <a:lnTo>
                        <a:pt x="1120" y="215"/>
                      </a:lnTo>
                      <a:lnTo>
                        <a:pt x="1119" y="215"/>
                      </a:lnTo>
                      <a:lnTo>
                        <a:pt x="1119" y="214"/>
                      </a:lnTo>
                      <a:close/>
                      <a:moveTo>
                        <a:pt x="1158" y="210"/>
                      </a:moveTo>
                      <a:lnTo>
                        <a:pt x="1152" y="211"/>
                      </a:lnTo>
                      <a:lnTo>
                        <a:pt x="1152" y="211"/>
                      </a:lnTo>
                      <a:lnTo>
                        <a:pt x="1153" y="213"/>
                      </a:lnTo>
                      <a:lnTo>
                        <a:pt x="1154" y="214"/>
                      </a:lnTo>
                      <a:lnTo>
                        <a:pt x="1156" y="214"/>
                      </a:lnTo>
                      <a:lnTo>
                        <a:pt x="1157" y="213"/>
                      </a:lnTo>
                      <a:lnTo>
                        <a:pt x="1157" y="211"/>
                      </a:lnTo>
                      <a:lnTo>
                        <a:pt x="1158" y="210"/>
                      </a:lnTo>
                      <a:close/>
                      <a:moveTo>
                        <a:pt x="1184" y="186"/>
                      </a:moveTo>
                      <a:lnTo>
                        <a:pt x="1184" y="186"/>
                      </a:lnTo>
                      <a:lnTo>
                        <a:pt x="1183" y="186"/>
                      </a:lnTo>
                      <a:lnTo>
                        <a:pt x="1183" y="188"/>
                      </a:lnTo>
                      <a:lnTo>
                        <a:pt x="1182" y="189"/>
                      </a:lnTo>
                      <a:lnTo>
                        <a:pt x="1182" y="190"/>
                      </a:lnTo>
                      <a:lnTo>
                        <a:pt x="1183" y="190"/>
                      </a:lnTo>
                      <a:lnTo>
                        <a:pt x="1184" y="192"/>
                      </a:lnTo>
                      <a:lnTo>
                        <a:pt x="1187" y="192"/>
                      </a:lnTo>
                      <a:lnTo>
                        <a:pt x="1187" y="189"/>
                      </a:lnTo>
                      <a:lnTo>
                        <a:pt x="1186" y="189"/>
                      </a:lnTo>
                      <a:lnTo>
                        <a:pt x="1186" y="189"/>
                      </a:lnTo>
                      <a:lnTo>
                        <a:pt x="1187" y="189"/>
                      </a:lnTo>
                      <a:lnTo>
                        <a:pt x="1187" y="188"/>
                      </a:lnTo>
                      <a:lnTo>
                        <a:pt x="1186" y="186"/>
                      </a:lnTo>
                      <a:lnTo>
                        <a:pt x="1184" y="186"/>
                      </a:lnTo>
                      <a:close/>
                      <a:moveTo>
                        <a:pt x="1158" y="148"/>
                      </a:moveTo>
                      <a:lnTo>
                        <a:pt x="1159" y="150"/>
                      </a:lnTo>
                      <a:lnTo>
                        <a:pt x="1161" y="150"/>
                      </a:lnTo>
                      <a:lnTo>
                        <a:pt x="1161" y="148"/>
                      </a:lnTo>
                      <a:lnTo>
                        <a:pt x="1158" y="148"/>
                      </a:lnTo>
                      <a:close/>
                      <a:moveTo>
                        <a:pt x="1008" y="124"/>
                      </a:moveTo>
                      <a:lnTo>
                        <a:pt x="1008" y="126"/>
                      </a:lnTo>
                      <a:lnTo>
                        <a:pt x="1012" y="127"/>
                      </a:lnTo>
                      <a:lnTo>
                        <a:pt x="1012" y="125"/>
                      </a:lnTo>
                      <a:lnTo>
                        <a:pt x="1010" y="125"/>
                      </a:lnTo>
                      <a:lnTo>
                        <a:pt x="1009" y="124"/>
                      </a:lnTo>
                      <a:lnTo>
                        <a:pt x="1008" y="124"/>
                      </a:lnTo>
                      <a:close/>
                      <a:moveTo>
                        <a:pt x="807" y="52"/>
                      </a:moveTo>
                      <a:lnTo>
                        <a:pt x="806" y="52"/>
                      </a:lnTo>
                      <a:lnTo>
                        <a:pt x="803" y="53"/>
                      </a:lnTo>
                      <a:lnTo>
                        <a:pt x="801" y="53"/>
                      </a:lnTo>
                      <a:lnTo>
                        <a:pt x="798" y="53"/>
                      </a:lnTo>
                      <a:lnTo>
                        <a:pt x="797" y="54"/>
                      </a:lnTo>
                      <a:lnTo>
                        <a:pt x="796" y="55"/>
                      </a:lnTo>
                      <a:lnTo>
                        <a:pt x="796" y="55"/>
                      </a:lnTo>
                      <a:lnTo>
                        <a:pt x="796" y="55"/>
                      </a:lnTo>
                      <a:lnTo>
                        <a:pt x="798" y="57"/>
                      </a:lnTo>
                      <a:lnTo>
                        <a:pt x="799" y="58"/>
                      </a:lnTo>
                      <a:lnTo>
                        <a:pt x="802" y="58"/>
                      </a:lnTo>
                      <a:lnTo>
                        <a:pt x="802" y="58"/>
                      </a:lnTo>
                      <a:lnTo>
                        <a:pt x="805" y="57"/>
                      </a:lnTo>
                      <a:lnTo>
                        <a:pt x="805" y="57"/>
                      </a:lnTo>
                      <a:lnTo>
                        <a:pt x="806" y="58"/>
                      </a:lnTo>
                      <a:lnTo>
                        <a:pt x="807" y="57"/>
                      </a:lnTo>
                      <a:lnTo>
                        <a:pt x="809" y="54"/>
                      </a:lnTo>
                      <a:lnTo>
                        <a:pt x="811" y="54"/>
                      </a:lnTo>
                      <a:lnTo>
                        <a:pt x="811" y="54"/>
                      </a:lnTo>
                      <a:lnTo>
                        <a:pt x="813" y="53"/>
                      </a:lnTo>
                      <a:lnTo>
                        <a:pt x="813" y="53"/>
                      </a:lnTo>
                      <a:lnTo>
                        <a:pt x="813" y="53"/>
                      </a:lnTo>
                      <a:lnTo>
                        <a:pt x="813" y="52"/>
                      </a:lnTo>
                      <a:lnTo>
                        <a:pt x="810" y="52"/>
                      </a:lnTo>
                      <a:lnTo>
                        <a:pt x="807" y="52"/>
                      </a:lnTo>
                      <a:close/>
                      <a:moveTo>
                        <a:pt x="657" y="7"/>
                      </a:moveTo>
                      <a:lnTo>
                        <a:pt x="657" y="7"/>
                      </a:lnTo>
                      <a:lnTo>
                        <a:pt x="658" y="8"/>
                      </a:lnTo>
                      <a:lnTo>
                        <a:pt x="658" y="8"/>
                      </a:lnTo>
                      <a:lnTo>
                        <a:pt x="658" y="8"/>
                      </a:lnTo>
                      <a:lnTo>
                        <a:pt x="655" y="8"/>
                      </a:lnTo>
                      <a:lnTo>
                        <a:pt x="653" y="8"/>
                      </a:lnTo>
                      <a:lnTo>
                        <a:pt x="650" y="8"/>
                      </a:lnTo>
                      <a:lnTo>
                        <a:pt x="652" y="10"/>
                      </a:lnTo>
                      <a:lnTo>
                        <a:pt x="652" y="11"/>
                      </a:lnTo>
                      <a:lnTo>
                        <a:pt x="652" y="12"/>
                      </a:lnTo>
                      <a:lnTo>
                        <a:pt x="652" y="14"/>
                      </a:lnTo>
                      <a:lnTo>
                        <a:pt x="650" y="14"/>
                      </a:lnTo>
                      <a:lnTo>
                        <a:pt x="649" y="14"/>
                      </a:lnTo>
                      <a:lnTo>
                        <a:pt x="649" y="14"/>
                      </a:lnTo>
                      <a:lnTo>
                        <a:pt x="648" y="12"/>
                      </a:lnTo>
                      <a:lnTo>
                        <a:pt x="648" y="12"/>
                      </a:lnTo>
                      <a:lnTo>
                        <a:pt x="648" y="14"/>
                      </a:lnTo>
                      <a:lnTo>
                        <a:pt x="646" y="14"/>
                      </a:lnTo>
                      <a:lnTo>
                        <a:pt x="646" y="14"/>
                      </a:lnTo>
                      <a:lnTo>
                        <a:pt x="646" y="15"/>
                      </a:lnTo>
                      <a:lnTo>
                        <a:pt x="644" y="15"/>
                      </a:lnTo>
                      <a:lnTo>
                        <a:pt x="642" y="20"/>
                      </a:lnTo>
                      <a:lnTo>
                        <a:pt x="641" y="20"/>
                      </a:lnTo>
                      <a:lnTo>
                        <a:pt x="641" y="21"/>
                      </a:lnTo>
                      <a:lnTo>
                        <a:pt x="640" y="21"/>
                      </a:lnTo>
                      <a:lnTo>
                        <a:pt x="641" y="17"/>
                      </a:lnTo>
                      <a:lnTo>
                        <a:pt x="638" y="17"/>
                      </a:lnTo>
                      <a:lnTo>
                        <a:pt x="637" y="19"/>
                      </a:lnTo>
                      <a:lnTo>
                        <a:pt x="636" y="19"/>
                      </a:lnTo>
                      <a:lnTo>
                        <a:pt x="635" y="23"/>
                      </a:lnTo>
                      <a:lnTo>
                        <a:pt x="632" y="25"/>
                      </a:lnTo>
                      <a:lnTo>
                        <a:pt x="632" y="27"/>
                      </a:lnTo>
                      <a:lnTo>
                        <a:pt x="632" y="29"/>
                      </a:lnTo>
                      <a:lnTo>
                        <a:pt x="632" y="31"/>
                      </a:lnTo>
                      <a:lnTo>
                        <a:pt x="633" y="32"/>
                      </a:lnTo>
                      <a:lnTo>
                        <a:pt x="631" y="32"/>
                      </a:lnTo>
                      <a:lnTo>
                        <a:pt x="631" y="34"/>
                      </a:lnTo>
                      <a:lnTo>
                        <a:pt x="631" y="37"/>
                      </a:lnTo>
                      <a:lnTo>
                        <a:pt x="632" y="37"/>
                      </a:lnTo>
                      <a:lnTo>
                        <a:pt x="631" y="40"/>
                      </a:lnTo>
                      <a:lnTo>
                        <a:pt x="632" y="40"/>
                      </a:lnTo>
                      <a:lnTo>
                        <a:pt x="632" y="41"/>
                      </a:lnTo>
                      <a:lnTo>
                        <a:pt x="633" y="41"/>
                      </a:lnTo>
                      <a:lnTo>
                        <a:pt x="633" y="41"/>
                      </a:lnTo>
                      <a:lnTo>
                        <a:pt x="632" y="41"/>
                      </a:lnTo>
                      <a:lnTo>
                        <a:pt x="632" y="41"/>
                      </a:lnTo>
                      <a:lnTo>
                        <a:pt x="632" y="41"/>
                      </a:lnTo>
                      <a:lnTo>
                        <a:pt x="632" y="45"/>
                      </a:lnTo>
                      <a:lnTo>
                        <a:pt x="635" y="44"/>
                      </a:lnTo>
                      <a:lnTo>
                        <a:pt x="637" y="42"/>
                      </a:lnTo>
                      <a:lnTo>
                        <a:pt x="640" y="41"/>
                      </a:lnTo>
                      <a:lnTo>
                        <a:pt x="640" y="42"/>
                      </a:lnTo>
                      <a:lnTo>
                        <a:pt x="642" y="44"/>
                      </a:lnTo>
                      <a:lnTo>
                        <a:pt x="641" y="45"/>
                      </a:lnTo>
                      <a:lnTo>
                        <a:pt x="641" y="46"/>
                      </a:lnTo>
                      <a:lnTo>
                        <a:pt x="641" y="46"/>
                      </a:lnTo>
                      <a:lnTo>
                        <a:pt x="641" y="49"/>
                      </a:lnTo>
                      <a:lnTo>
                        <a:pt x="640" y="49"/>
                      </a:lnTo>
                      <a:lnTo>
                        <a:pt x="640" y="49"/>
                      </a:lnTo>
                      <a:lnTo>
                        <a:pt x="640" y="50"/>
                      </a:lnTo>
                      <a:lnTo>
                        <a:pt x="641" y="52"/>
                      </a:lnTo>
                      <a:lnTo>
                        <a:pt x="641" y="52"/>
                      </a:lnTo>
                      <a:lnTo>
                        <a:pt x="641" y="50"/>
                      </a:lnTo>
                      <a:lnTo>
                        <a:pt x="644" y="49"/>
                      </a:lnTo>
                      <a:lnTo>
                        <a:pt x="644" y="45"/>
                      </a:lnTo>
                      <a:lnTo>
                        <a:pt x="645" y="42"/>
                      </a:lnTo>
                      <a:lnTo>
                        <a:pt x="646" y="42"/>
                      </a:lnTo>
                      <a:lnTo>
                        <a:pt x="646" y="44"/>
                      </a:lnTo>
                      <a:lnTo>
                        <a:pt x="646" y="44"/>
                      </a:lnTo>
                      <a:lnTo>
                        <a:pt x="646" y="45"/>
                      </a:lnTo>
                      <a:lnTo>
                        <a:pt x="648" y="45"/>
                      </a:lnTo>
                      <a:lnTo>
                        <a:pt x="648" y="46"/>
                      </a:lnTo>
                      <a:lnTo>
                        <a:pt x="648" y="46"/>
                      </a:lnTo>
                      <a:lnTo>
                        <a:pt x="646" y="48"/>
                      </a:lnTo>
                      <a:lnTo>
                        <a:pt x="646" y="48"/>
                      </a:lnTo>
                      <a:lnTo>
                        <a:pt x="648" y="48"/>
                      </a:lnTo>
                      <a:lnTo>
                        <a:pt x="650" y="48"/>
                      </a:lnTo>
                      <a:lnTo>
                        <a:pt x="652" y="48"/>
                      </a:lnTo>
                      <a:lnTo>
                        <a:pt x="654" y="46"/>
                      </a:lnTo>
                      <a:lnTo>
                        <a:pt x="654" y="46"/>
                      </a:lnTo>
                      <a:lnTo>
                        <a:pt x="654" y="45"/>
                      </a:lnTo>
                      <a:lnTo>
                        <a:pt x="655" y="45"/>
                      </a:lnTo>
                      <a:lnTo>
                        <a:pt x="657" y="44"/>
                      </a:lnTo>
                      <a:lnTo>
                        <a:pt x="657" y="42"/>
                      </a:lnTo>
                      <a:lnTo>
                        <a:pt x="658" y="41"/>
                      </a:lnTo>
                      <a:lnTo>
                        <a:pt x="659" y="40"/>
                      </a:lnTo>
                      <a:lnTo>
                        <a:pt x="661" y="40"/>
                      </a:lnTo>
                      <a:lnTo>
                        <a:pt x="661" y="38"/>
                      </a:lnTo>
                      <a:lnTo>
                        <a:pt x="662" y="37"/>
                      </a:lnTo>
                      <a:lnTo>
                        <a:pt x="662" y="37"/>
                      </a:lnTo>
                      <a:lnTo>
                        <a:pt x="663" y="37"/>
                      </a:lnTo>
                      <a:lnTo>
                        <a:pt x="663" y="34"/>
                      </a:lnTo>
                      <a:lnTo>
                        <a:pt x="662" y="33"/>
                      </a:lnTo>
                      <a:lnTo>
                        <a:pt x="663" y="33"/>
                      </a:lnTo>
                      <a:lnTo>
                        <a:pt x="665" y="33"/>
                      </a:lnTo>
                      <a:lnTo>
                        <a:pt x="666" y="32"/>
                      </a:lnTo>
                      <a:lnTo>
                        <a:pt x="666" y="31"/>
                      </a:lnTo>
                      <a:lnTo>
                        <a:pt x="663" y="31"/>
                      </a:lnTo>
                      <a:lnTo>
                        <a:pt x="662" y="31"/>
                      </a:lnTo>
                      <a:lnTo>
                        <a:pt x="661" y="29"/>
                      </a:lnTo>
                      <a:lnTo>
                        <a:pt x="659" y="28"/>
                      </a:lnTo>
                      <a:lnTo>
                        <a:pt x="658" y="27"/>
                      </a:lnTo>
                      <a:lnTo>
                        <a:pt x="658" y="25"/>
                      </a:lnTo>
                      <a:lnTo>
                        <a:pt x="658" y="23"/>
                      </a:lnTo>
                      <a:lnTo>
                        <a:pt x="657" y="20"/>
                      </a:lnTo>
                      <a:lnTo>
                        <a:pt x="658" y="20"/>
                      </a:lnTo>
                      <a:lnTo>
                        <a:pt x="657" y="16"/>
                      </a:lnTo>
                      <a:lnTo>
                        <a:pt x="658" y="16"/>
                      </a:lnTo>
                      <a:lnTo>
                        <a:pt x="659" y="14"/>
                      </a:lnTo>
                      <a:lnTo>
                        <a:pt x="661" y="12"/>
                      </a:lnTo>
                      <a:lnTo>
                        <a:pt x="662" y="10"/>
                      </a:lnTo>
                      <a:lnTo>
                        <a:pt x="663" y="7"/>
                      </a:lnTo>
                      <a:lnTo>
                        <a:pt x="661" y="8"/>
                      </a:lnTo>
                      <a:lnTo>
                        <a:pt x="661" y="8"/>
                      </a:lnTo>
                      <a:lnTo>
                        <a:pt x="661" y="7"/>
                      </a:lnTo>
                      <a:lnTo>
                        <a:pt x="657" y="7"/>
                      </a:lnTo>
                      <a:close/>
                      <a:moveTo>
                        <a:pt x="572" y="0"/>
                      </a:moveTo>
                      <a:lnTo>
                        <a:pt x="818" y="0"/>
                      </a:lnTo>
                      <a:lnTo>
                        <a:pt x="816" y="2"/>
                      </a:lnTo>
                      <a:lnTo>
                        <a:pt x="816" y="3"/>
                      </a:lnTo>
                      <a:lnTo>
                        <a:pt x="814" y="3"/>
                      </a:lnTo>
                      <a:lnTo>
                        <a:pt x="811" y="2"/>
                      </a:lnTo>
                      <a:lnTo>
                        <a:pt x="811" y="2"/>
                      </a:lnTo>
                      <a:lnTo>
                        <a:pt x="811" y="2"/>
                      </a:lnTo>
                      <a:lnTo>
                        <a:pt x="811" y="2"/>
                      </a:lnTo>
                      <a:lnTo>
                        <a:pt x="809" y="3"/>
                      </a:lnTo>
                      <a:lnTo>
                        <a:pt x="806" y="3"/>
                      </a:lnTo>
                      <a:lnTo>
                        <a:pt x="805" y="3"/>
                      </a:lnTo>
                      <a:lnTo>
                        <a:pt x="805" y="2"/>
                      </a:lnTo>
                      <a:lnTo>
                        <a:pt x="803" y="2"/>
                      </a:lnTo>
                      <a:lnTo>
                        <a:pt x="803" y="0"/>
                      </a:lnTo>
                      <a:lnTo>
                        <a:pt x="799" y="2"/>
                      </a:lnTo>
                      <a:lnTo>
                        <a:pt x="798" y="0"/>
                      </a:lnTo>
                      <a:lnTo>
                        <a:pt x="797" y="0"/>
                      </a:lnTo>
                      <a:lnTo>
                        <a:pt x="792" y="0"/>
                      </a:lnTo>
                      <a:lnTo>
                        <a:pt x="792" y="0"/>
                      </a:lnTo>
                      <a:lnTo>
                        <a:pt x="790" y="0"/>
                      </a:lnTo>
                      <a:lnTo>
                        <a:pt x="790" y="2"/>
                      </a:lnTo>
                      <a:lnTo>
                        <a:pt x="788" y="2"/>
                      </a:lnTo>
                      <a:lnTo>
                        <a:pt x="788" y="0"/>
                      </a:lnTo>
                      <a:lnTo>
                        <a:pt x="780" y="2"/>
                      </a:lnTo>
                      <a:lnTo>
                        <a:pt x="780" y="3"/>
                      </a:lnTo>
                      <a:lnTo>
                        <a:pt x="780" y="3"/>
                      </a:lnTo>
                      <a:lnTo>
                        <a:pt x="779" y="4"/>
                      </a:lnTo>
                      <a:lnTo>
                        <a:pt x="776" y="4"/>
                      </a:lnTo>
                      <a:lnTo>
                        <a:pt x="775" y="7"/>
                      </a:lnTo>
                      <a:lnTo>
                        <a:pt x="773" y="8"/>
                      </a:lnTo>
                      <a:lnTo>
                        <a:pt x="772" y="8"/>
                      </a:lnTo>
                      <a:lnTo>
                        <a:pt x="771" y="8"/>
                      </a:lnTo>
                      <a:lnTo>
                        <a:pt x="771" y="8"/>
                      </a:lnTo>
                      <a:lnTo>
                        <a:pt x="769" y="10"/>
                      </a:lnTo>
                      <a:lnTo>
                        <a:pt x="768" y="12"/>
                      </a:lnTo>
                      <a:lnTo>
                        <a:pt x="768" y="14"/>
                      </a:lnTo>
                      <a:lnTo>
                        <a:pt x="764" y="15"/>
                      </a:lnTo>
                      <a:lnTo>
                        <a:pt x="764" y="16"/>
                      </a:lnTo>
                      <a:lnTo>
                        <a:pt x="763" y="17"/>
                      </a:lnTo>
                      <a:lnTo>
                        <a:pt x="763" y="19"/>
                      </a:lnTo>
                      <a:lnTo>
                        <a:pt x="764" y="20"/>
                      </a:lnTo>
                      <a:lnTo>
                        <a:pt x="765" y="20"/>
                      </a:lnTo>
                      <a:lnTo>
                        <a:pt x="767" y="21"/>
                      </a:lnTo>
                      <a:lnTo>
                        <a:pt x="767" y="23"/>
                      </a:lnTo>
                      <a:lnTo>
                        <a:pt x="767" y="25"/>
                      </a:lnTo>
                      <a:lnTo>
                        <a:pt x="767" y="25"/>
                      </a:lnTo>
                      <a:lnTo>
                        <a:pt x="767" y="25"/>
                      </a:lnTo>
                      <a:lnTo>
                        <a:pt x="767" y="25"/>
                      </a:lnTo>
                      <a:lnTo>
                        <a:pt x="765" y="25"/>
                      </a:lnTo>
                      <a:lnTo>
                        <a:pt x="767" y="27"/>
                      </a:lnTo>
                      <a:lnTo>
                        <a:pt x="769" y="28"/>
                      </a:lnTo>
                      <a:lnTo>
                        <a:pt x="772" y="28"/>
                      </a:lnTo>
                      <a:lnTo>
                        <a:pt x="772" y="27"/>
                      </a:lnTo>
                      <a:lnTo>
                        <a:pt x="769" y="27"/>
                      </a:lnTo>
                      <a:lnTo>
                        <a:pt x="769" y="25"/>
                      </a:lnTo>
                      <a:lnTo>
                        <a:pt x="769" y="25"/>
                      </a:lnTo>
                      <a:lnTo>
                        <a:pt x="769" y="23"/>
                      </a:lnTo>
                      <a:lnTo>
                        <a:pt x="771" y="21"/>
                      </a:lnTo>
                      <a:lnTo>
                        <a:pt x="771" y="19"/>
                      </a:lnTo>
                      <a:lnTo>
                        <a:pt x="772" y="19"/>
                      </a:lnTo>
                      <a:lnTo>
                        <a:pt x="773" y="17"/>
                      </a:lnTo>
                      <a:lnTo>
                        <a:pt x="775" y="17"/>
                      </a:lnTo>
                      <a:lnTo>
                        <a:pt x="775" y="16"/>
                      </a:lnTo>
                      <a:lnTo>
                        <a:pt x="775" y="15"/>
                      </a:lnTo>
                      <a:lnTo>
                        <a:pt x="776" y="15"/>
                      </a:lnTo>
                      <a:lnTo>
                        <a:pt x="776" y="14"/>
                      </a:lnTo>
                      <a:lnTo>
                        <a:pt x="779" y="14"/>
                      </a:lnTo>
                      <a:lnTo>
                        <a:pt x="779" y="14"/>
                      </a:lnTo>
                      <a:lnTo>
                        <a:pt x="780" y="14"/>
                      </a:lnTo>
                      <a:lnTo>
                        <a:pt x="780" y="12"/>
                      </a:lnTo>
                      <a:lnTo>
                        <a:pt x="781" y="12"/>
                      </a:lnTo>
                      <a:lnTo>
                        <a:pt x="781" y="12"/>
                      </a:lnTo>
                      <a:lnTo>
                        <a:pt x="782" y="11"/>
                      </a:lnTo>
                      <a:lnTo>
                        <a:pt x="784" y="11"/>
                      </a:lnTo>
                      <a:lnTo>
                        <a:pt x="784" y="10"/>
                      </a:lnTo>
                      <a:lnTo>
                        <a:pt x="785" y="8"/>
                      </a:lnTo>
                      <a:lnTo>
                        <a:pt x="786" y="8"/>
                      </a:lnTo>
                      <a:lnTo>
                        <a:pt x="788" y="8"/>
                      </a:lnTo>
                      <a:lnTo>
                        <a:pt x="788" y="8"/>
                      </a:lnTo>
                      <a:lnTo>
                        <a:pt x="789" y="8"/>
                      </a:lnTo>
                      <a:lnTo>
                        <a:pt x="789" y="7"/>
                      </a:lnTo>
                      <a:lnTo>
                        <a:pt x="792" y="6"/>
                      </a:lnTo>
                      <a:lnTo>
                        <a:pt x="792" y="3"/>
                      </a:lnTo>
                      <a:lnTo>
                        <a:pt x="796" y="3"/>
                      </a:lnTo>
                      <a:lnTo>
                        <a:pt x="796" y="4"/>
                      </a:lnTo>
                      <a:lnTo>
                        <a:pt x="796" y="4"/>
                      </a:lnTo>
                      <a:lnTo>
                        <a:pt x="797" y="3"/>
                      </a:lnTo>
                      <a:lnTo>
                        <a:pt x="798" y="3"/>
                      </a:lnTo>
                      <a:lnTo>
                        <a:pt x="798" y="4"/>
                      </a:lnTo>
                      <a:lnTo>
                        <a:pt x="802" y="4"/>
                      </a:lnTo>
                      <a:lnTo>
                        <a:pt x="802" y="6"/>
                      </a:lnTo>
                      <a:lnTo>
                        <a:pt x="803" y="6"/>
                      </a:lnTo>
                      <a:lnTo>
                        <a:pt x="803" y="4"/>
                      </a:lnTo>
                      <a:lnTo>
                        <a:pt x="813" y="4"/>
                      </a:lnTo>
                      <a:lnTo>
                        <a:pt x="814" y="6"/>
                      </a:lnTo>
                      <a:lnTo>
                        <a:pt x="814" y="6"/>
                      </a:lnTo>
                      <a:lnTo>
                        <a:pt x="814" y="6"/>
                      </a:lnTo>
                      <a:lnTo>
                        <a:pt x="814" y="4"/>
                      </a:lnTo>
                      <a:lnTo>
                        <a:pt x="816" y="6"/>
                      </a:lnTo>
                      <a:lnTo>
                        <a:pt x="816" y="3"/>
                      </a:lnTo>
                      <a:lnTo>
                        <a:pt x="818" y="3"/>
                      </a:lnTo>
                      <a:lnTo>
                        <a:pt x="818" y="3"/>
                      </a:lnTo>
                      <a:lnTo>
                        <a:pt x="822" y="3"/>
                      </a:lnTo>
                      <a:lnTo>
                        <a:pt x="822" y="3"/>
                      </a:lnTo>
                      <a:lnTo>
                        <a:pt x="823" y="3"/>
                      </a:lnTo>
                      <a:lnTo>
                        <a:pt x="823" y="2"/>
                      </a:lnTo>
                      <a:lnTo>
                        <a:pt x="823" y="2"/>
                      </a:lnTo>
                      <a:lnTo>
                        <a:pt x="823" y="0"/>
                      </a:lnTo>
                      <a:lnTo>
                        <a:pt x="1191" y="0"/>
                      </a:lnTo>
                      <a:lnTo>
                        <a:pt x="1191" y="80"/>
                      </a:lnTo>
                      <a:lnTo>
                        <a:pt x="1190" y="80"/>
                      </a:lnTo>
                      <a:lnTo>
                        <a:pt x="1187" y="87"/>
                      </a:lnTo>
                      <a:lnTo>
                        <a:pt x="1186" y="87"/>
                      </a:lnTo>
                      <a:lnTo>
                        <a:pt x="1183" y="89"/>
                      </a:lnTo>
                      <a:lnTo>
                        <a:pt x="1179" y="91"/>
                      </a:lnTo>
                      <a:lnTo>
                        <a:pt x="1178" y="92"/>
                      </a:lnTo>
                      <a:lnTo>
                        <a:pt x="1176" y="92"/>
                      </a:lnTo>
                      <a:lnTo>
                        <a:pt x="1171" y="100"/>
                      </a:lnTo>
                      <a:lnTo>
                        <a:pt x="1163" y="100"/>
                      </a:lnTo>
                      <a:lnTo>
                        <a:pt x="1162" y="100"/>
                      </a:lnTo>
                      <a:lnTo>
                        <a:pt x="1162" y="101"/>
                      </a:lnTo>
                      <a:lnTo>
                        <a:pt x="1162" y="104"/>
                      </a:lnTo>
                      <a:lnTo>
                        <a:pt x="1161" y="104"/>
                      </a:lnTo>
                      <a:lnTo>
                        <a:pt x="1161" y="104"/>
                      </a:lnTo>
                      <a:lnTo>
                        <a:pt x="1161" y="104"/>
                      </a:lnTo>
                      <a:lnTo>
                        <a:pt x="1162" y="104"/>
                      </a:lnTo>
                      <a:lnTo>
                        <a:pt x="1162" y="106"/>
                      </a:lnTo>
                      <a:lnTo>
                        <a:pt x="1163" y="106"/>
                      </a:lnTo>
                      <a:lnTo>
                        <a:pt x="1163" y="109"/>
                      </a:lnTo>
                      <a:lnTo>
                        <a:pt x="1163" y="109"/>
                      </a:lnTo>
                      <a:lnTo>
                        <a:pt x="1163" y="110"/>
                      </a:lnTo>
                      <a:lnTo>
                        <a:pt x="1165" y="110"/>
                      </a:lnTo>
                      <a:lnTo>
                        <a:pt x="1165" y="113"/>
                      </a:lnTo>
                      <a:lnTo>
                        <a:pt x="1167" y="114"/>
                      </a:lnTo>
                      <a:lnTo>
                        <a:pt x="1169" y="116"/>
                      </a:lnTo>
                      <a:lnTo>
                        <a:pt x="1169" y="117"/>
                      </a:lnTo>
                      <a:lnTo>
                        <a:pt x="1170" y="120"/>
                      </a:lnTo>
                      <a:lnTo>
                        <a:pt x="1171" y="121"/>
                      </a:lnTo>
                      <a:lnTo>
                        <a:pt x="1173" y="122"/>
                      </a:lnTo>
                      <a:lnTo>
                        <a:pt x="1173" y="122"/>
                      </a:lnTo>
                      <a:lnTo>
                        <a:pt x="1173" y="122"/>
                      </a:lnTo>
                      <a:lnTo>
                        <a:pt x="1173" y="122"/>
                      </a:lnTo>
                      <a:lnTo>
                        <a:pt x="1173" y="122"/>
                      </a:lnTo>
                      <a:lnTo>
                        <a:pt x="1175" y="122"/>
                      </a:lnTo>
                      <a:lnTo>
                        <a:pt x="1175" y="121"/>
                      </a:lnTo>
                      <a:lnTo>
                        <a:pt x="1178" y="121"/>
                      </a:lnTo>
                      <a:lnTo>
                        <a:pt x="1178" y="121"/>
                      </a:lnTo>
                      <a:lnTo>
                        <a:pt x="1179" y="120"/>
                      </a:lnTo>
                      <a:lnTo>
                        <a:pt x="1179" y="118"/>
                      </a:lnTo>
                      <a:lnTo>
                        <a:pt x="1183" y="117"/>
                      </a:lnTo>
                      <a:lnTo>
                        <a:pt x="1184" y="114"/>
                      </a:lnTo>
                      <a:lnTo>
                        <a:pt x="1191" y="114"/>
                      </a:lnTo>
                      <a:lnTo>
                        <a:pt x="1191" y="130"/>
                      </a:lnTo>
                      <a:lnTo>
                        <a:pt x="1190" y="130"/>
                      </a:lnTo>
                      <a:lnTo>
                        <a:pt x="1188" y="131"/>
                      </a:lnTo>
                      <a:lnTo>
                        <a:pt x="1186" y="133"/>
                      </a:lnTo>
                      <a:lnTo>
                        <a:pt x="1186" y="134"/>
                      </a:lnTo>
                      <a:lnTo>
                        <a:pt x="1184" y="135"/>
                      </a:lnTo>
                      <a:lnTo>
                        <a:pt x="1183" y="137"/>
                      </a:lnTo>
                      <a:lnTo>
                        <a:pt x="1182" y="137"/>
                      </a:lnTo>
                      <a:lnTo>
                        <a:pt x="1183" y="139"/>
                      </a:lnTo>
                      <a:lnTo>
                        <a:pt x="1178" y="143"/>
                      </a:lnTo>
                      <a:lnTo>
                        <a:pt x="1176" y="146"/>
                      </a:lnTo>
                      <a:lnTo>
                        <a:pt x="1176" y="150"/>
                      </a:lnTo>
                      <a:lnTo>
                        <a:pt x="1176" y="152"/>
                      </a:lnTo>
                      <a:lnTo>
                        <a:pt x="1178" y="156"/>
                      </a:lnTo>
                      <a:lnTo>
                        <a:pt x="1180" y="159"/>
                      </a:lnTo>
                      <a:lnTo>
                        <a:pt x="1182" y="160"/>
                      </a:lnTo>
                      <a:lnTo>
                        <a:pt x="1180" y="161"/>
                      </a:lnTo>
                      <a:lnTo>
                        <a:pt x="1180" y="163"/>
                      </a:lnTo>
                      <a:lnTo>
                        <a:pt x="1179" y="164"/>
                      </a:lnTo>
                      <a:lnTo>
                        <a:pt x="1182" y="164"/>
                      </a:lnTo>
                      <a:lnTo>
                        <a:pt x="1182" y="163"/>
                      </a:lnTo>
                      <a:lnTo>
                        <a:pt x="1183" y="163"/>
                      </a:lnTo>
                      <a:lnTo>
                        <a:pt x="1184" y="167"/>
                      </a:lnTo>
                      <a:lnTo>
                        <a:pt x="1186" y="169"/>
                      </a:lnTo>
                      <a:lnTo>
                        <a:pt x="1188" y="173"/>
                      </a:lnTo>
                      <a:lnTo>
                        <a:pt x="1190" y="175"/>
                      </a:lnTo>
                      <a:lnTo>
                        <a:pt x="1191" y="175"/>
                      </a:lnTo>
                      <a:lnTo>
                        <a:pt x="1191" y="182"/>
                      </a:lnTo>
                      <a:lnTo>
                        <a:pt x="1190" y="182"/>
                      </a:lnTo>
                      <a:lnTo>
                        <a:pt x="1187" y="182"/>
                      </a:lnTo>
                      <a:lnTo>
                        <a:pt x="1186" y="182"/>
                      </a:lnTo>
                      <a:lnTo>
                        <a:pt x="1184" y="184"/>
                      </a:lnTo>
                      <a:lnTo>
                        <a:pt x="1186" y="184"/>
                      </a:lnTo>
                      <a:lnTo>
                        <a:pt x="1186" y="186"/>
                      </a:lnTo>
                      <a:lnTo>
                        <a:pt x="1188" y="185"/>
                      </a:lnTo>
                      <a:lnTo>
                        <a:pt x="1188" y="185"/>
                      </a:lnTo>
                      <a:lnTo>
                        <a:pt x="1190" y="185"/>
                      </a:lnTo>
                      <a:lnTo>
                        <a:pt x="1190" y="184"/>
                      </a:lnTo>
                      <a:lnTo>
                        <a:pt x="1191" y="184"/>
                      </a:lnTo>
                      <a:lnTo>
                        <a:pt x="1191" y="226"/>
                      </a:lnTo>
                      <a:lnTo>
                        <a:pt x="1190" y="226"/>
                      </a:lnTo>
                      <a:lnTo>
                        <a:pt x="1190" y="226"/>
                      </a:lnTo>
                      <a:lnTo>
                        <a:pt x="1191" y="227"/>
                      </a:lnTo>
                      <a:lnTo>
                        <a:pt x="1191" y="228"/>
                      </a:lnTo>
                      <a:lnTo>
                        <a:pt x="1190" y="228"/>
                      </a:lnTo>
                      <a:lnTo>
                        <a:pt x="1190" y="232"/>
                      </a:lnTo>
                      <a:lnTo>
                        <a:pt x="1188" y="232"/>
                      </a:lnTo>
                      <a:lnTo>
                        <a:pt x="1188" y="233"/>
                      </a:lnTo>
                      <a:lnTo>
                        <a:pt x="1187" y="233"/>
                      </a:lnTo>
                      <a:lnTo>
                        <a:pt x="1187" y="235"/>
                      </a:lnTo>
                      <a:lnTo>
                        <a:pt x="1186" y="235"/>
                      </a:lnTo>
                      <a:lnTo>
                        <a:pt x="1186" y="236"/>
                      </a:lnTo>
                      <a:lnTo>
                        <a:pt x="1184" y="237"/>
                      </a:lnTo>
                      <a:lnTo>
                        <a:pt x="1184" y="237"/>
                      </a:lnTo>
                      <a:lnTo>
                        <a:pt x="1183" y="237"/>
                      </a:lnTo>
                      <a:lnTo>
                        <a:pt x="1180" y="237"/>
                      </a:lnTo>
                      <a:lnTo>
                        <a:pt x="1179" y="239"/>
                      </a:lnTo>
                      <a:lnTo>
                        <a:pt x="1179" y="241"/>
                      </a:lnTo>
                      <a:lnTo>
                        <a:pt x="1179" y="244"/>
                      </a:lnTo>
                      <a:lnTo>
                        <a:pt x="1178" y="244"/>
                      </a:lnTo>
                      <a:lnTo>
                        <a:pt x="1178" y="244"/>
                      </a:lnTo>
                      <a:lnTo>
                        <a:pt x="1176" y="245"/>
                      </a:lnTo>
                      <a:lnTo>
                        <a:pt x="1176" y="245"/>
                      </a:lnTo>
                      <a:lnTo>
                        <a:pt x="1176" y="245"/>
                      </a:lnTo>
                      <a:lnTo>
                        <a:pt x="1180" y="247"/>
                      </a:lnTo>
                      <a:lnTo>
                        <a:pt x="1180" y="248"/>
                      </a:lnTo>
                      <a:lnTo>
                        <a:pt x="1180" y="249"/>
                      </a:lnTo>
                      <a:lnTo>
                        <a:pt x="1180" y="252"/>
                      </a:lnTo>
                      <a:lnTo>
                        <a:pt x="1180" y="252"/>
                      </a:lnTo>
                      <a:lnTo>
                        <a:pt x="1180" y="252"/>
                      </a:lnTo>
                      <a:lnTo>
                        <a:pt x="1180" y="253"/>
                      </a:lnTo>
                      <a:lnTo>
                        <a:pt x="1179" y="253"/>
                      </a:lnTo>
                      <a:lnTo>
                        <a:pt x="1176" y="253"/>
                      </a:lnTo>
                      <a:lnTo>
                        <a:pt x="1175" y="254"/>
                      </a:lnTo>
                      <a:lnTo>
                        <a:pt x="1175" y="256"/>
                      </a:lnTo>
                      <a:lnTo>
                        <a:pt x="1175" y="256"/>
                      </a:lnTo>
                      <a:lnTo>
                        <a:pt x="1176" y="257"/>
                      </a:lnTo>
                      <a:lnTo>
                        <a:pt x="1174" y="257"/>
                      </a:lnTo>
                      <a:lnTo>
                        <a:pt x="1175" y="261"/>
                      </a:lnTo>
                      <a:lnTo>
                        <a:pt x="1171" y="261"/>
                      </a:lnTo>
                      <a:lnTo>
                        <a:pt x="1171" y="262"/>
                      </a:lnTo>
                      <a:lnTo>
                        <a:pt x="1171" y="262"/>
                      </a:lnTo>
                      <a:lnTo>
                        <a:pt x="1169" y="262"/>
                      </a:lnTo>
                      <a:lnTo>
                        <a:pt x="1166" y="264"/>
                      </a:lnTo>
                      <a:lnTo>
                        <a:pt x="1165" y="264"/>
                      </a:lnTo>
                      <a:lnTo>
                        <a:pt x="1165" y="265"/>
                      </a:lnTo>
                      <a:lnTo>
                        <a:pt x="1166" y="265"/>
                      </a:lnTo>
                      <a:lnTo>
                        <a:pt x="1166" y="266"/>
                      </a:lnTo>
                      <a:lnTo>
                        <a:pt x="1165" y="266"/>
                      </a:lnTo>
                      <a:lnTo>
                        <a:pt x="1165" y="268"/>
                      </a:lnTo>
                      <a:lnTo>
                        <a:pt x="1165" y="268"/>
                      </a:lnTo>
                      <a:lnTo>
                        <a:pt x="1163" y="269"/>
                      </a:lnTo>
                      <a:lnTo>
                        <a:pt x="1163" y="269"/>
                      </a:lnTo>
                      <a:lnTo>
                        <a:pt x="1161" y="269"/>
                      </a:lnTo>
                      <a:lnTo>
                        <a:pt x="1161" y="271"/>
                      </a:lnTo>
                      <a:lnTo>
                        <a:pt x="1159" y="271"/>
                      </a:lnTo>
                      <a:lnTo>
                        <a:pt x="1158" y="273"/>
                      </a:lnTo>
                      <a:lnTo>
                        <a:pt x="1158" y="273"/>
                      </a:lnTo>
                      <a:lnTo>
                        <a:pt x="1156" y="273"/>
                      </a:lnTo>
                      <a:lnTo>
                        <a:pt x="1156" y="274"/>
                      </a:lnTo>
                      <a:lnTo>
                        <a:pt x="1152" y="277"/>
                      </a:lnTo>
                      <a:lnTo>
                        <a:pt x="1152" y="278"/>
                      </a:lnTo>
                      <a:lnTo>
                        <a:pt x="1152" y="279"/>
                      </a:lnTo>
                      <a:lnTo>
                        <a:pt x="1152" y="282"/>
                      </a:lnTo>
                      <a:lnTo>
                        <a:pt x="1150" y="282"/>
                      </a:lnTo>
                      <a:lnTo>
                        <a:pt x="1149" y="282"/>
                      </a:lnTo>
                      <a:lnTo>
                        <a:pt x="1149" y="283"/>
                      </a:lnTo>
                      <a:lnTo>
                        <a:pt x="1149" y="285"/>
                      </a:lnTo>
                      <a:lnTo>
                        <a:pt x="1144" y="283"/>
                      </a:lnTo>
                      <a:lnTo>
                        <a:pt x="1141" y="285"/>
                      </a:lnTo>
                      <a:lnTo>
                        <a:pt x="1139" y="285"/>
                      </a:lnTo>
                      <a:lnTo>
                        <a:pt x="1139" y="286"/>
                      </a:lnTo>
                      <a:lnTo>
                        <a:pt x="1135" y="286"/>
                      </a:lnTo>
                      <a:lnTo>
                        <a:pt x="1135" y="287"/>
                      </a:lnTo>
                      <a:lnTo>
                        <a:pt x="1132" y="287"/>
                      </a:lnTo>
                      <a:lnTo>
                        <a:pt x="1132" y="286"/>
                      </a:lnTo>
                      <a:lnTo>
                        <a:pt x="1132" y="285"/>
                      </a:lnTo>
                      <a:lnTo>
                        <a:pt x="1131" y="285"/>
                      </a:lnTo>
                      <a:lnTo>
                        <a:pt x="1129" y="283"/>
                      </a:lnTo>
                      <a:lnTo>
                        <a:pt x="1129" y="282"/>
                      </a:lnTo>
                      <a:lnTo>
                        <a:pt x="1128" y="282"/>
                      </a:lnTo>
                      <a:lnTo>
                        <a:pt x="1128" y="283"/>
                      </a:lnTo>
                      <a:lnTo>
                        <a:pt x="1129" y="283"/>
                      </a:lnTo>
                      <a:lnTo>
                        <a:pt x="1129" y="285"/>
                      </a:lnTo>
                      <a:lnTo>
                        <a:pt x="1128" y="285"/>
                      </a:lnTo>
                      <a:lnTo>
                        <a:pt x="1127" y="287"/>
                      </a:lnTo>
                      <a:lnTo>
                        <a:pt x="1127" y="288"/>
                      </a:lnTo>
                      <a:lnTo>
                        <a:pt x="1124" y="288"/>
                      </a:lnTo>
                      <a:lnTo>
                        <a:pt x="1124" y="291"/>
                      </a:lnTo>
                      <a:lnTo>
                        <a:pt x="1123" y="292"/>
                      </a:lnTo>
                      <a:lnTo>
                        <a:pt x="1120" y="292"/>
                      </a:lnTo>
                      <a:lnTo>
                        <a:pt x="1120" y="292"/>
                      </a:lnTo>
                      <a:lnTo>
                        <a:pt x="1119" y="292"/>
                      </a:lnTo>
                      <a:lnTo>
                        <a:pt x="1119" y="292"/>
                      </a:lnTo>
                      <a:lnTo>
                        <a:pt x="1114" y="292"/>
                      </a:lnTo>
                      <a:lnTo>
                        <a:pt x="1114" y="294"/>
                      </a:lnTo>
                      <a:lnTo>
                        <a:pt x="1112" y="294"/>
                      </a:lnTo>
                      <a:lnTo>
                        <a:pt x="1112" y="294"/>
                      </a:lnTo>
                      <a:lnTo>
                        <a:pt x="1111" y="294"/>
                      </a:lnTo>
                      <a:lnTo>
                        <a:pt x="1111" y="294"/>
                      </a:lnTo>
                      <a:lnTo>
                        <a:pt x="1110" y="295"/>
                      </a:lnTo>
                      <a:lnTo>
                        <a:pt x="1110" y="296"/>
                      </a:lnTo>
                      <a:lnTo>
                        <a:pt x="1107" y="295"/>
                      </a:lnTo>
                      <a:lnTo>
                        <a:pt x="1107" y="296"/>
                      </a:lnTo>
                      <a:lnTo>
                        <a:pt x="1104" y="296"/>
                      </a:lnTo>
                      <a:lnTo>
                        <a:pt x="1104" y="299"/>
                      </a:lnTo>
                      <a:lnTo>
                        <a:pt x="1102" y="300"/>
                      </a:lnTo>
                      <a:lnTo>
                        <a:pt x="1099" y="302"/>
                      </a:lnTo>
                      <a:lnTo>
                        <a:pt x="1097" y="303"/>
                      </a:lnTo>
                      <a:lnTo>
                        <a:pt x="1097" y="304"/>
                      </a:lnTo>
                      <a:lnTo>
                        <a:pt x="1097" y="304"/>
                      </a:lnTo>
                      <a:lnTo>
                        <a:pt x="1097" y="305"/>
                      </a:lnTo>
                      <a:lnTo>
                        <a:pt x="1094" y="305"/>
                      </a:lnTo>
                      <a:lnTo>
                        <a:pt x="1094" y="305"/>
                      </a:lnTo>
                      <a:lnTo>
                        <a:pt x="1095" y="305"/>
                      </a:lnTo>
                      <a:lnTo>
                        <a:pt x="1095" y="307"/>
                      </a:lnTo>
                      <a:lnTo>
                        <a:pt x="1097" y="307"/>
                      </a:lnTo>
                      <a:lnTo>
                        <a:pt x="1097" y="308"/>
                      </a:lnTo>
                      <a:lnTo>
                        <a:pt x="1098" y="309"/>
                      </a:lnTo>
                      <a:lnTo>
                        <a:pt x="1097" y="309"/>
                      </a:lnTo>
                      <a:lnTo>
                        <a:pt x="1097" y="309"/>
                      </a:lnTo>
                      <a:lnTo>
                        <a:pt x="1097" y="311"/>
                      </a:lnTo>
                      <a:lnTo>
                        <a:pt x="1093" y="312"/>
                      </a:lnTo>
                      <a:lnTo>
                        <a:pt x="1091" y="309"/>
                      </a:lnTo>
                      <a:lnTo>
                        <a:pt x="1091" y="308"/>
                      </a:lnTo>
                      <a:lnTo>
                        <a:pt x="1090" y="307"/>
                      </a:lnTo>
                      <a:lnTo>
                        <a:pt x="1090" y="305"/>
                      </a:lnTo>
                      <a:lnTo>
                        <a:pt x="1089" y="305"/>
                      </a:lnTo>
                      <a:lnTo>
                        <a:pt x="1089" y="305"/>
                      </a:lnTo>
                      <a:lnTo>
                        <a:pt x="1089" y="303"/>
                      </a:lnTo>
                      <a:lnTo>
                        <a:pt x="1089" y="300"/>
                      </a:lnTo>
                      <a:lnTo>
                        <a:pt x="1090" y="299"/>
                      </a:lnTo>
                      <a:lnTo>
                        <a:pt x="1090" y="298"/>
                      </a:lnTo>
                      <a:lnTo>
                        <a:pt x="1089" y="298"/>
                      </a:lnTo>
                      <a:lnTo>
                        <a:pt x="1089" y="296"/>
                      </a:lnTo>
                      <a:lnTo>
                        <a:pt x="1086" y="298"/>
                      </a:lnTo>
                      <a:lnTo>
                        <a:pt x="1086" y="296"/>
                      </a:lnTo>
                      <a:lnTo>
                        <a:pt x="1085" y="295"/>
                      </a:lnTo>
                      <a:lnTo>
                        <a:pt x="1082" y="295"/>
                      </a:lnTo>
                      <a:lnTo>
                        <a:pt x="1082" y="296"/>
                      </a:lnTo>
                      <a:lnTo>
                        <a:pt x="1078" y="296"/>
                      </a:lnTo>
                      <a:lnTo>
                        <a:pt x="1077" y="298"/>
                      </a:lnTo>
                      <a:lnTo>
                        <a:pt x="1076" y="299"/>
                      </a:lnTo>
                      <a:lnTo>
                        <a:pt x="1074" y="299"/>
                      </a:lnTo>
                      <a:lnTo>
                        <a:pt x="1073" y="300"/>
                      </a:lnTo>
                      <a:lnTo>
                        <a:pt x="1070" y="304"/>
                      </a:lnTo>
                      <a:lnTo>
                        <a:pt x="1067" y="304"/>
                      </a:lnTo>
                      <a:lnTo>
                        <a:pt x="1067" y="305"/>
                      </a:lnTo>
                      <a:lnTo>
                        <a:pt x="1067" y="305"/>
                      </a:lnTo>
                      <a:lnTo>
                        <a:pt x="1067" y="307"/>
                      </a:lnTo>
                      <a:lnTo>
                        <a:pt x="1064" y="308"/>
                      </a:lnTo>
                      <a:lnTo>
                        <a:pt x="1064" y="309"/>
                      </a:lnTo>
                      <a:lnTo>
                        <a:pt x="1063" y="311"/>
                      </a:lnTo>
                      <a:lnTo>
                        <a:pt x="1061" y="312"/>
                      </a:lnTo>
                      <a:lnTo>
                        <a:pt x="1061" y="312"/>
                      </a:lnTo>
                      <a:lnTo>
                        <a:pt x="1060" y="313"/>
                      </a:lnTo>
                      <a:lnTo>
                        <a:pt x="1060" y="315"/>
                      </a:lnTo>
                      <a:lnTo>
                        <a:pt x="1059" y="315"/>
                      </a:lnTo>
                      <a:lnTo>
                        <a:pt x="1059" y="316"/>
                      </a:lnTo>
                      <a:lnTo>
                        <a:pt x="1057" y="316"/>
                      </a:lnTo>
                      <a:lnTo>
                        <a:pt x="1056" y="317"/>
                      </a:lnTo>
                      <a:lnTo>
                        <a:pt x="1055" y="317"/>
                      </a:lnTo>
                      <a:lnTo>
                        <a:pt x="1055" y="322"/>
                      </a:lnTo>
                      <a:lnTo>
                        <a:pt x="1055" y="324"/>
                      </a:lnTo>
                      <a:lnTo>
                        <a:pt x="1053" y="326"/>
                      </a:lnTo>
                      <a:lnTo>
                        <a:pt x="1053" y="328"/>
                      </a:lnTo>
                      <a:lnTo>
                        <a:pt x="1055" y="328"/>
                      </a:lnTo>
                      <a:lnTo>
                        <a:pt x="1055" y="329"/>
                      </a:lnTo>
                      <a:lnTo>
                        <a:pt x="1055" y="329"/>
                      </a:lnTo>
                      <a:lnTo>
                        <a:pt x="1055" y="332"/>
                      </a:lnTo>
                      <a:lnTo>
                        <a:pt x="1056" y="332"/>
                      </a:lnTo>
                      <a:lnTo>
                        <a:pt x="1056" y="333"/>
                      </a:lnTo>
                      <a:lnTo>
                        <a:pt x="1057" y="333"/>
                      </a:lnTo>
                      <a:lnTo>
                        <a:pt x="1057" y="334"/>
                      </a:lnTo>
                      <a:lnTo>
                        <a:pt x="1060" y="337"/>
                      </a:lnTo>
                      <a:lnTo>
                        <a:pt x="1060" y="338"/>
                      </a:lnTo>
                      <a:lnTo>
                        <a:pt x="1060" y="338"/>
                      </a:lnTo>
                      <a:lnTo>
                        <a:pt x="1060" y="340"/>
                      </a:lnTo>
                      <a:lnTo>
                        <a:pt x="1063" y="341"/>
                      </a:lnTo>
                      <a:lnTo>
                        <a:pt x="1063" y="342"/>
                      </a:lnTo>
                      <a:lnTo>
                        <a:pt x="1064" y="342"/>
                      </a:lnTo>
                      <a:lnTo>
                        <a:pt x="1067" y="345"/>
                      </a:lnTo>
                      <a:lnTo>
                        <a:pt x="1068" y="345"/>
                      </a:lnTo>
                      <a:lnTo>
                        <a:pt x="1068" y="346"/>
                      </a:lnTo>
                      <a:lnTo>
                        <a:pt x="1069" y="346"/>
                      </a:lnTo>
                      <a:lnTo>
                        <a:pt x="1069" y="347"/>
                      </a:lnTo>
                      <a:lnTo>
                        <a:pt x="1069" y="347"/>
                      </a:lnTo>
                      <a:lnTo>
                        <a:pt x="1069" y="349"/>
                      </a:lnTo>
                      <a:lnTo>
                        <a:pt x="1070" y="350"/>
                      </a:lnTo>
                      <a:lnTo>
                        <a:pt x="1070" y="351"/>
                      </a:lnTo>
                      <a:lnTo>
                        <a:pt x="1072" y="351"/>
                      </a:lnTo>
                      <a:lnTo>
                        <a:pt x="1072" y="353"/>
                      </a:lnTo>
                      <a:lnTo>
                        <a:pt x="1072" y="353"/>
                      </a:lnTo>
                      <a:lnTo>
                        <a:pt x="1073" y="354"/>
                      </a:lnTo>
                      <a:lnTo>
                        <a:pt x="1074" y="354"/>
                      </a:lnTo>
                      <a:lnTo>
                        <a:pt x="1076" y="355"/>
                      </a:lnTo>
                      <a:lnTo>
                        <a:pt x="1076" y="357"/>
                      </a:lnTo>
                      <a:lnTo>
                        <a:pt x="1077" y="357"/>
                      </a:lnTo>
                      <a:lnTo>
                        <a:pt x="1077" y="359"/>
                      </a:lnTo>
                      <a:lnTo>
                        <a:pt x="1077" y="362"/>
                      </a:lnTo>
                      <a:lnTo>
                        <a:pt x="1078" y="363"/>
                      </a:lnTo>
                      <a:lnTo>
                        <a:pt x="1080" y="363"/>
                      </a:lnTo>
                      <a:lnTo>
                        <a:pt x="1080" y="364"/>
                      </a:lnTo>
                      <a:lnTo>
                        <a:pt x="1082" y="366"/>
                      </a:lnTo>
                      <a:lnTo>
                        <a:pt x="1082" y="367"/>
                      </a:lnTo>
                      <a:lnTo>
                        <a:pt x="1084" y="367"/>
                      </a:lnTo>
                      <a:lnTo>
                        <a:pt x="1084" y="372"/>
                      </a:lnTo>
                      <a:lnTo>
                        <a:pt x="1085" y="372"/>
                      </a:lnTo>
                      <a:lnTo>
                        <a:pt x="1085" y="374"/>
                      </a:lnTo>
                      <a:lnTo>
                        <a:pt x="1085" y="376"/>
                      </a:lnTo>
                      <a:lnTo>
                        <a:pt x="1085" y="377"/>
                      </a:lnTo>
                      <a:lnTo>
                        <a:pt x="1086" y="377"/>
                      </a:lnTo>
                      <a:lnTo>
                        <a:pt x="1086" y="384"/>
                      </a:lnTo>
                      <a:lnTo>
                        <a:pt x="1087" y="384"/>
                      </a:lnTo>
                      <a:lnTo>
                        <a:pt x="1087" y="387"/>
                      </a:lnTo>
                      <a:lnTo>
                        <a:pt x="1087" y="387"/>
                      </a:lnTo>
                      <a:lnTo>
                        <a:pt x="1089" y="389"/>
                      </a:lnTo>
                      <a:lnTo>
                        <a:pt x="1089" y="389"/>
                      </a:lnTo>
                      <a:lnTo>
                        <a:pt x="1090" y="391"/>
                      </a:lnTo>
                      <a:lnTo>
                        <a:pt x="1090" y="393"/>
                      </a:lnTo>
                      <a:lnTo>
                        <a:pt x="1089" y="393"/>
                      </a:lnTo>
                      <a:lnTo>
                        <a:pt x="1087" y="394"/>
                      </a:lnTo>
                      <a:lnTo>
                        <a:pt x="1087" y="396"/>
                      </a:lnTo>
                      <a:lnTo>
                        <a:pt x="1089" y="398"/>
                      </a:lnTo>
                      <a:lnTo>
                        <a:pt x="1089" y="401"/>
                      </a:lnTo>
                      <a:lnTo>
                        <a:pt x="1087" y="401"/>
                      </a:lnTo>
                      <a:lnTo>
                        <a:pt x="1086" y="406"/>
                      </a:lnTo>
                      <a:lnTo>
                        <a:pt x="1085" y="406"/>
                      </a:lnTo>
                      <a:lnTo>
                        <a:pt x="1084" y="408"/>
                      </a:lnTo>
                      <a:lnTo>
                        <a:pt x="1084" y="408"/>
                      </a:lnTo>
                      <a:lnTo>
                        <a:pt x="1082" y="410"/>
                      </a:lnTo>
                      <a:lnTo>
                        <a:pt x="1081" y="410"/>
                      </a:lnTo>
                      <a:lnTo>
                        <a:pt x="1081" y="412"/>
                      </a:lnTo>
                      <a:lnTo>
                        <a:pt x="1078" y="412"/>
                      </a:lnTo>
                      <a:lnTo>
                        <a:pt x="1077" y="413"/>
                      </a:lnTo>
                      <a:lnTo>
                        <a:pt x="1076" y="413"/>
                      </a:lnTo>
                      <a:lnTo>
                        <a:pt x="1076" y="414"/>
                      </a:lnTo>
                      <a:lnTo>
                        <a:pt x="1074" y="414"/>
                      </a:lnTo>
                      <a:lnTo>
                        <a:pt x="1074" y="414"/>
                      </a:lnTo>
                      <a:lnTo>
                        <a:pt x="1073" y="414"/>
                      </a:lnTo>
                      <a:lnTo>
                        <a:pt x="1073" y="415"/>
                      </a:lnTo>
                      <a:lnTo>
                        <a:pt x="1073" y="417"/>
                      </a:lnTo>
                      <a:lnTo>
                        <a:pt x="1070" y="417"/>
                      </a:lnTo>
                      <a:lnTo>
                        <a:pt x="1070" y="418"/>
                      </a:lnTo>
                      <a:lnTo>
                        <a:pt x="1069" y="417"/>
                      </a:lnTo>
                      <a:lnTo>
                        <a:pt x="1068" y="417"/>
                      </a:lnTo>
                      <a:lnTo>
                        <a:pt x="1068" y="418"/>
                      </a:lnTo>
                      <a:lnTo>
                        <a:pt x="1067" y="418"/>
                      </a:lnTo>
                      <a:lnTo>
                        <a:pt x="1065" y="418"/>
                      </a:lnTo>
                      <a:lnTo>
                        <a:pt x="1065" y="418"/>
                      </a:lnTo>
                      <a:lnTo>
                        <a:pt x="1065" y="418"/>
                      </a:lnTo>
                      <a:lnTo>
                        <a:pt x="1065" y="418"/>
                      </a:lnTo>
                      <a:lnTo>
                        <a:pt x="1065" y="418"/>
                      </a:lnTo>
                      <a:lnTo>
                        <a:pt x="1063" y="419"/>
                      </a:lnTo>
                      <a:lnTo>
                        <a:pt x="1063" y="418"/>
                      </a:lnTo>
                      <a:lnTo>
                        <a:pt x="1063" y="418"/>
                      </a:lnTo>
                      <a:lnTo>
                        <a:pt x="1061" y="418"/>
                      </a:lnTo>
                      <a:lnTo>
                        <a:pt x="1061" y="419"/>
                      </a:lnTo>
                      <a:lnTo>
                        <a:pt x="1059" y="419"/>
                      </a:lnTo>
                      <a:lnTo>
                        <a:pt x="1059" y="418"/>
                      </a:lnTo>
                      <a:lnTo>
                        <a:pt x="1056" y="417"/>
                      </a:lnTo>
                      <a:lnTo>
                        <a:pt x="1055" y="417"/>
                      </a:lnTo>
                      <a:lnTo>
                        <a:pt x="1055" y="417"/>
                      </a:lnTo>
                      <a:lnTo>
                        <a:pt x="1056" y="418"/>
                      </a:lnTo>
                      <a:lnTo>
                        <a:pt x="1057" y="421"/>
                      </a:lnTo>
                      <a:lnTo>
                        <a:pt x="1060" y="422"/>
                      </a:lnTo>
                      <a:lnTo>
                        <a:pt x="1061" y="423"/>
                      </a:lnTo>
                      <a:lnTo>
                        <a:pt x="1061" y="426"/>
                      </a:lnTo>
                      <a:lnTo>
                        <a:pt x="1059" y="426"/>
                      </a:lnTo>
                      <a:lnTo>
                        <a:pt x="1057" y="423"/>
                      </a:lnTo>
                      <a:lnTo>
                        <a:pt x="1056" y="423"/>
                      </a:lnTo>
                      <a:lnTo>
                        <a:pt x="1056" y="422"/>
                      </a:lnTo>
                      <a:lnTo>
                        <a:pt x="1055" y="421"/>
                      </a:lnTo>
                      <a:lnTo>
                        <a:pt x="1055" y="421"/>
                      </a:lnTo>
                      <a:lnTo>
                        <a:pt x="1053" y="419"/>
                      </a:lnTo>
                      <a:lnTo>
                        <a:pt x="1053" y="421"/>
                      </a:lnTo>
                      <a:lnTo>
                        <a:pt x="1055" y="421"/>
                      </a:lnTo>
                      <a:lnTo>
                        <a:pt x="1055" y="422"/>
                      </a:lnTo>
                      <a:lnTo>
                        <a:pt x="1055" y="422"/>
                      </a:lnTo>
                      <a:lnTo>
                        <a:pt x="1056" y="429"/>
                      </a:lnTo>
                      <a:lnTo>
                        <a:pt x="1057" y="429"/>
                      </a:lnTo>
                      <a:lnTo>
                        <a:pt x="1057" y="430"/>
                      </a:lnTo>
                      <a:lnTo>
                        <a:pt x="1056" y="430"/>
                      </a:lnTo>
                      <a:lnTo>
                        <a:pt x="1056" y="431"/>
                      </a:lnTo>
                      <a:lnTo>
                        <a:pt x="1053" y="431"/>
                      </a:lnTo>
                      <a:lnTo>
                        <a:pt x="1052" y="434"/>
                      </a:lnTo>
                      <a:lnTo>
                        <a:pt x="1051" y="435"/>
                      </a:lnTo>
                      <a:lnTo>
                        <a:pt x="1047" y="436"/>
                      </a:lnTo>
                      <a:lnTo>
                        <a:pt x="1048" y="435"/>
                      </a:lnTo>
                      <a:lnTo>
                        <a:pt x="1048" y="434"/>
                      </a:lnTo>
                      <a:lnTo>
                        <a:pt x="1048" y="432"/>
                      </a:lnTo>
                      <a:lnTo>
                        <a:pt x="1047" y="432"/>
                      </a:lnTo>
                      <a:lnTo>
                        <a:pt x="1046" y="426"/>
                      </a:lnTo>
                      <a:lnTo>
                        <a:pt x="1047" y="426"/>
                      </a:lnTo>
                      <a:lnTo>
                        <a:pt x="1047" y="425"/>
                      </a:lnTo>
                      <a:lnTo>
                        <a:pt x="1047" y="425"/>
                      </a:lnTo>
                      <a:lnTo>
                        <a:pt x="1047" y="422"/>
                      </a:lnTo>
                      <a:lnTo>
                        <a:pt x="1047" y="419"/>
                      </a:lnTo>
                      <a:lnTo>
                        <a:pt x="1044" y="417"/>
                      </a:lnTo>
                      <a:lnTo>
                        <a:pt x="1043" y="417"/>
                      </a:lnTo>
                      <a:lnTo>
                        <a:pt x="1043" y="415"/>
                      </a:lnTo>
                      <a:lnTo>
                        <a:pt x="1043" y="415"/>
                      </a:lnTo>
                      <a:lnTo>
                        <a:pt x="1042" y="415"/>
                      </a:lnTo>
                      <a:lnTo>
                        <a:pt x="1042" y="417"/>
                      </a:lnTo>
                      <a:lnTo>
                        <a:pt x="1039" y="415"/>
                      </a:lnTo>
                      <a:lnTo>
                        <a:pt x="1039" y="413"/>
                      </a:lnTo>
                      <a:lnTo>
                        <a:pt x="1038" y="413"/>
                      </a:lnTo>
                      <a:lnTo>
                        <a:pt x="1036" y="413"/>
                      </a:lnTo>
                      <a:lnTo>
                        <a:pt x="1035" y="414"/>
                      </a:lnTo>
                      <a:lnTo>
                        <a:pt x="1034" y="409"/>
                      </a:lnTo>
                      <a:lnTo>
                        <a:pt x="1032" y="409"/>
                      </a:lnTo>
                      <a:lnTo>
                        <a:pt x="1031" y="406"/>
                      </a:lnTo>
                      <a:lnTo>
                        <a:pt x="1030" y="405"/>
                      </a:lnTo>
                      <a:lnTo>
                        <a:pt x="1029" y="402"/>
                      </a:lnTo>
                      <a:lnTo>
                        <a:pt x="1029" y="400"/>
                      </a:lnTo>
                      <a:lnTo>
                        <a:pt x="1026" y="400"/>
                      </a:lnTo>
                      <a:lnTo>
                        <a:pt x="1026" y="400"/>
                      </a:lnTo>
                      <a:lnTo>
                        <a:pt x="1025" y="397"/>
                      </a:lnTo>
                      <a:lnTo>
                        <a:pt x="1022" y="394"/>
                      </a:lnTo>
                      <a:lnTo>
                        <a:pt x="1021" y="392"/>
                      </a:lnTo>
                      <a:lnTo>
                        <a:pt x="1021" y="392"/>
                      </a:lnTo>
                      <a:lnTo>
                        <a:pt x="1017" y="392"/>
                      </a:lnTo>
                      <a:lnTo>
                        <a:pt x="1015" y="391"/>
                      </a:lnTo>
                      <a:lnTo>
                        <a:pt x="1015" y="388"/>
                      </a:lnTo>
                      <a:lnTo>
                        <a:pt x="1014" y="385"/>
                      </a:lnTo>
                      <a:lnTo>
                        <a:pt x="1014" y="385"/>
                      </a:lnTo>
                      <a:lnTo>
                        <a:pt x="1010" y="385"/>
                      </a:lnTo>
                      <a:lnTo>
                        <a:pt x="1010" y="384"/>
                      </a:lnTo>
                      <a:lnTo>
                        <a:pt x="1008" y="384"/>
                      </a:lnTo>
                      <a:lnTo>
                        <a:pt x="1008" y="385"/>
                      </a:lnTo>
                      <a:lnTo>
                        <a:pt x="1006" y="385"/>
                      </a:lnTo>
                      <a:lnTo>
                        <a:pt x="1006" y="389"/>
                      </a:lnTo>
                      <a:lnTo>
                        <a:pt x="1008" y="389"/>
                      </a:lnTo>
                      <a:lnTo>
                        <a:pt x="1008" y="389"/>
                      </a:lnTo>
                      <a:lnTo>
                        <a:pt x="1006" y="392"/>
                      </a:lnTo>
                      <a:lnTo>
                        <a:pt x="1006" y="393"/>
                      </a:lnTo>
                      <a:lnTo>
                        <a:pt x="1006" y="394"/>
                      </a:lnTo>
                      <a:lnTo>
                        <a:pt x="1006" y="400"/>
                      </a:lnTo>
                      <a:lnTo>
                        <a:pt x="1006" y="400"/>
                      </a:lnTo>
                      <a:lnTo>
                        <a:pt x="1005" y="402"/>
                      </a:lnTo>
                      <a:lnTo>
                        <a:pt x="1005" y="402"/>
                      </a:lnTo>
                      <a:lnTo>
                        <a:pt x="1005" y="406"/>
                      </a:lnTo>
                      <a:lnTo>
                        <a:pt x="1004" y="406"/>
                      </a:lnTo>
                      <a:lnTo>
                        <a:pt x="1004" y="413"/>
                      </a:lnTo>
                      <a:lnTo>
                        <a:pt x="1004" y="413"/>
                      </a:lnTo>
                      <a:lnTo>
                        <a:pt x="1004" y="414"/>
                      </a:lnTo>
                      <a:lnTo>
                        <a:pt x="1002" y="414"/>
                      </a:lnTo>
                      <a:lnTo>
                        <a:pt x="1002" y="419"/>
                      </a:lnTo>
                      <a:lnTo>
                        <a:pt x="1001" y="419"/>
                      </a:lnTo>
                      <a:lnTo>
                        <a:pt x="1001" y="422"/>
                      </a:lnTo>
                      <a:lnTo>
                        <a:pt x="1001" y="422"/>
                      </a:lnTo>
                      <a:lnTo>
                        <a:pt x="1000" y="425"/>
                      </a:lnTo>
                      <a:lnTo>
                        <a:pt x="1001" y="427"/>
                      </a:lnTo>
                      <a:lnTo>
                        <a:pt x="1001" y="430"/>
                      </a:lnTo>
                      <a:lnTo>
                        <a:pt x="1004" y="430"/>
                      </a:lnTo>
                      <a:lnTo>
                        <a:pt x="1004" y="430"/>
                      </a:lnTo>
                      <a:lnTo>
                        <a:pt x="1005" y="432"/>
                      </a:lnTo>
                      <a:lnTo>
                        <a:pt x="1005" y="435"/>
                      </a:lnTo>
                      <a:lnTo>
                        <a:pt x="1005" y="436"/>
                      </a:lnTo>
                      <a:lnTo>
                        <a:pt x="1006" y="436"/>
                      </a:lnTo>
                      <a:lnTo>
                        <a:pt x="1008" y="436"/>
                      </a:lnTo>
                      <a:lnTo>
                        <a:pt x="1009" y="440"/>
                      </a:lnTo>
                      <a:lnTo>
                        <a:pt x="1009" y="443"/>
                      </a:lnTo>
                      <a:lnTo>
                        <a:pt x="1012" y="447"/>
                      </a:lnTo>
                      <a:lnTo>
                        <a:pt x="1013" y="448"/>
                      </a:lnTo>
                      <a:lnTo>
                        <a:pt x="1004" y="448"/>
                      </a:lnTo>
                      <a:lnTo>
                        <a:pt x="1004" y="447"/>
                      </a:lnTo>
                      <a:lnTo>
                        <a:pt x="1001" y="446"/>
                      </a:lnTo>
                      <a:lnTo>
                        <a:pt x="1001" y="444"/>
                      </a:lnTo>
                      <a:lnTo>
                        <a:pt x="995" y="438"/>
                      </a:lnTo>
                      <a:lnTo>
                        <a:pt x="995" y="435"/>
                      </a:lnTo>
                      <a:lnTo>
                        <a:pt x="993" y="435"/>
                      </a:lnTo>
                      <a:lnTo>
                        <a:pt x="993" y="431"/>
                      </a:lnTo>
                      <a:lnTo>
                        <a:pt x="992" y="431"/>
                      </a:lnTo>
                      <a:lnTo>
                        <a:pt x="992" y="430"/>
                      </a:lnTo>
                      <a:lnTo>
                        <a:pt x="993" y="429"/>
                      </a:lnTo>
                      <a:lnTo>
                        <a:pt x="993" y="426"/>
                      </a:lnTo>
                      <a:lnTo>
                        <a:pt x="995" y="425"/>
                      </a:lnTo>
                      <a:lnTo>
                        <a:pt x="995" y="423"/>
                      </a:lnTo>
                      <a:lnTo>
                        <a:pt x="996" y="422"/>
                      </a:lnTo>
                      <a:lnTo>
                        <a:pt x="996" y="419"/>
                      </a:lnTo>
                      <a:lnTo>
                        <a:pt x="995" y="419"/>
                      </a:lnTo>
                      <a:lnTo>
                        <a:pt x="995" y="415"/>
                      </a:lnTo>
                      <a:lnTo>
                        <a:pt x="996" y="414"/>
                      </a:lnTo>
                      <a:lnTo>
                        <a:pt x="996" y="413"/>
                      </a:lnTo>
                      <a:lnTo>
                        <a:pt x="997" y="410"/>
                      </a:lnTo>
                      <a:lnTo>
                        <a:pt x="997" y="408"/>
                      </a:lnTo>
                      <a:lnTo>
                        <a:pt x="997" y="406"/>
                      </a:lnTo>
                      <a:lnTo>
                        <a:pt x="996" y="406"/>
                      </a:lnTo>
                      <a:lnTo>
                        <a:pt x="996" y="405"/>
                      </a:lnTo>
                      <a:lnTo>
                        <a:pt x="996" y="405"/>
                      </a:lnTo>
                      <a:lnTo>
                        <a:pt x="996" y="402"/>
                      </a:lnTo>
                      <a:lnTo>
                        <a:pt x="995" y="401"/>
                      </a:lnTo>
                      <a:lnTo>
                        <a:pt x="995" y="400"/>
                      </a:lnTo>
                      <a:lnTo>
                        <a:pt x="993" y="400"/>
                      </a:lnTo>
                      <a:lnTo>
                        <a:pt x="992" y="398"/>
                      </a:lnTo>
                      <a:lnTo>
                        <a:pt x="993" y="397"/>
                      </a:lnTo>
                      <a:lnTo>
                        <a:pt x="995" y="394"/>
                      </a:lnTo>
                      <a:lnTo>
                        <a:pt x="995" y="392"/>
                      </a:lnTo>
                      <a:lnTo>
                        <a:pt x="993" y="392"/>
                      </a:lnTo>
                      <a:lnTo>
                        <a:pt x="993" y="391"/>
                      </a:lnTo>
                      <a:lnTo>
                        <a:pt x="993" y="391"/>
                      </a:lnTo>
                      <a:lnTo>
                        <a:pt x="993" y="387"/>
                      </a:lnTo>
                      <a:lnTo>
                        <a:pt x="992" y="387"/>
                      </a:lnTo>
                      <a:lnTo>
                        <a:pt x="992" y="380"/>
                      </a:lnTo>
                      <a:lnTo>
                        <a:pt x="989" y="379"/>
                      </a:lnTo>
                      <a:lnTo>
                        <a:pt x="989" y="376"/>
                      </a:lnTo>
                      <a:lnTo>
                        <a:pt x="988" y="376"/>
                      </a:lnTo>
                      <a:lnTo>
                        <a:pt x="988" y="374"/>
                      </a:lnTo>
                      <a:lnTo>
                        <a:pt x="988" y="374"/>
                      </a:lnTo>
                      <a:lnTo>
                        <a:pt x="988" y="370"/>
                      </a:lnTo>
                      <a:lnTo>
                        <a:pt x="987" y="370"/>
                      </a:lnTo>
                      <a:lnTo>
                        <a:pt x="987" y="364"/>
                      </a:lnTo>
                      <a:lnTo>
                        <a:pt x="987" y="364"/>
                      </a:lnTo>
                      <a:lnTo>
                        <a:pt x="987" y="363"/>
                      </a:lnTo>
                      <a:lnTo>
                        <a:pt x="985" y="363"/>
                      </a:lnTo>
                      <a:lnTo>
                        <a:pt x="985" y="360"/>
                      </a:lnTo>
                      <a:lnTo>
                        <a:pt x="985" y="360"/>
                      </a:lnTo>
                      <a:lnTo>
                        <a:pt x="984" y="360"/>
                      </a:lnTo>
                      <a:lnTo>
                        <a:pt x="983" y="359"/>
                      </a:lnTo>
                      <a:lnTo>
                        <a:pt x="983" y="358"/>
                      </a:lnTo>
                      <a:lnTo>
                        <a:pt x="981" y="357"/>
                      </a:lnTo>
                      <a:lnTo>
                        <a:pt x="983" y="355"/>
                      </a:lnTo>
                      <a:lnTo>
                        <a:pt x="983" y="355"/>
                      </a:lnTo>
                      <a:lnTo>
                        <a:pt x="983" y="355"/>
                      </a:lnTo>
                      <a:lnTo>
                        <a:pt x="983" y="354"/>
                      </a:lnTo>
                      <a:lnTo>
                        <a:pt x="983" y="353"/>
                      </a:lnTo>
                      <a:lnTo>
                        <a:pt x="983" y="353"/>
                      </a:lnTo>
                      <a:lnTo>
                        <a:pt x="983" y="351"/>
                      </a:lnTo>
                      <a:lnTo>
                        <a:pt x="983" y="351"/>
                      </a:lnTo>
                      <a:lnTo>
                        <a:pt x="983" y="351"/>
                      </a:lnTo>
                      <a:lnTo>
                        <a:pt x="980" y="351"/>
                      </a:lnTo>
                      <a:lnTo>
                        <a:pt x="980" y="350"/>
                      </a:lnTo>
                      <a:lnTo>
                        <a:pt x="980" y="350"/>
                      </a:lnTo>
                      <a:lnTo>
                        <a:pt x="979" y="349"/>
                      </a:lnTo>
                      <a:lnTo>
                        <a:pt x="978" y="347"/>
                      </a:lnTo>
                      <a:lnTo>
                        <a:pt x="978" y="346"/>
                      </a:lnTo>
                      <a:lnTo>
                        <a:pt x="976" y="346"/>
                      </a:lnTo>
                      <a:lnTo>
                        <a:pt x="975" y="345"/>
                      </a:lnTo>
                      <a:lnTo>
                        <a:pt x="974" y="345"/>
                      </a:lnTo>
                      <a:lnTo>
                        <a:pt x="971" y="351"/>
                      </a:lnTo>
                      <a:lnTo>
                        <a:pt x="970" y="353"/>
                      </a:lnTo>
                      <a:lnTo>
                        <a:pt x="968" y="353"/>
                      </a:lnTo>
                      <a:lnTo>
                        <a:pt x="968" y="354"/>
                      </a:lnTo>
                      <a:lnTo>
                        <a:pt x="966" y="354"/>
                      </a:lnTo>
                      <a:lnTo>
                        <a:pt x="966" y="355"/>
                      </a:lnTo>
                      <a:lnTo>
                        <a:pt x="964" y="357"/>
                      </a:lnTo>
                      <a:lnTo>
                        <a:pt x="959" y="357"/>
                      </a:lnTo>
                      <a:lnTo>
                        <a:pt x="959" y="357"/>
                      </a:lnTo>
                      <a:lnTo>
                        <a:pt x="958" y="357"/>
                      </a:lnTo>
                      <a:lnTo>
                        <a:pt x="958" y="357"/>
                      </a:lnTo>
                      <a:lnTo>
                        <a:pt x="958" y="355"/>
                      </a:lnTo>
                      <a:lnTo>
                        <a:pt x="957" y="357"/>
                      </a:lnTo>
                      <a:lnTo>
                        <a:pt x="954" y="357"/>
                      </a:lnTo>
                      <a:lnTo>
                        <a:pt x="954" y="355"/>
                      </a:lnTo>
                      <a:lnTo>
                        <a:pt x="953" y="354"/>
                      </a:lnTo>
                      <a:lnTo>
                        <a:pt x="953" y="353"/>
                      </a:lnTo>
                      <a:lnTo>
                        <a:pt x="953" y="353"/>
                      </a:lnTo>
                      <a:lnTo>
                        <a:pt x="953" y="347"/>
                      </a:lnTo>
                      <a:lnTo>
                        <a:pt x="954" y="347"/>
                      </a:lnTo>
                      <a:lnTo>
                        <a:pt x="954" y="346"/>
                      </a:lnTo>
                      <a:lnTo>
                        <a:pt x="954" y="346"/>
                      </a:lnTo>
                      <a:lnTo>
                        <a:pt x="955" y="343"/>
                      </a:lnTo>
                      <a:lnTo>
                        <a:pt x="955" y="343"/>
                      </a:lnTo>
                      <a:lnTo>
                        <a:pt x="957" y="337"/>
                      </a:lnTo>
                      <a:lnTo>
                        <a:pt x="955" y="337"/>
                      </a:lnTo>
                      <a:lnTo>
                        <a:pt x="955" y="334"/>
                      </a:lnTo>
                      <a:lnTo>
                        <a:pt x="955" y="334"/>
                      </a:lnTo>
                      <a:lnTo>
                        <a:pt x="955" y="334"/>
                      </a:lnTo>
                      <a:lnTo>
                        <a:pt x="955" y="334"/>
                      </a:lnTo>
                      <a:lnTo>
                        <a:pt x="955" y="333"/>
                      </a:lnTo>
                      <a:lnTo>
                        <a:pt x="955" y="332"/>
                      </a:lnTo>
                      <a:lnTo>
                        <a:pt x="953" y="330"/>
                      </a:lnTo>
                      <a:lnTo>
                        <a:pt x="951" y="324"/>
                      </a:lnTo>
                      <a:lnTo>
                        <a:pt x="953" y="322"/>
                      </a:lnTo>
                      <a:lnTo>
                        <a:pt x="951" y="322"/>
                      </a:lnTo>
                      <a:lnTo>
                        <a:pt x="950" y="320"/>
                      </a:lnTo>
                      <a:lnTo>
                        <a:pt x="950" y="319"/>
                      </a:lnTo>
                      <a:lnTo>
                        <a:pt x="949" y="317"/>
                      </a:lnTo>
                      <a:lnTo>
                        <a:pt x="949" y="316"/>
                      </a:lnTo>
                      <a:lnTo>
                        <a:pt x="949" y="315"/>
                      </a:lnTo>
                      <a:lnTo>
                        <a:pt x="949" y="312"/>
                      </a:lnTo>
                      <a:lnTo>
                        <a:pt x="946" y="312"/>
                      </a:lnTo>
                      <a:lnTo>
                        <a:pt x="946" y="313"/>
                      </a:lnTo>
                      <a:lnTo>
                        <a:pt x="943" y="313"/>
                      </a:lnTo>
                      <a:lnTo>
                        <a:pt x="943" y="315"/>
                      </a:lnTo>
                      <a:lnTo>
                        <a:pt x="943" y="315"/>
                      </a:lnTo>
                      <a:lnTo>
                        <a:pt x="943" y="315"/>
                      </a:lnTo>
                      <a:lnTo>
                        <a:pt x="942" y="316"/>
                      </a:lnTo>
                      <a:lnTo>
                        <a:pt x="941" y="316"/>
                      </a:lnTo>
                      <a:lnTo>
                        <a:pt x="941" y="313"/>
                      </a:lnTo>
                      <a:lnTo>
                        <a:pt x="940" y="313"/>
                      </a:lnTo>
                      <a:lnTo>
                        <a:pt x="940" y="312"/>
                      </a:lnTo>
                      <a:lnTo>
                        <a:pt x="938" y="311"/>
                      </a:lnTo>
                      <a:lnTo>
                        <a:pt x="938" y="309"/>
                      </a:lnTo>
                      <a:lnTo>
                        <a:pt x="938" y="309"/>
                      </a:lnTo>
                      <a:lnTo>
                        <a:pt x="937" y="307"/>
                      </a:lnTo>
                      <a:lnTo>
                        <a:pt x="936" y="305"/>
                      </a:lnTo>
                      <a:lnTo>
                        <a:pt x="936" y="304"/>
                      </a:lnTo>
                      <a:lnTo>
                        <a:pt x="936" y="304"/>
                      </a:lnTo>
                      <a:lnTo>
                        <a:pt x="934" y="302"/>
                      </a:lnTo>
                      <a:lnTo>
                        <a:pt x="934" y="299"/>
                      </a:lnTo>
                      <a:lnTo>
                        <a:pt x="934" y="296"/>
                      </a:lnTo>
                      <a:lnTo>
                        <a:pt x="934" y="294"/>
                      </a:lnTo>
                      <a:lnTo>
                        <a:pt x="933" y="294"/>
                      </a:lnTo>
                      <a:lnTo>
                        <a:pt x="933" y="291"/>
                      </a:lnTo>
                      <a:lnTo>
                        <a:pt x="932" y="290"/>
                      </a:lnTo>
                      <a:lnTo>
                        <a:pt x="930" y="287"/>
                      </a:lnTo>
                      <a:lnTo>
                        <a:pt x="929" y="287"/>
                      </a:lnTo>
                      <a:lnTo>
                        <a:pt x="928" y="285"/>
                      </a:lnTo>
                      <a:lnTo>
                        <a:pt x="925" y="285"/>
                      </a:lnTo>
                      <a:lnTo>
                        <a:pt x="924" y="283"/>
                      </a:lnTo>
                      <a:lnTo>
                        <a:pt x="920" y="279"/>
                      </a:lnTo>
                      <a:lnTo>
                        <a:pt x="920" y="281"/>
                      </a:lnTo>
                      <a:lnTo>
                        <a:pt x="920" y="281"/>
                      </a:lnTo>
                      <a:lnTo>
                        <a:pt x="920" y="282"/>
                      </a:lnTo>
                      <a:lnTo>
                        <a:pt x="921" y="282"/>
                      </a:lnTo>
                      <a:lnTo>
                        <a:pt x="921" y="283"/>
                      </a:lnTo>
                      <a:lnTo>
                        <a:pt x="923" y="285"/>
                      </a:lnTo>
                      <a:lnTo>
                        <a:pt x="923" y="286"/>
                      </a:lnTo>
                      <a:lnTo>
                        <a:pt x="919" y="287"/>
                      </a:lnTo>
                      <a:lnTo>
                        <a:pt x="920" y="288"/>
                      </a:lnTo>
                      <a:lnTo>
                        <a:pt x="920" y="291"/>
                      </a:lnTo>
                      <a:lnTo>
                        <a:pt x="921" y="294"/>
                      </a:lnTo>
                      <a:lnTo>
                        <a:pt x="920" y="294"/>
                      </a:lnTo>
                      <a:lnTo>
                        <a:pt x="919" y="295"/>
                      </a:lnTo>
                      <a:lnTo>
                        <a:pt x="919" y="295"/>
                      </a:lnTo>
                      <a:lnTo>
                        <a:pt x="917" y="296"/>
                      </a:lnTo>
                      <a:lnTo>
                        <a:pt x="916" y="295"/>
                      </a:lnTo>
                      <a:lnTo>
                        <a:pt x="916" y="294"/>
                      </a:lnTo>
                      <a:lnTo>
                        <a:pt x="915" y="294"/>
                      </a:lnTo>
                      <a:lnTo>
                        <a:pt x="915" y="295"/>
                      </a:lnTo>
                      <a:lnTo>
                        <a:pt x="912" y="296"/>
                      </a:lnTo>
                      <a:lnTo>
                        <a:pt x="912" y="295"/>
                      </a:lnTo>
                      <a:lnTo>
                        <a:pt x="912" y="295"/>
                      </a:lnTo>
                      <a:lnTo>
                        <a:pt x="912" y="295"/>
                      </a:lnTo>
                      <a:lnTo>
                        <a:pt x="912" y="296"/>
                      </a:lnTo>
                      <a:lnTo>
                        <a:pt x="909" y="296"/>
                      </a:lnTo>
                      <a:lnTo>
                        <a:pt x="908" y="298"/>
                      </a:lnTo>
                      <a:lnTo>
                        <a:pt x="907" y="299"/>
                      </a:lnTo>
                      <a:lnTo>
                        <a:pt x="904" y="299"/>
                      </a:lnTo>
                      <a:lnTo>
                        <a:pt x="904" y="299"/>
                      </a:lnTo>
                      <a:lnTo>
                        <a:pt x="904" y="296"/>
                      </a:lnTo>
                      <a:lnTo>
                        <a:pt x="899" y="298"/>
                      </a:lnTo>
                      <a:lnTo>
                        <a:pt x="899" y="296"/>
                      </a:lnTo>
                      <a:lnTo>
                        <a:pt x="898" y="296"/>
                      </a:lnTo>
                      <a:lnTo>
                        <a:pt x="898" y="296"/>
                      </a:lnTo>
                      <a:lnTo>
                        <a:pt x="898" y="296"/>
                      </a:lnTo>
                      <a:lnTo>
                        <a:pt x="898" y="298"/>
                      </a:lnTo>
                      <a:lnTo>
                        <a:pt x="898" y="298"/>
                      </a:lnTo>
                      <a:lnTo>
                        <a:pt x="895" y="298"/>
                      </a:lnTo>
                      <a:lnTo>
                        <a:pt x="894" y="299"/>
                      </a:lnTo>
                      <a:lnTo>
                        <a:pt x="892" y="299"/>
                      </a:lnTo>
                      <a:lnTo>
                        <a:pt x="891" y="300"/>
                      </a:lnTo>
                      <a:lnTo>
                        <a:pt x="891" y="302"/>
                      </a:lnTo>
                      <a:lnTo>
                        <a:pt x="891" y="302"/>
                      </a:lnTo>
                      <a:lnTo>
                        <a:pt x="891" y="303"/>
                      </a:lnTo>
                      <a:lnTo>
                        <a:pt x="890" y="303"/>
                      </a:lnTo>
                      <a:lnTo>
                        <a:pt x="890" y="304"/>
                      </a:lnTo>
                      <a:lnTo>
                        <a:pt x="890" y="304"/>
                      </a:lnTo>
                      <a:lnTo>
                        <a:pt x="890" y="309"/>
                      </a:lnTo>
                      <a:lnTo>
                        <a:pt x="890" y="309"/>
                      </a:lnTo>
                      <a:lnTo>
                        <a:pt x="890" y="311"/>
                      </a:lnTo>
                      <a:lnTo>
                        <a:pt x="887" y="312"/>
                      </a:lnTo>
                      <a:lnTo>
                        <a:pt x="886" y="315"/>
                      </a:lnTo>
                      <a:lnTo>
                        <a:pt x="885" y="316"/>
                      </a:lnTo>
                      <a:lnTo>
                        <a:pt x="883" y="316"/>
                      </a:lnTo>
                      <a:lnTo>
                        <a:pt x="882" y="317"/>
                      </a:lnTo>
                      <a:lnTo>
                        <a:pt x="879" y="317"/>
                      </a:lnTo>
                      <a:lnTo>
                        <a:pt x="879" y="319"/>
                      </a:lnTo>
                      <a:lnTo>
                        <a:pt x="874" y="319"/>
                      </a:lnTo>
                      <a:lnTo>
                        <a:pt x="873" y="320"/>
                      </a:lnTo>
                      <a:lnTo>
                        <a:pt x="873" y="320"/>
                      </a:lnTo>
                      <a:lnTo>
                        <a:pt x="873" y="320"/>
                      </a:lnTo>
                      <a:lnTo>
                        <a:pt x="873" y="322"/>
                      </a:lnTo>
                      <a:lnTo>
                        <a:pt x="871" y="322"/>
                      </a:lnTo>
                      <a:lnTo>
                        <a:pt x="870" y="324"/>
                      </a:lnTo>
                      <a:lnTo>
                        <a:pt x="870" y="324"/>
                      </a:lnTo>
                      <a:lnTo>
                        <a:pt x="869" y="325"/>
                      </a:lnTo>
                      <a:lnTo>
                        <a:pt x="868" y="325"/>
                      </a:lnTo>
                      <a:lnTo>
                        <a:pt x="866" y="329"/>
                      </a:lnTo>
                      <a:lnTo>
                        <a:pt x="865" y="330"/>
                      </a:lnTo>
                      <a:lnTo>
                        <a:pt x="862" y="333"/>
                      </a:lnTo>
                      <a:lnTo>
                        <a:pt x="862" y="336"/>
                      </a:lnTo>
                      <a:lnTo>
                        <a:pt x="858" y="337"/>
                      </a:lnTo>
                      <a:lnTo>
                        <a:pt x="854" y="338"/>
                      </a:lnTo>
                      <a:lnTo>
                        <a:pt x="853" y="341"/>
                      </a:lnTo>
                      <a:lnTo>
                        <a:pt x="848" y="341"/>
                      </a:lnTo>
                      <a:lnTo>
                        <a:pt x="848" y="342"/>
                      </a:lnTo>
                      <a:lnTo>
                        <a:pt x="847" y="342"/>
                      </a:lnTo>
                      <a:lnTo>
                        <a:pt x="847" y="342"/>
                      </a:lnTo>
                      <a:lnTo>
                        <a:pt x="847" y="343"/>
                      </a:lnTo>
                      <a:lnTo>
                        <a:pt x="847" y="343"/>
                      </a:lnTo>
                      <a:lnTo>
                        <a:pt x="847" y="343"/>
                      </a:lnTo>
                      <a:lnTo>
                        <a:pt x="845" y="343"/>
                      </a:lnTo>
                      <a:lnTo>
                        <a:pt x="845" y="343"/>
                      </a:lnTo>
                      <a:lnTo>
                        <a:pt x="845" y="345"/>
                      </a:lnTo>
                      <a:lnTo>
                        <a:pt x="844" y="345"/>
                      </a:lnTo>
                      <a:lnTo>
                        <a:pt x="844" y="346"/>
                      </a:lnTo>
                      <a:lnTo>
                        <a:pt x="844" y="346"/>
                      </a:lnTo>
                      <a:lnTo>
                        <a:pt x="844" y="349"/>
                      </a:lnTo>
                      <a:lnTo>
                        <a:pt x="844" y="350"/>
                      </a:lnTo>
                      <a:lnTo>
                        <a:pt x="843" y="350"/>
                      </a:lnTo>
                      <a:lnTo>
                        <a:pt x="843" y="351"/>
                      </a:lnTo>
                      <a:lnTo>
                        <a:pt x="836" y="353"/>
                      </a:lnTo>
                      <a:lnTo>
                        <a:pt x="834" y="357"/>
                      </a:lnTo>
                      <a:lnTo>
                        <a:pt x="832" y="357"/>
                      </a:lnTo>
                      <a:lnTo>
                        <a:pt x="831" y="357"/>
                      </a:lnTo>
                      <a:lnTo>
                        <a:pt x="830" y="357"/>
                      </a:lnTo>
                      <a:lnTo>
                        <a:pt x="828" y="357"/>
                      </a:lnTo>
                      <a:lnTo>
                        <a:pt x="828" y="358"/>
                      </a:lnTo>
                      <a:lnTo>
                        <a:pt x="827" y="359"/>
                      </a:lnTo>
                      <a:lnTo>
                        <a:pt x="826" y="360"/>
                      </a:lnTo>
                      <a:lnTo>
                        <a:pt x="826" y="366"/>
                      </a:lnTo>
                      <a:lnTo>
                        <a:pt x="826" y="366"/>
                      </a:lnTo>
                      <a:lnTo>
                        <a:pt x="826" y="366"/>
                      </a:lnTo>
                      <a:lnTo>
                        <a:pt x="827" y="367"/>
                      </a:lnTo>
                      <a:lnTo>
                        <a:pt x="827" y="368"/>
                      </a:lnTo>
                      <a:lnTo>
                        <a:pt x="826" y="368"/>
                      </a:lnTo>
                      <a:lnTo>
                        <a:pt x="826" y="370"/>
                      </a:lnTo>
                      <a:lnTo>
                        <a:pt x="826" y="370"/>
                      </a:lnTo>
                      <a:lnTo>
                        <a:pt x="824" y="381"/>
                      </a:lnTo>
                      <a:lnTo>
                        <a:pt x="827" y="393"/>
                      </a:lnTo>
                      <a:lnTo>
                        <a:pt x="826" y="394"/>
                      </a:lnTo>
                      <a:lnTo>
                        <a:pt x="824" y="400"/>
                      </a:lnTo>
                      <a:lnTo>
                        <a:pt x="823" y="401"/>
                      </a:lnTo>
                      <a:lnTo>
                        <a:pt x="822" y="402"/>
                      </a:lnTo>
                      <a:lnTo>
                        <a:pt x="822" y="404"/>
                      </a:lnTo>
                      <a:lnTo>
                        <a:pt x="822" y="406"/>
                      </a:lnTo>
                      <a:lnTo>
                        <a:pt x="820" y="406"/>
                      </a:lnTo>
                      <a:lnTo>
                        <a:pt x="820" y="406"/>
                      </a:lnTo>
                      <a:lnTo>
                        <a:pt x="822" y="406"/>
                      </a:lnTo>
                      <a:lnTo>
                        <a:pt x="822" y="413"/>
                      </a:lnTo>
                      <a:lnTo>
                        <a:pt x="822" y="413"/>
                      </a:lnTo>
                      <a:lnTo>
                        <a:pt x="822" y="414"/>
                      </a:lnTo>
                      <a:lnTo>
                        <a:pt x="823" y="414"/>
                      </a:lnTo>
                      <a:lnTo>
                        <a:pt x="823" y="418"/>
                      </a:lnTo>
                      <a:lnTo>
                        <a:pt x="822" y="418"/>
                      </a:lnTo>
                      <a:lnTo>
                        <a:pt x="822" y="418"/>
                      </a:lnTo>
                      <a:lnTo>
                        <a:pt x="822" y="419"/>
                      </a:lnTo>
                      <a:lnTo>
                        <a:pt x="818" y="419"/>
                      </a:lnTo>
                      <a:lnTo>
                        <a:pt x="818" y="419"/>
                      </a:lnTo>
                      <a:lnTo>
                        <a:pt x="818" y="421"/>
                      </a:lnTo>
                      <a:lnTo>
                        <a:pt x="818" y="421"/>
                      </a:lnTo>
                      <a:lnTo>
                        <a:pt x="816" y="422"/>
                      </a:lnTo>
                      <a:lnTo>
                        <a:pt x="815" y="423"/>
                      </a:lnTo>
                      <a:lnTo>
                        <a:pt x="815" y="425"/>
                      </a:lnTo>
                      <a:lnTo>
                        <a:pt x="814" y="426"/>
                      </a:lnTo>
                      <a:lnTo>
                        <a:pt x="814" y="427"/>
                      </a:lnTo>
                      <a:lnTo>
                        <a:pt x="813" y="427"/>
                      </a:lnTo>
                      <a:lnTo>
                        <a:pt x="813" y="429"/>
                      </a:lnTo>
                      <a:lnTo>
                        <a:pt x="809" y="431"/>
                      </a:lnTo>
                      <a:lnTo>
                        <a:pt x="809" y="434"/>
                      </a:lnTo>
                      <a:lnTo>
                        <a:pt x="807" y="435"/>
                      </a:lnTo>
                      <a:lnTo>
                        <a:pt x="806" y="436"/>
                      </a:lnTo>
                      <a:lnTo>
                        <a:pt x="803" y="438"/>
                      </a:lnTo>
                      <a:lnTo>
                        <a:pt x="803" y="438"/>
                      </a:lnTo>
                      <a:lnTo>
                        <a:pt x="801" y="438"/>
                      </a:lnTo>
                      <a:lnTo>
                        <a:pt x="801" y="438"/>
                      </a:lnTo>
                      <a:lnTo>
                        <a:pt x="799" y="436"/>
                      </a:lnTo>
                      <a:lnTo>
                        <a:pt x="799" y="435"/>
                      </a:lnTo>
                      <a:lnTo>
                        <a:pt x="799" y="435"/>
                      </a:lnTo>
                      <a:lnTo>
                        <a:pt x="799" y="434"/>
                      </a:lnTo>
                      <a:lnTo>
                        <a:pt x="798" y="434"/>
                      </a:lnTo>
                      <a:lnTo>
                        <a:pt x="798" y="432"/>
                      </a:lnTo>
                      <a:lnTo>
                        <a:pt x="797" y="432"/>
                      </a:lnTo>
                      <a:lnTo>
                        <a:pt x="797" y="431"/>
                      </a:lnTo>
                      <a:lnTo>
                        <a:pt x="797" y="431"/>
                      </a:lnTo>
                      <a:lnTo>
                        <a:pt x="797" y="430"/>
                      </a:lnTo>
                      <a:lnTo>
                        <a:pt x="796" y="429"/>
                      </a:lnTo>
                      <a:lnTo>
                        <a:pt x="796" y="427"/>
                      </a:lnTo>
                      <a:lnTo>
                        <a:pt x="794" y="427"/>
                      </a:lnTo>
                      <a:lnTo>
                        <a:pt x="793" y="426"/>
                      </a:lnTo>
                      <a:lnTo>
                        <a:pt x="792" y="425"/>
                      </a:lnTo>
                      <a:lnTo>
                        <a:pt x="792" y="423"/>
                      </a:lnTo>
                      <a:lnTo>
                        <a:pt x="792" y="423"/>
                      </a:lnTo>
                      <a:lnTo>
                        <a:pt x="790" y="422"/>
                      </a:lnTo>
                      <a:lnTo>
                        <a:pt x="790" y="422"/>
                      </a:lnTo>
                      <a:lnTo>
                        <a:pt x="792" y="422"/>
                      </a:lnTo>
                      <a:lnTo>
                        <a:pt x="792" y="421"/>
                      </a:lnTo>
                      <a:lnTo>
                        <a:pt x="792" y="421"/>
                      </a:lnTo>
                      <a:lnTo>
                        <a:pt x="793" y="421"/>
                      </a:lnTo>
                      <a:lnTo>
                        <a:pt x="792" y="418"/>
                      </a:lnTo>
                      <a:lnTo>
                        <a:pt x="792" y="418"/>
                      </a:lnTo>
                      <a:lnTo>
                        <a:pt x="792" y="417"/>
                      </a:lnTo>
                      <a:lnTo>
                        <a:pt x="790" y="415"/>
                      </a:lnTo>
                      <a:lnTo>
                        <a:pt x="789" y="413"/>
                      </a:lnTo>
                      <a:lnTo>
                        <a:pt x="788" y="413"/>
                      </a:lnTo>
                      <a:lnTo>
                        <a:pt x="786" y="406"/>
                      </a:lnTo>
                      <a:lnTo>
                        <a:pt x="786" y="406"/>
                      </a:lnTo>
                      <a:lnTo>
                        <a:pt x="785" y="404"/>
                      </a:lnTo>
                      <a:lnTo>
                        <a:pt x="784" y="404"/>
                      </a:lnTo>
                      <a:lnTo>
                        <a:pt x="784" y="402"/>
                      </a:lnTo>
                      <a:lnTo>
                        <a:pt x="784" y="402"/>
                      </a:lnTo>
                      <a:lnTo>
                        <a:pt x="782" y="398"/>
                      </a:lnTo>
                      <a:lnTo>
                        <a:pt x="780" y="397"/>
                      </a:lnTo>
                      <a:lnTo>
                        <a:pt x="780" y="396"/>
                      </a:lnTo>
                      <a:lnTo>
                        <a:pt x="779" y="396"/>
                      </a:lnTo>
                      <a:lnTo>
                        <a:pt x="779" y="391"/>
                      </a:lnTo>
                      <a:lnTo>
                        <a:pt x="777" y="391"/>
                      </a:lnTo>
                      <a:lnTo>
                        <a:pt x="777" y="389"/>
                      </a:lnTo>
                      <a:lnTo>
                        <a:pt x="777" y="389"/>
                      </a:lnTo>
                      <a:lnTo>
                        <a:pt x="777" y="388"/>
                      </a:lnTo>
                      <a:lnTo>
                        <a:pt x="776" y="388"/>
                      </a:lnTo>
                      <a:lnTo>
                        <a:pt x="776" y="381"/>
                      </a:lnTo>
                      <a:lnTo>
                        <a:pt x="776" y="381"/>
                      </a:lnTo>
                      <a:lnTo>
                        <a:pt x="775" y="376"/>
                      </a:lnTo>
                      <a:lnTo>
                        <a:pt x="775" y="376"/>
                      </a:lnTo>
                      <a:lnTo>
                        <a:pt x="775" y="372"/>
                      </a:lnTo>
                      <a:lnTo>
                        <a:pt x="773" y="372"/>
                      </a:lnTo>
                      <a:lnTo>
                        <a:pt x="773" y="371"/>
                      </a:lnTo>
                      <a:lnTo>
                        <a:pt x="773" y="371"/>
                      </a:lnTo>
                      <a:lnTo>
                        <a:pt x="773" y="368"/>
                      </a:lnTo>
                      <a:lnTo>
                        <a:pt x="772" y="368"/>
                      </a:lnTo>
                      <a:lnTo>
                        <a:pt x="772" y="367"/>
                      </a:lnTo>
                      <a:lnTo>
                        <a:pt x="772" y="367"/>
                      </a:lnTo>
                      <a:lnTo>
                        <a:pt x="772" y="366"/>
                      </a:lnTo>
                      <a:lnTo>
                        <a:pt x="771" y="366"/>
                      </a:lnTo>
                      <a:lnTo>
                        <a:pt x="771" y="364"/>
                      </a:lnTo>
                      <a:lnTo>
                        <a:pt x="771" y="364"/>
                      </a:lnTo>
                      <a:lnTo>
                        <a:pt x="771" y="363"/>
                      </a:lnTo>
                      <a:lnTo>
                        <a:pt x="769" y="363"/>
                      </a:lnTo>
                      <a:lnTo>
                        <a:pt x="769" y="359"/>
                      </a:lnTo>
                      <a:lnTo>
                        <a:pt x="768" y="359"/>
                      </a:lnTo>
                      <a:lnTo>
                        <a:pt x="768" y="358"/>
                      </a:lnTo>
                      <a:lnTo>
                        <a:pt x="768" y="358"/>
                      </a:lnTo>
                      <a:lnTo>
                        <a:pt x="768" y="355"/>
                      </a:lnTo>
                      <a:lnTo>
                        <a:pt x="767" y="355"/>
                      </a:lnTo>
                      <a:lnTo>
                        <a:pt x="767" y="353"/>
                      </a:lnTo>
                      <a:lnTo>
                        <a:pt x="765" y="353"/>
                      </a:lnTo>
                      <a:lnTo>
                        <a:pt x="765" y="347"/>
                      </a:lnTo>
                      <a:lnTo>
                        <a:pt x="765" y="347"/>
                      </a:lnTo>
                      <a:lnTo>
                        <a:pt x="765" y="343"/>
                      </a:lnTo>
                      <a:lnTo>
                        <a:pt x="764" y="343"/>
                      </a:lnTo>
                      <a:lnTo>
                        <a:pt x="764" y="342"/>
                      </a:lnTo>
                      <a:lnTo>
                        <a:pt x="764" y="342"/>
                      </a:lnTo>
                      <a:lnTo>
                        <a:pt x="764" y="341"/>
                      </a:lnTo>
                      <a:lnTo>
                        <a:pt x="763" y="341"/>
                      </a:lnTo>
                      <a:lnTo>
                        <a:pt x="763" y="340"/>
                      </a:lnTo>
                      <a:lnTo>
                        <a:pt x="764" y="340"/>
                      </a:lnTo>
                      <a:lnTo>
                        <a:pt x="764" y="340"/>
                      </a:lnTo>
                      <a:lnTo>
                        <a:pt x="764" y="338"/>
                      </a:lnTo>
                      <a:lnTo>
                        <a:pt x="763" y="338"/>
                      </a:lnTo>
                      <a:lnTo>
                        <a:pt x="763" y="337"/>
                      </a:lnTo>
                      <a:lnTo>
                        <a:pt x="763" y="337"/>
                      </a:lnTo>
                      <a:lnTo>
                        <a:pt x="763" y="334"/>
                      </a:lnTo>
                      <a:lnTo>
                        <a:pt x="762" y="334"/>
                      </a:lnTo>
                      <a:lnTo>
                        <a:pt x="763" y="329"/>
                      </a:lnTo>
                      <a:lnTo>
                        <a:pt x="762" y="329"/>
                      </a:lnTo>
                      <a:lnTo>
                        <a:pt x="762" y="326"/>
                      </a:lnTo>
                      <a:lnTo>
                        <a:pt x="763" y="326"/>
                      </a:lnTo>
                      <a:lnTo>
                        <a:pt x="762" y="322"/>
                      </a:lnTo>
                      <a:lnTo>
                        <a:pt x="762" y="322"/>
                      </a:lnTo>
                      <a:lnTo>
                        <a:pt x="762" y="321"/>
                      </a:lnTo>
                      <a:lnTo>
                        <a:pt x="760" y="320"/>
                      </a:lnTo>
                      <a:lnTo>
                        <a:pt x="760" y="317"/>
                      </a:lnTo>
                      <a:lnTo>
                        <a:pt x="759" y="317"/>
                      </a:lnTo>
                      <a:lnTo>
                        <a:pt x="759" y="316"/>
                      </a:lnTo>
                      <a:lnTo>
                        <a:pt x="759" y="315"/>
                      </a:lnTo>
                      <a:lnTo>
                        <a:pt x="760" y="313"/>
                      </a:lnTo>
                      <a:lnTo>
                        <a:pt x="760" y="312"/>
                      </a:lnTo>
                      <a:lnTo>
                        <a:pt x="760" y="311"/>
                      </a:lnTo>
                      <a:lnTo>
                        <a:pt x="760" y="309"/>
                      </a:lnTo>
                      <a:lnTo>
                        <a:pt x="762" y="308"/>
                      </a:lnTo>
                      <a:lnTo>
                        <a:pt x="762" y="305"/>
                      </a:lnTo>
                      <a:lnTo>
                        <a:pt x="763" y="305"/>
                      </a:lnTo>
                      <a:lnTo>
                        <a:pt x="763" y="304"/>
                      </a:lnTo>
                      <a:lnTo>
                        <a:pt x="763" y="303"/>
                      </a:lnTo>
                      <a:lnTo>
                        <a:pt x="763" y="303"/>
                      </a:lnTo>
                      <a:lnTo>
                        <a:pt x="763" y="302"/>
                      </a:lnTo>
                      <a:lnTo>
                        <a:pt x="760" y="300"/>
                      </a:lnTo>
                      <a:lnTo>
                        <a:pt x="760" y="296"/>
                      </a:lnTo>
                      <a:lnTo>
                        <a:pt x="760" y="296"/>
                      </a:lnTo>
                      <a:lnTo>
                        <a:pt x="762" y="295"/>
                      </a:lnTo>
                      <a:lnTo>
                        <a:pt x="762" y="295"/>
                      </a:lnTo>
                      <a:lnTo>
                        <a:pt x="760" y="294"/>
                      </a:lnTo>
                      <a:lnTo>
                        <a:pt x="759" y="294"/>
                      </a:lnTo>
                      <a:lnTo>
                        <a:pt x="759" y="292"/>
                      </a:lnTo>
                      <a:lnTo>
                        <a:pt x="760" y="291"/>
                      </a:lnTo>
                      <a:lnTo>
                        <a:pt x="760" y="291"/>
                      </a:lnTo>
                      <a:lnTo>
                        <a:pt x="759" y="290"/>
                      </a:lnTo>
                      <a:lnTo>
                        <a:pt x="760" y="288"/>
                      </a:lnTo>
                      <a:lnTo>
                        <a:pt x="758" y="287"/>
                      </a:lnTo>
                      <a:lnTo>
                        <a:pt x="756" y="291"/>
                      </a:lnTo>
                      <a:lnTo>
                        <a:pt x="756" y="291"/>
                      </a:lnTo>
                      <a:lnTo>
                        <a:pt x="756" y="298"/>
                      </a:lnTo>
                      <a:lnTo>
                        <a:pt x="755" y="299"/>
                      </a:lnTo>
                      <a:lnTo>
                        <a:pt x="755" y="302"/>
                      </a:lnTo>
                      <a:lnTo>
                        <a:pt x="754" y="303"/>
                      </a:lnTo>
                      <a:lnTo>
                        <a:pt x="752" y="303"/>
                      </a:lnTo>
                      <a:lnTo>
                        <a:pt x="751" y="303"/>
                      </a:lnTo>
                      <a:lnTo>
                        <a:pt x="750" y="304"/>
                      </a:lnTo>
                      <a:lnTo>
                        <a:pt x="747" y="305"/>
                      </a:lnTo>
                      <a:lnTo>
                        <a:pt x="747" y="307"/>
                      </a:lnTo>
                      <a:lnTo>
                        <a:pt x="744" y="307"/>
                      </a:lnTo>
                      <a:lnTo>
                        <a:pt x="742" y="307"/>
                      </a:lnTo>
                      <a:lnTo>
                        <a:pt x="739" y="303"/>
                      </a:lnTo>
                      <a:lnTo>
                        <a:pt x="737" y="300"/>
                      </a:lnTo>
                      <a:lnTo>
                        <a:pt x="733" y="298"/>
                      </a:lnTo>
                      <a:lnTo>
                        <a:pt x="730" y="294"/>
                      </a:lnTo>
                      <a:lnTo>
                        <a:pt x="729" y="290"/>
                      </a:lnTo>
                      <a:lnTo>
                        <a:pt x="730" y="290"/>
                      </a:lnTo>
                      <a:lnTo>
                        <a:pt x="730" y="288"/>
                      </a:lnTo>
                      <a:lnTo>
                        <a:pt x="733" y="290"/>
                      </a:lnTo>
                      <a:lnTo>
                        <a:pt x="734" y="288"/>
                      </a:lnTo>
                      <a:lnTo>
                        <a:pt x="735" y="288"/>
                      </a:lnTo>
                      <a:lnTo>
                        <a:pt x="735" y="287"/>
                      </a:lnTo>
                      <a:lnTo>
                        <a:pt x="738" y="287"/>
                      </a:lnTo>
                      <a:lnTo>
                        <a:pt x="738" y="287"/>
                      </a:lnTo>
                      <a:lnTo>
                        <a:pt x="739" y="286"/>
                      </a:lnTo>
                      <a:lnTo>
                        <a:pt x="741" y="285"/>
                      </a:lnTo>
                      <a:lnTo>
                        <a:pt x="741" y="283"/>
                      </a:lnTo>
                      <a:lnTo>
                        <a:pt x="743" y="283"/>
                      </a:lnTo>
                      <a:lnTo>
                        <a:pt x="743" y="281"/>
                      </a:lnTo>
                      <a:lnTo>
                        <a:pt x="744" y="279"/>
                      </a:lnTo>
                      <a:lnTo>
                        <a:pt x="746" y="278"/>
                      </a:lnTo>
                      <a:lnTo>
                        <a:pt x="743" y="278"/>
                      </a:lnTo>
                      <a:lnTo>
                        <a:pt x="742" y="279"/>
                      </a:lnTo>
                      <a:lnTo>
                        <a:pt x="742" y="279"/>
                      </a:lnTo>
                      <a:lnTo>
                        <a:pt x="742" y="281"/>
                      </a:lnTo>
                      <a:lnTo>
                        <a:pt x="741" y="282"/>
                      </a:lnTo>
                      <a:lnTo>
                        <a:pt x="741" y="282"/>
                      </a:lnTo>
                      <a:lnTo>
                        <a:pt x="730" y="282"/>
                      </a:lnTo>
                      <a:lnTo>
                        <a:pt x="729" y="281"/>
                      </a:lnTo>
                      <a:lnTo>
                        <a:pt x="726" y="281"/>
                      </a:lnTo>
                      <a:lnTo>
                        <a:pt x="724" y="279"/>
                      </a:lnTo>
                      <a:lnTo>
                        <a:pt x="725" y="278"/>
                      </a:lnTo>
                      <a:lnTo>
                        <a:pt x="725" y="277"/>
                      </a:lnTo>
                      <a:lnTo>
                        <a:pt x="724" y="274"/>
                      </a:lnTo>
                      <a:lnTo>
                        <a:pt x="724" y="273"/>
                      </a:lnTo>
                      <a:lnTo>
                        <a:pt x="725" y="271"/>
                      </a:lnTo>
                      <a:lnTo>
                        <a:pt x="725" y="270"/>
                      </a:lnTo>
                      <a:lnTo>
                        <a:pt x="725" y="270"/>
                      </a:lnTo>
                      <a:lnTo>
                        <a:pt x="724" y="271"/>
                      </a:lnTo>
                      <a:lnTo>
                        <a:pt x="720" y="271"/>
                      </a:lnTo>
                      <a:lnTo>
                        <a:pt x="720" y="271"/>
                      </a:lnTo>
                      <a:lnTo>
                        <a:pt x="720" y="271"/>
                      </a:lnTo>
                      <a:lnTo>
                        <a:pt x="720" y="269"/>
                      </a:lnTo>
                      <a:lnTo>
                        <a:pt x="717" y="270"/>
                      </a:lnTo>
                      <a:lnTo>
                        <a:pt x="717" y="270"/>
                      </a:lnTo>
                      <a:lnTo>
                        <a:pt x="717" y="270"/>
                      </a:lnTo>
                      <a:lnTo>
                        <a:pt x="717" y="269"/>
                      </a:lnTo>
                      <a:lnTo>
                        <a:pt x="716" y="269"/>
                      </a:lnTo>
                      <a:lnTo>
                        <a:pt x="713" y="264"/>
                      </a:lnTo>
                      <a:lnTo>
                        <a:pt x="710" y="262"/>
                      </a:lnTo>
                      <a:lnTo>
                        <a:pt x="710" y="262"/>
                      </a:lnTo>
                      <a:lnTo>
                        <a:pt x="709" y="262"/>
                      </a:lnTo>
                      <a:lnTo>
                        <a:pt x="709" y="261"/>
                      </a:lnTo>
                      <a:lnTo>
                        <a:pt x="707" y="261"/>
                      </a:lnTo>
                      <a:lnTo>
                        <a:pt x="705" y="260"/>
                      </a:lnTo>
                      <a:lnTo>
                        <a:pt x="707" y="260"/>
                      </a:lnTo>
                      <a:lnTo>
                        <a:pt x="707" y="258"/>
                      </a:lnTo>
                      <a:lnTo>
                        <a:pt x="707" y="256"/>
                      </a:lnTo>
                      <a:lnTo>
                        <a:pt x="705" y="254"/>
                      </a:lnTo>
                      <a:lnTo>
                        <a:pt x="704" y="254"/>
                      </a:lnTo>
                      <a:lnTo>
                        <a:pt x="704" y="252"/>
                      </a:lnTo>
                      <a:lnTo>
                        <a:pt x="701" y="252"/>
                      </a:lnTo>
                      <a:lnTo>
                        <a:pt x="697" y="253"/>
                      </a:lnTo>
                      <a:lnTo>
                        <a:pt x="693" y="252"/>
                      </a:lnTo>
                      <a:lnTo>
                        <a:pt x="693" y="253"/>
                      </a:lnTo>
                      <a:lnTo>
                        <a:pt x="692" y="253"/>
                      </a:lnTo>
                      <a:lnTo>
                        <a:pt x="692" y="253"/>
                      </a:lnTo>
                      <a:lnTo>
                        <a:pt x="690" y="254"/>
                      </a:lnTo>
                      <a:lnTo>
                        <a:pt x="690" y="254"/>
                      </a:lnTo>
                      <a:lnTo>
                        <a:pt x="684" y="254"/>
                      </a:lnTo>
                      <a:lnTo>
                        <a:pt x="684" y="256"/>
                      </a:lnTo>
                      <a:lnTo>
                        <a:pt x="683" y="256"/>
                      </a:lnTo>
                      <a:lnTo>
                        <a:pt x="680" y="256"/>
                      </a:lnTo>
                      <a:lnTo>
                        <a:pt x="679" y="256"/>
                      </a:lnTo>
                      <a:lnTo>
                        <a:pt x="678" y="256"/>
                      </a:lnTo>
                      <a:lnTo>
                        <a:pt x="676" y="256"/>
                      </a:lnTo>
                      <a:lnTo>
                        <a:pt x="676" y="256"/>
                      </a:lnTo>
                      <a:lnTo>
                        <a:pt x="676" y="257"/>
                      </a:lnTo>
                      <a:lnTo>
                        <a:pt x="670" y="256"/>
                      </a:lnTo>
                      <a:lnTo>
                        <a:pt x="670" y="256"/>
                      </a:lnTo>
                      <a:lnTo>
                        <a:pt x="669" y="254"/>
                      </a:lnTo>
                      <a:lnTo>
                        <a:pt x="667" y="257"/>
                      </a:lnTo>
                      <a:lnTo>
                        <a:pt x="663" y="256"/>
                      </a:lnTo>
                      <a:lnTo>
                        <a:pt x="663" y="257"/>
                      </a:lnTo>
                      <a:lnTo>
                        <a:pt x="661" y="257"/>
                      </a:lnTo>
                      <a:lnTo>
                        <a:pt x="661" y="257"/>
                      </a:lnTo>
                      <a:lnTo>
                        <a:pt x="655" y="257"/>
                      </a:lnTo>
                      <a:lnTo>
                        <a:pt x="655" y="256"/>
                      </a:lnTo>
                      <a:lnTo>
                        <a:pt x="652" y="254"/>
                      </a:lnTo>
                      <a:lnTo>
                        <a:pt x="652" y="254"/>
                      </a:lnTo>
                      <a:lnTo>
                        <a:pt x="652" y="254"/>
                      </a:lnTo>
                      <a:lnTo>
                        <a:pt x="650" y="254"/>
                      </a:lnTo>
                      <a:lnTo>
                        <a:pt x="650" y="254"/>
                      </a:lnTo>
                      <a:lnTo>
                        <a:pt x="642" y="254"/>
                      </a:lnTo>
                      <a:lnTo>
                        <a:pt x="641" y="254"/>
                      </a:lnTo>
                      <a:lnTo>
                        <a:pt x="641" y="254"/>
                      </a:lnTo>
                      <a:lnTo>
                        <a:pt x="640" y="253"/>
                      </a:lnTo>
                      <a:lnTo>
                        <a:pt x="633" y="253"/>
                      </a:lnTo>
                      <a:lnTo>
                        <a:pt x="631" y="253"/>
                      </a:lnTo>
                      <a:lnTo>
                        <a:pt x="628" y="252"/>
                      </a:lnTo>
                      <a:lnTo>
                        <a:pt x="627" y="250"/>
                      </a:lnTo>
                      <a:lnTo>
                        <a:pt x="625" y="248"/>
                      </a:lnTo>
                      <a:lnTo>
                        <a:pt x="624" y="248"/>
                      </a:lnTo>
                      <a:lnTo>
                        <a:pt x="624" y="244"/>
                      </a:lnTo>
                      <a:lnTo>
                        <a:pt x="623" y="244"/>
                      </a:lnTo>
                      <a:lnTo>
                        <a:pt x="623" y="241"/>
                      </a:lnTo>
                      <a:lnTo>
                        <a:pt x="623" y="241"/>
                      </a:lnTo>
                      <a:lnTo>
                        <a:pt x="621" y="239"/>
                      </a:lnTo>
                      <a:lnTo>
                        <a:pt x="621" y="239"/>
                      </a:lnTo>
                      <a:lnTo>
                        <a:pt x="619" y="236"/>
                      </a:lnTo>
                      <a:lnTo>
                        <a:pt x="616" y="235"/>
                      </a:lnTo>
                      <a:lnTo>
                        <a:pt x="616" y="235"/>
                      </a:lnTo>
                      <a:lnTo>
                        <a:pt x="615" y="235"/>
                      </a:lnTo>
                      <a:lnTo>
                        <a:pt x="615" y="236"/>
                      </a:lnTo>
                      <a:lnTo>
                        <a:pt x="614" y="236"/>
                      </a:lnTo>
                      <a:lnTo>
                        <a:pt x="614" y="236"/>
                      </a:lnTo>
                      <a:lnTo>
                        <a:pt x="612" y="236"/>
                      </a:lnTo>
                      <a:lnTo>
                        <a:pt x="611" y="236"/>
                      </a:lnTo>
                      <a:lnTo>
                        <a:pt x="611" y="237"/>
                      </a:lnTo>
                      <a:lnTo>
                        <a:pt x="610" y="237"/>
                      </a:lnTo>
                      <a:lnTo>
                        <a:pt x="608" y="239"/>
                      </a:lnTo>
                      <a:lnTo>
                        <a:pt x="606" y="240"/>
                      </a:lnTo>
                      <a:lnTo>
                        <a:pt x="606" y="240"/>
                      </a:lnTo>
                      <a:lnTo>
                        <a:pt x="603" y="241"/>
                      </a:lnTo>
                      <a:lnTo>
                        <a:pt x="603" y="241"/>
                      </a:lnTo>
                      <a:lnTo>
                        <a:pt x="602" y="243"/>
                      </a:lnTo>
                      <a:lnTo>
                        <a:pt x="599" y="243"/>
                      </a:lnTo>
                      <a:lnTo>
                        <a:pt x="597" y="243"/>
                      </a:lnTo>
                      <a:lnTo>
                        <a:pt x="597" y="243"/>
                      </a:lnTo>
                      <a:lnTo>
                        <a:pt x="594" y="241"/>
                      </a:lnTo>
                      <a:lnTo>
                        <a:pt x="594" y="241"/>
                      </a:lnTo>
                      <a:lnTo>
                        <a:pt x="591" y="241"/>
                      </a:lnTo>
                      <a:lnTo>
                        <a:pt x="590" y="240"/>
                      </a:lnTo>
                      <a:lnTo>
                        <a:pt x="586" y="239"/>
                      </a:lnTo>
                      <a:lnTo>
                        <a:pt x="583" y="236"/>
                      </a:lnTo>
                      <a:lnTo>
                        <a:pt x="582" y="236"/>
                      </a:lnTo>
                      <a:lnTo>
                        <a:pt x="581" y="235"/>
                      </a:lnTo>
                      <a:lnTo>
                        <a:pt x="580" y="233"/>
                      </a:lnTo>
                      <a:lnTo>
                        <a:pt x="580" y="231"/>
                      </a:lnTo>
                      <a:lnTo>
                        <a:pt x="578" y="231"/>
                      </a:lnTo>
                      <a:lnTo>
                        <a:pt x="577" y="230"/>
                      </a:lnTo>
                      <a:lnTo>
                        <a:pt x="576" y="228"/>
                      </a:lnTo>
                      <a:lnTo>
                        <a:pt x="574" y="227"/>
                      </a:lnTo>
                      <a:lnTo>
                        <a:pt x="574" y="224"/>
                      </a:lnTo>
                      <a:lnTo>
                        <a:pt x="573" y="224"/>
                      </a:lnTo>
                      <a:lnTo>
                        <a:pt x="573" y="223"/>
                      </a:lnTo>
                      <a:lnTo>
                        <a:pt x="572" y="223"/>
                      </a:lnTo>
                      <a:lnTo>
                        <a:pt x="572" y="125"/>
                      </a:lnTo>
                      <a:lnTo>
                        <a:pt x="573" y="125"/>
                      </a:lnTo>
                      <a:lnTo>
                        <a:pt x="573" y="126"/>
                      </a:lnTo>
                      <a:lnTo>
                        <a:pt x="574" y="126"/>
                      </a:lnTo>
                      <a:lnTo>
                        <a:pt x="574" y="127"/>
                      </a:lnTo>
                      <a:lnTo>
                        <a:pt x="576" y="127"/>
                      </a:lnTo>
                      <a:lnTo>
                        <a:pt x="578" y="126"/>
                      </a:lnTo>
                      <a:lnTo>
                        <a:pt x="582" y="125"/>
                      </a:lnTo>
                      <a:lnTo>
                        <a:pt x="586" y="124"/>
                      </a:lnTo>
                      <a:lnTo>
                        <a:pt x="589" y="122"/>
                      </a:lnTo>
                      <a:lnTo>
                        <a:pt x="589" y="125"/>
                      </a:lnTo>
                      <a:lnTo>
                        <a:pt x="593" y="125"/>
                      </a:lnTo>
                      <a:lnTo>
                        <a:pt x="593" y="122"/>
                      </a:lnTo>
                      <a:lnTo>
                        <a:pt x="594" y="120"/>
                      </a:lnTo>
                      <a:lnTo>
                        <a:pt x="594" y="116"/>
                      </a:lnTo>
                      <a:lnTo>
                        <a:pt x="593" y="113"/>
                      </a:lnTo>
                      <a:lnTo>
                        <a:pt x="591" y="110"/>
                      </a:lnTo>
                      <a:lnTo>
                        <a:pt x="591" y="108"/>
                      </a:lnTo>
                      <a:lnTo>
                        <a:pt x="593" y="104"/>
                      </a:lnTo>
                      <a:lnTo>
                        <a:pt x="594" y="104"/>
                      </a:lnTo>
                      <a:lnTo>
                        <a:pt x="594" y="104"/>
                      </a:lnTo>
                      <a:lnTo>
                        <a:pt x="595" y="104"/>
                      </a:lnTo>
                      <a:lnTo>
                        <a:pt x="595" y="99"/>
                      </a:lnTo>
                      <a:lnTo>
                        <a:pt x="594" y="99"/>
                      </a:lnTo>
                      <a:lnTo>
                        <a:pt x="594" y="99"/>
                      </a:lnTo>
                      <a:lnTo>
                        <a:pt x="594" y="97"/>
                      </a:lnTo>
                      <a:lnTo>
                        <a:pt x="594" y="97"/>
                      </a:lnTo>
                      <a:lnTo>
                        <a:pt x="594" y="97"/>
                      </a:lnTo>
                      <a:lnTo>
                        <a:pt x="591" y="97"/>
                      </a:lnTo>
                      <a:lnTo>
                        <a:pt x="591" y="95"/>
                      </a:lnTo>
                      <a:lnTo>
                        <a:pt x="590" y="95"/>
                      </a:lnTo>
                      <a:lnTo>
                        <a:pt x="591" y="93"/>
                      </a:lnTo>
                      <a:lnTo>
                        <a:pt x="590" y="91"/>
                      </a:lnTo>
                      <a:lnTo>
                        <a:pt x="587" y="89"/>
                      </a:lnTo>
                      <a:lnTo>
                        <a:pt x="589" y="88"/>
                      </a:lnTo>
                      <a:lnTo>
                        <a:pt x="594" y="87"/>
                      </a:lnTo>
                      <a:lnTo>
                        <a:pt x="594" y="87"/>
                      </a:lnTo>
                      <a:lnTo>
                        <a:pt x="587" y="87"/>
                      </a:lnTo>
                      <a:lnTo>
                        <a:pt x="587" y="87"/>
                      </a:lnTo>
                      <a:lnTo>
                        <a:pt x="585" y="87"/>
                      </a:lnTo>
                      <a:lnTo>
                        <a:pt x="583" y="89"/>
                      </a:lnTo>
                      <a:lnTo>
                        <a:pt x="583" y="89"/>
                      </a:lnTo>
                      <a:lnTo>
                        <a:pt x="583" y="88"/>
                      </a:lnTo>
                      <a:lnTo>
                        <a:pt x="582" y="88"/>
                      </a:lnTo>
                      <a:lnTo>
                        <a:pt x="582" y="88"/>
                      </a:lnTo>
                      <a:lnTo>
                        <a:pt x="581" y="87"/>
                      </a:lnTo>
                      <a:lnTo>
                        <a:pt x="582" y="87"/>
                      </a:lnTo>
                      <a:lnTo>
                        <a:pt x="582" y="83"/>
                      </a:lnTo>
                      <a:lnTo>
                        <a:pt x="583" y="82"/>
                      </a:lnTo>
                      <a:lnTo>
                        <a:pt x="583" y="79"/>
                      </a:lnTo>
                      <a:lnTo>
                        <a:pt x="585" y="76"/>
                      </a:lnTo>
                      <a:lnTo>
                        <a:pt x="583" y="75"/>
                      </a:lnTo>
                      <a:lnTo>
                        <a:pt x="586" y="75"/>
                      </a:lnTo>
                      <a:lnTo>
                        <a:pt x="586" y="78"/>
                      </a:lnTo>
                      <a:lnTo>
                        <a:pt x="587" y="78"/>
                      </a:lnTo>
                      <a:lnTo>
                        <a:pt x="586" y="79"/>
                      </a:lnTo>
                      <a:lnTo>
                        <a:pt x="593" y="79"/>
                      </a:lnTo>
                      <a:lnTo>
                        <a:pt x="593" y="79"/>
                      </a:lnTo>
                      <a:lnTo>
                        <a:pt x="595" y="80"/>
                      </a:lnTo>
                      <a:lnTo>
                        <a:pt x="597" y="80"/>
                      </a:lnTo>
                      <a:lnTo>
                        <a:pt x="597" y="78"/>
                      </a:lnTo>
                      <a:lnTo>
                        <a:pt x="597" y="78"/>
                      </a:lnTo>
                      <a:lnTo>
                        <a:pt x="597" y="78"/>
                      </a:lnTo>
                      <a:lnTo>
                        <a:pt x="598" y="76"/>
                      </a:lnTo>
                      <a:lnTo>
                        <a:pt x="599" y="76"/>
                      </a:lnTo>
                      <a:lnTo>
                        <a:pt x="600" y="76"/>
                      </a:lnTo>
                      <a:lnTo>
                        <a:pt x="600" y="75"/>
                      </a:lnTo>
                      <a:lnTo>
                        <a:pt x="600" y="72"/>
                      </a:lnTo>
                      <a:lnTo>
                        <a:pt x="594" y="67"/>
                      </a:lnTo>
                      <a:lnTo>
                        <a:pt x="594" y="63"/>
                      </a:lnTo>
                      <a:lnTo>
                        <a:pt x="594" y="63"/>
                      </a:lnTo>
                      <a:lnTo>
                        <a:pt x="587" y="62"/>
                      </a:lnTo>
                      <a:lnTo>
                        <a:pt x="585" y="65"/>
                      </a:lnTo>
                      <a:lnTo>
                        <a:pt x="583" y="66"/>
                      </a:lnTo>
                      <a:lnTo>
                        <a:pt x="583" y="66"/>
                      </a:lnTo>
                      <a:lnTo>
                        <a:pt x="583" y="67"/>
                      </a:lnTo>
                      <a:lnTo>
                        <a:pt x="583" y="67"/>
                      </a:lnTo>
                      <a:lnTo>
                        <a:pt x="583" y="69"/>
                      </a:lnTo>
                      <a:lnTo>
                        <a:pt x="582" y="69"/>
                      </a:lnTo>
                      <a:lnTo>
                        <a:pt x="582" y="69"/>
                      </a:lnTo>
                      <a:lnTo>
                        <a:pt x="581" y="67"/>
                      </a:lnTo>
                      <a:lnTo>
                        <a:pt x="580" y="66"/>
                      </a:lnTo>
                      <a:lnTo>
                        <a:pt x="580" y="63"/>
                      </a:lnTo>
                      <a:lnTo>
                        <a:pt x="581" y="62"/>
                      </a:lnTo>
                      <a:lnTo>
                        <a:pt x="581" y="61"/>
                      </a:lnTo>
                      <a:lnTo>
                        <a:pt x="581" y="59"/>
                      </a:lnTo>
                      <a:lnTo>
                        <a:pt x="581" y="58"/>
                      </a:lnTo>
                      <a:lnTo>
                        <a:pt x="582" y="58"/>
                      </a:lnTo>
                      <a:lnTo>
                        <a:pt x="583" y="54"/>
                      </a:lnTo>
                      <a:lnTo>
                        <a:pt x="582" y="54"/>
                      </a:lnTo>
                      <a:lnTo>
                        <a:pt x="582" y="54"/>
                      </a:lnTo>
                      <a:lnTo>
                        <a:pt x="580" y="54"/>
                      </a:lnTo>
                      <a:lnTo>
                        <a:pt x="578" y="53"/>
                      </a:lnTo>
                      <a:lnTo>
                        <a:pt x="576" y="53"/>
                      </a:lnTo>
                      <a:lnTo>
                        <a:pt x="576" y="52"/>
                      </a:lnTo>
                      <a:lnTo>
                        <a:pt x="574" y="50"/>
                      </a:lnTo>
                      <a:lnTo>
                        <a:pt x="573" y="49"/>
                      </a:lnTo>
                      <a:lnTo>
                        <a:pt x="572" y="50"/>
                      </a:lnTo>
                      <a:lnTo>
                        <a:pt x="572" y="36"/>
                      </a:lnTo>
                      <a:lnTo>
                        <a:pt x="573" y="36"/>
                      </a:lnTo>
                      <a:lnTo>
                        <a:pt x="573" y="34"/>
                      </a:lnTo>
                      <a:lnTo>
                        <a:pt x="572" y="34"/>
                      </a:lnTo>
                      <a:lnTo>
                        <a:pt x="572" y="29"/>
                      </a:lnTo>
                      <a:lnTo>
                        <a:pt x="573" y="29"/>
                      </a:lnTo>
                      <a:lnTo>
                        <a:pt x="573" y="29"/>
                      </a:lnTo>
                      <a:lnTo>
                        <a:pt x="574" y="29"/>
                      </a:lnTo>
                      <a:lnTo>
                        <a:pt x="574" y="28"/>
                      </a:lnTo>
                      <a:lnTo>
                        <a:pt x="574" y="29"/>
                      </a:lnTo>
                      <a:lnTo>
                        <a:pt x="576" y="29"/>
                      </a:lnTo>
                      <a:lnTo>
                        <a:pt x="577" y="29"/>
                      </a:lnTo>
                      <a:lnTo>
                        <a:pt x="576" y="24"/>
                      </a:lnTo>
                      <a:lnTo>
                        <a:pt x="578" y="24"/>
                      </a:lnTo>
                      <a:lnTo>
                        <a:pt x="581" y="24"/>
                      </a:lnTo>
                      <a:lnTo>
                        <a:pt x="582" y="25"/>
                      </a:lnTo>
                      <a:lnTo>
                        <a:pt x="585" y="27"/>
                      </a:lnTo>
                      <a:lnTo>
                        <a:pt x="587" y="27"/>
                      </a:lnTo>
                      <a:lnTo>
                        <a:pt x="591" y="28"/>
                      </a:lnTo>
                      <a:lnTo>
                        <a:pt x="591" y="29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7" y="31"/>
                      </a:lnTo>
                      <a:lnTo>
                        <a:pt x="586" y="32"/>
                      </a:lnTo>
                      <a:lnTo>
                        <a:pt x="585" y="33"/>
                      </a:lnTo>
                      <a:lnTo>
                        <a:pt x="585" y="34"/>
                      </a:lnTo>
                      <a:lnTo>
                        <a:pt x="583" y="34"/>
                      </a:lnTo>
                      <a:lnTo>
                        <a:pt x="583" y="36"/>
                      </a:lnTo>
                      <a:lnTo>
                        <a:pt x="582" y="36"/>
                      </a:lnTo>
                      <a:lnTo>
                        <a:pt x="581" y="36"/>
                      </a:lnTo>
                      <a:lnTo>
                        <a:pt x="581" y="34"/>
                      </a:lnTo>
                      <a:lnTo>
                        <a:pt x="581" y="34"/>
                      </a:lnTo>
                      <a:lnTo>
                        <a:pt x="580" y="34"/>
                      </a:lnTo>
                      <a:lnTo>
                        <a:pt x="578" y="36"/>
                      </a:lnTo>
                      <a:lnTo>
                        <a:pt x="578" y="36"/>
                      </a:lnTo>
                      <a:lnTo>
                        <a:pt x="580" y="36"/>
                      </a:lnTo>
                      <a:lnTo>
                        <a:pt x="580" y="37"/>
                      </a:lnTo>
                      <a:lnTo>
                        <a:pt x="581" y="37"/>
                      </a:lnTo>
                      <a:lnTo>
                        <a:pt x="581" y="37"/>
                      </a:lnTo>
                      <a:lnTo>
                        <a:pt x="582" y="38"/>
                      </a:lnTo>
                      <a:lnTo>
                        <a:pt x="583" y="38"/>
                      </a:lnTo>
                      <a:lnTo>
                        <a:pt x="585" y="37"/>
                      </a:lnTo>
                      <a:lnTo>
                        <a:pt x="585" y="37"/>
                      </a:lnTo>
                      <a:lnTo>
                        <a:pt x="585" y="36"/>
                      </a:lnTo>
                      <a:lnTo>
                        <a:pt x="586" y="36"/>
                      </a:lnTo>
                      <a:lnTo>
                        <a:pt x="586" y="33"/>
                      </a:lnTo>
                      <a:lnTo>
                        <a:pt x="586" y="33"/>
                      </a:lnTo>
                      <a:lnTo>
                        <a:pt x="589" y="32"/>
                      </a:lnTo>
                      <a:lnTo>
                        <a:pt x="590" y="31"/>
                      </a:lnTo>
                      <a:lnTo>
                        <a:pt x="593" y="29"/>
                      </a:lnTo>
                      <a:lnTo>
                        <a:pt x="595" y="29"/>
                      </a:lnTo>
                      <a:lnTo>
                        <a:pt x="597" y="28"/>
                      </a:lnTo>
                      <a:lnTo>
                        <a:pt x="597" y="28"/>
                      </a:lnTo>
                      <a:lnTo>
                        <a:pt x="597" y="25"/>
                      </a:lnTo>
                      <a:lnTo>
                        <a:pt x="598" y="25"/>
                      </a:lnTo>
                      <a:lnTo>
                        <a:pt x="598" y="24"/>
                      </a:lnTo>
                      <a:lnTo>
                        <a:pt x="598" y="21"/>
                      </a:lnTo>
                      <a:lnTo>
                        <a:pt x="597" y="21"/>
                      </a:lnTo>
                      <a:lnTo>
                        <a:pt x="595" y="20"/>
                      </a:lnTo>
                      <a:lnTo>
                        <a:pt x="595" y="20"/>
                      </a:lnTo>
                      <a:lnTo>
                        <a:pt x="594" y="19"/>
                      </a:lnTo>
                      <a:lnTo>
                        <a:pt x="594" y="19"/>
                      </a:lnTo>
                      <a:lnTo>
                        <a:pt x="594" y="16"/>
                      </a:lnTo>
                      <a:lnTo>
                        <a:pt x="593" y="15"/>
                      </a:lnTo>
                      <a:lnTo>
                        <a:pt x="593" y="11"/>
                      </a:lnTo>
                      <a:lnTo>
                        <a:pt x="591" y="11"/>
                      </a:lnTo>
                      <a:lnTo>
                        <a:pt x="591" y="11"/>
                      </a:lnTo>
                      <a:lnTo>
                        <a:pt x="587" y="11"/>
                      </a:lnTo>
                      <a:lnTo>
                        <a:pt x="587" y="10"/>
                      </a:lnTo>
                      <a:lnTo>
                        <a:pt x="587" y="10"/>
                      </a:lnTo>
                      <a:lnTo>
                        <a:pt x="586" y="7"/>
                      </a:lnTo>
                      <a:lnTo>
                        <a:pt x="585" y="7"/>
                      </a:lnTo>
                      <a:lnTo>
                        <a:pt x="585" y="6"/>
                      </a:lnTo>
                      <a:lnTo>
                        <a:pt x="583" y="6"/>
                      </a:lnTo>
                      <a:lnTo>
                        <a:pt x="582" y="4"/>
                      </a:lnTo>
                      <a:lnTo>
                        <a:pt x="582" y="3"/>
                      </a:lnTo>
                      <a:lnTo>
                        <a:pt x="581" y="4"/>
                      </a:lnTo>
                      <a:lnTo>
                        <a:pt x="580" y="4"/>
                      </a:lnTo>
                      <a:lnTo>
                        <a:pt x="580" y="4"/>
                      </a:lnTo>
                      <a:lnTo>
                        <a:pt x="578" y="3"/>
                      </a:lnTo>
                      <a:lnTo>
                        <a:pt x="577" y="3"/>
                      </a:lnTo>
                      <a:lnTo>
                        <a:pt x="577" y="2"/>
                      </a:lnTo>
                      <a:lnTo>
                        <a:pt x="577" y="2"/>
                      </a:lnTo>
                      <a:lnTo>
                        <a:pt x="576" y="3"/>
                      </a:lnTo>
                      <a:lnTo>
                        <a:pt x="574" y="3"/>
                      </a:lnTo>
                      <a:lnTo>
                        <a:pt x="572" y="3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A9A9E0A1-37F2-4F44-8035-5743D2797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3100" y="1492704"/>
                  <a:ext cx="1546225" cy="1354138"/>
                </a:xfrm>
                <a:custGeom>
                  <a:avLst/>
                  <a:gdLst>
                    <a:gd name="T0" fmla="*/ 971 w 974"/>
                    <a:gd name="T1" fmla="*/ 841 h 853"/>
                    <a:gd name="T2" fmla="*/ 941 w 974"/>
                    <a:gd name="T3" fmla="*/ 816 h 853"/>
                    <a:gd name="T4" fmla="*/ 175 w 974"/>
                    <a:gd name="T5" fmla="*/ 194 h 853"/>
                    <a:gd name="T6" fmla="*/ 382 w 974"/>
                    <a:gd name="T7" fmla="*/ 184 h 853"/>
                    <a:gd name="T8" fmla="*/ 164 w 974"/>
                    <a:gd name="T9" fmla="*/ 179 h 853"/>
                    <a:gd name="T10" fmla="*/ 207 w 974"/>
                    <a:gd name="T11" fmla="*/ 181 h 853"/>
                    <a:gd name="T12" fmla="*/ 313 w 974"/>
                    <a:gd name="T13" fmla="*/ 150 h 853"/>
                    <a:gd name="T14" fmla="*/ 327 w 974"/>
                    <a:gd name="T15" fmla="*/ 148 h 853"/>
                    <a:gd name="T16" fmla="*/ 357 w 974"/>
                    <a:gd name="T17" fmla="*/ 148 h 853"/>
                    <a:gd name="T18" fmla="*/ 360 w 974"/>
                    <a:gd name="T19" fmla="*/ 125 h 853"/>
                    <a:gd name="T20" fmla="*/ 304 w 974"/>
                    <a:gd name="T21" fmla="*/ 10 h 853"/>
                    <a:gd name="T22" fmla="*/ 312 w 974"/>
                    <a:gd name="T23" fmla="*/ 21 h 853"/>
                    <a:gd name="T24" fmla="*/ 336 w 974"/>
                    <a:gd name="T25" fmla="*/ 28 h 853"/>
                    <a:gd name="T26" fmla="*/ 389 w 974"/>
                    <a:gd name="T27" fmla="*/ 49 h 853"/>
                    <a:gd name="T28" fmla="*/ 394 w 974"/>
                    <a:gd name="T29" fmla="*/ 84 h 853"/>
                    <a:gd name="T30" fmla="*/ 333 w 974"/>
                    <a:gd name="T31" fmla="*/ 66 h 853"/>
                    <a:gd name="T32" fmla="*/ 356 w 974"/>
                    <a:gd name="T33" fmla="*/ 87 h 853"/>
                    <a:gd name="T34" fmla="*/ 387 w 974"/>
                    <a:gd name="T35" fmla="*/ 118 h 853"/>
                    <a:gd name="T36" fmla="*/ 401 w 974"/>
                    <a:gd name="T37" fmla="*/ 104 h 853"/>
                    <a:gd name="T38" fmla="*/ 428 w 974"/>
                    <a:gd name="T39" fmla="*/ 87 h 853"/>
                    <a:gd name="T40" fmla="*/ 440 w 974"/>
                    <a:gd name="T41" fmla="*/ 49 h 853"/>
                    <a:gd name="T42" fmla="*/ 452 w 974"/>
                    <a:gd name="T43" fmla="*/ 79 h 853"/>
                    <a:gd name="T44" fmla="*/ 496 w 974"/>
                    <a:gd name="T45" fmla="*/ 53 h 853"/>
                    <a:gd name="T46" fmla="*/ 12 w 974"/>
                    <a:gd name="T47" fmla="*/ 338 h 853"/>
                    <a:gd name="T48" fmla="*/ 25 w 974"/>
                    <a:gd name="T49" fmla="*/ 324 h 853"/>
                    <a:gd name="T50" fmla="*/ 56 w 974"/>
                    <a:gd name="T51" fmla="*/ 304 h 853"/>
                    <a:gd name="T52" fmla="*/ 84 w 974"/>
                    <a:gd name="T53" fmla="*/ 282 h 853"/>
                    <a:gd name="T54" fmla="*/ 119 w 974"/>
                    <a:gd name="T55" fmla="*/ 268 h 853"/>
                    <a:gd name="T56" fmla="*/ 123 w 974"/>
                    <a:gd name="T57" fmla="*/ 223 h 853"/>
                    <a:gd name="T58" fmla="*/ 139 w 974"/>
                    <a:gd name="T59" fmla="*/ 203 h 853"/>
                    <a:gd name="T60" fmla="*/ 132 w 974"/>
                    <a:gd name="T61" fmla="*/ 241 h 853"/>
                    <a:gd name="T62" fmla="*/ 152 w 974"/>
                    <a:gd name="T63" fmla="*/ 256 h 853"/>
                    <a:gd name="T64" fmla="*/ 208 w 974"/>
                    <a:gd name="T65" fmla="*/ 248 h 853"/>
                    <a:gd name="T66" fmla="*/ 229 w 974"/>
                    <a:gd name="T67" fmla="*/ 241 h 853"/>
                    <a:gd name="T68" fmla="*/ 247 w 974"/>
                    <a:gd name="T69" fmla="*/ 211 h 853"/>
                    <a:gd name="T70" fmla="*/ 275 w 974"/>
                    <a:gd name="T71" fmla="*/ 179 h 853"/>
                    <a:gd name="T72" fmla="*/ 308 w 974"/>
                    <a:gd name="T73" fmla="*/ 167 h 853"/>
                    <a:gd name="T74" fmla="*/ 254 w 974"/>
                    <a:gd name="T75" fmla="*/ 167 h 853"/>
                    <a:gd name="T76" fmla="*/ 242 w 974"/>
                    <a:gd name="T77" fmla="*/ 144 h 853"/>
                    <a:gd name="T78" fmla="*/ 268 w 974"/>
                    <a:gd name="T79" fmla="*/ 101 h 853"/>
                    <a:gd name="T80" fmla="*/ 245 w 974"/>
                    <a:gd name="T81" fmla="*/ 88 h 853"/>
                    <a:gd name="T82" fmla="*/ 223 w 974"/>
                    <a:gd name="T83" fmla="*/ 118 h 853"/>
                    <a:gd name="T84" fmla="*/ 202 w 974"/>
                    <a:gd name="T85" fmla="*/ 142 h 853"/>
                    <a:gd name="T86" fmla="*/ 212 w 974"/>
                    <a:gd name="T87" fmla="*/ 171 h 853"/>
                    <a:gd name="T88" fmla="*/ 195 w 974"/>
                    <a:gd name="T89" fmla="*/ 193 h 853"/>
                    <a:gd name="T90" fmla="*/ 171 w 974"/>
                    <a:gd name="T91" fmla="*/ 231 h 853"/>
                    <a:gd name="T92" fmla="*/ 148 w 974"/>
                    <a:gd name="T93" fmla="*/ 205 h 853"/>
                    <a:gd name="T94" fmla="*/ 119 w 974"/>
                    <a:gd name="T95" fmla="*/ 201 h 853"/>
                    <a:gd name="T96" fmla="*/ 96 w 974"/>
                    <a:gd name="T97" fmla="*/ 184 h 853"/>
                    <a:gd name="T98" fmla="*/ 92 w 974"/>
                    <a:gd name="T99" fmla="*/ 165 h 853"/>
                    <a:gd name="T100" fmla="*/ 103 w 974"/>
                    <a:gd name="T101" fmla="*/ 156 h 853"/>
                    <a:gd name="T102" fmla="*/ 94 w 974"/>
                    <a:gd name="T103" fmla="*/ 146 h 853"/>
                    <a:gd name="T104" fmla="*/ 113 w 974"/>
                    <a:gd name="T105" fmla="*/ 135 h 853"/>
                    <a:gd name="T106" fmla="*/ 132 w 974"/>
                    <a:gd name="T107" fmla="*/ 120 h 853"/>
                    <a:gd name="T108" fmla="*/ 139 w 974"/>
                    <a:gd name="T109" fmla="*/ 116 h 853"/>
                    <a:gd name="T110" fmla="*/ 173 w 974"/>
                    <a:gd name="T111" fmla="*/ 89 h 853"/>
                    <a:gd name="T112" fmla="*/ 194 w 974"/>
                    <a:gd name="T113" fmla="*/ 65 h 853"/>
                    <a:gd name="T114" fmla="*/ 200 w 974"/>
                    <a:gd name="T115" fmla="*/ 49 h 853"/>
                    <a:gd name="T116" fmla="*/ 215 w 974"/>
                    <a:gd name="T117" fmla="*/ 29 h 853"/>
                    <a:gd name="T118" fmla="*/ 236 w 974"/>
                    <a:gd name="T119" fmla="*/ 20 h 853"/>
                    <a:gd name="T120" fmla="*/ 258 w 974"/>
                    <a:gd name="T121" fmla="*/ 15 h 853"/>
                    <a:gd name="T122" fmla="*/ 274 w 974"/>
                    <a:gd name="T123" fmla="*/ 23 h 853"/>
                    <a:gd name="T124" fmla="*/ 293 w 974"/>
                    <a:gd name="T125" fmla="*/ 7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74" h="853">
                      <a:moveTo>
                        <a:pt x="935" y="791"/>
                      </a:moveTo>
                      <a:lnTo>
                        <a:pt x="944" y="791"/>
                      </a:lnTo>
                      <a:lnTo>
                        <a:pt x="945" y="791"/>
                      </a:lnTo>
                      <a:lnTo>
                        <a:pt x="945" y="792"/>
                      </a:lnTo>
                      <a:lnTo>
                        <a:pt x="949" y="792"/>
                      </a:lnTo>
                      <a:lnTo>
                        <a:pt x="949" y="795"/>
                      </a:lnTo>
                      <a:lnTo>
                        <a:pt x="950" y="796"/>
                      </a:lnTo>
                      <a:lnTo>
                        <a:pt x="952" y="798"/>
                      </a:lnTo>
                      <a:lnTo>
                        <a:pt x="953" y="799"/>
                      </a:lnTo>
                      <a:lnTo>
                        <a:pt x="953" y="800"/>
                      </a:lnTo>
                      <a:lnTo>
                        <a:pt x="954" y="800"/>
                      </a:lnTo>
                      <a:lnTo>
                        <a:pt x="954" y="803"/>
                      </a:lnTo>
                      <a:lnTo>
                        <a:pt x="958" y="804"/>
                      </a:lnTo>
                      <a:lnTo>
                        <a:pt x="958" y="806"/>
                      </a:lnTo>
                      <a:lnTo>
                        <a:pt x="960" y="806"/>
                      </a:lnTo>
                      <a:lnTo>
                        <a:pt x="960" y="807"/>
                      </a:lnTo>
                      <a:lnTo>
                        <a:pt x="962" y="808"/>
                      </a:lnTo>
                      <a:lnTo>
                        <a:pt x="963" y="813"/>
                      </a:lnTo>
                      <a:lnTo>
                        <a:pt x="966" y="815"/>
                      </a:lnTo>
                      <a:lnTo>
                        <a:pt x="966" y="817"/>
                      </a:lnTo>
                      <a:lnTo>
                        <a:pt x="966" y="817"/>
                      </a:lnTo>
                      <a:lnTo>
                        <a:pt x="966" y="819"/>
                      </a:lnTo>
                      <a:lnTo>
                        <a:pt x="967" y="819"/>
                      </a:lnTo>
                      <a:lnTo>
                        <a:pt x="967" y="821"/>
                      </a:lnTo>
                      <a:lnTo>
                        <a:pt x="966" y="821"/>
                      </a:lnTo>
                      <a:lnTo>
                        <a:pt x="966" y="821"/>
                      </a:lnTo>
                      <a:lnTo>
                        <a:pt x="967" y="823"/>
                      </a:lnTo>
                      <a:lnTo>
                        <a:pt x="967" y="823"/>
                      </a:lnTo>
                      <a:lnTo>
                        <a:pt x="967" y="823"/>
                      </a:lnTo>
                      <a:lnTo>
                        <a:pt x="966" y="836"/>
                      </a:lnTo>
                      <a:lnTo>
                        <a:pt x="967" y="836"/>
                      </a:lnTo>
                      <a:lnTo>
                        <a:pt x="967" y="837"/>
                      </a:lnTo>
                      <a:lnTo>
                        <a:pt x="967" y="837"/>
                      </a:lnTo>
                      <a:lnTo>
                        <a:pt x="967" y="838"/>
                      </a:lnTo>
                      <a:lnTo>
                        <a:pt x="970" y="838"/>
                      </a:lnTo>
                      <a:lnTo>
                        <a:pt x="970" y="841"/>
                      </a:lnTo>
                      <a:lnTo>
                        <a:pt x="971" y="841"/>
                      </a:lnTo>
                      <a:lnTo>
                        <a:pt x="971" y="844"/>
                      </a:lnTo>
                      <a:lnTo>
                        <a:pt x="973" y="844"/>
                      </a:lnTo>
                      <a:lnTo>
                        <a:pt x="973" y="845"/>
                      </a:lnTo>
                      <a:lnTo>
                        <a:pt x="974" y="846"/>
                      </a:lnTo>
                      <a:lnTo>
                        <a:pt x="974" y="849"/>
                      </a:lnTo>
                      <a:lnTo>
                        <a:pt x="969" y="849"/>
                      </a:lnTo>
                      <a:lnTo>
                        <a:pt x="967" y="850"/>
                      </a:lnTo>
                      <a:lnTo>
                        <a:pt x="967" y="851"/>
                      </a:lnTo>
                      <a:lnTo>
                        <a:pt x="966" y="853"/>
                      </a:lnTo>
                      <a:lnTo>
                        <a:pt x="965" y="851"/>
                      </a:lnTo>
                      <a:lnTo>
                        <a:pt x="963" y="850"/>
                      </a:lnTo>
                      <a:lnTo>
                        <a:pt x="963" y="850"/>
                      </a:lnTo>
                      <a:lnTo>
                        <a:pt x="962" y="850"/>
                      </a:lnTo>
                      <a:lnTo>
                        <a:pt x="962" y="849"/>
                      </a:lnTo>
                      <a:lnTo>
                        <a:pt x="961" y="849"/>
                      </a:lnTo>
                      <a:lnTo>
                        <a:pt x="960" y="847"/>
                      </a:lnTo>
                      <a:lnTo>
                        <a:pt x="958" y="847"/>
                      </a:lnTo>
                      <a:lnTo>
                        <a:pt x="958" y="846"/>
                      </a:lnTo>
                      <a:lnTo>
                        <a:pt x="957" y="846"/>
                      </a:lnTo>
                      <a:lnTo>
                        <a:pt x="957" y="845"/>
                      </a:lnTo>
                      <a:lnTo>
                        <a:pt x="957" y="845"/>
                      </a:lnTo>
                      <a:lnTo>
                        <a:pt x="954" y="844"/>
                      </a:lnTo>
                      <a:lnTo>
                        <a:pt x="953" y="842"/>
                      </a:lnTo>
                      <a:lnTo>
                        <a:pt x="950" y="841"/>
                      </a:lnTo>
                      <a:lnTo>
                        <a:pt x="949" y="840"/>
                      </a:lnTo>
                      <a:lnTo>
                        <a:pt x="949" y="838"/>
                      </a:lnTo>
                      <a:lnTo>
                        <a:pt x="949" y="836"/>
                      </a:lnTo>
                      <a:lnTo>
                        <a:pt x="948" y="833"/>
                      </a:lnTo>
                      <a:lnTo>
                        <a:pt x="948" y="833"/>
                      </a:lnTo>
                      <a:lnTo>
                        <a:pt x="946" y="832"/>
                      </a:lnTo>
                      <a:lnTo>
                        <a:pt x="946" y="830"/>
                      </a:lnTo>
                      <a:lnTo>
                        <a:pt x="944" y="829"/>
                      </a:lnTo>
                      <a:lnTo>
                        <a:pt x="943" y="820"/>
                      </a:lnTo>
                      <a:lnTo>
                        <a:pt x="941" y="820"/>
                      </a:lnTo>
                      <a:lnTo>
                        <a:pt x="941" y="817"/>
                      </a:lnTo>
                      <a:lnTo>
                        <a:pt x="941" y="817"/>
                      </a:lnTo>
                      <a:lnTo>
                        <a:pt x="941" y="816"/>
                      </a:lnTo>
                      <a:lnTo>
                        <a:pt x="940" y="816"/>
                      </a:lnTo>
                      <a:lnTo>
                        <a:pt x="940" y="815"/>
                      </a:lnTo>
                      <a:lnTo>
                        <a:pt x="941" y="813"/>
                      </a:lnTo>
                      <a:lnTo>
                        <a:pt x="941" y="812"/>
                      </a:lnTo>
                      <a:lnTo>
                        <a:pt x="941" y="812"/>
                      </a:lnTo>
                      <a:lnTo>
                        <a:pt x="940" y="812"/>
                      </a:lnTo>
                      <a:lnTo>
                        <a:pt x="940" y="809"/>
                      </a:lnTo>
                      <a:lnTo>
                        <a:pt x="940" y="809"/>
                      </a:lnTo>
                      <a:lnTo>
                        <a:pt x="940" y="807"/>
                      </a:lnTo>
                      <a:lnTo>
                        <a:pt x="939" y="807"/>
                      </a:lnTo>
                      <a:lnTo>
                        <a:pt x="939" y="806"/>
                      </a:lnTo>
                      <a:lnTo>
                        <a:pt x="939" y="806"/>
                      </a:lnTo>
                      <a:lnTo>
                        <a:pt x="937" y="795"/>
                      </a:lnTo>
                      <a:lnTo>
                        <a:pt x="936" y="794"/>
                      </a:lnTo>
                      <a:lnTo>
                        <a:pt x="935" y="791"/>
                      </a:lnTo>
                      <a:close/>
                      <a:moveTo>
                        <a:pt x="127" y="261"/>
                      </a:moveTo>
                      <a:lnTo>
                        <a:pt x="128" y="262"/>
                      </a:lnTo>
                      <a:lnTo>
                        <a:pt x="128" y="262"/>
                      </a:lnTo>
                      <a:lnTo>
                        <a:pt x="130" y="262"/>
                      </a:lnTo>
                      <a:lnTo>
                        <a:pt x="128" y="262"/>
                      </a:lnTo>
                      <a:lnTo>
                        <a:pt x="128" y="262"/>
                      </a:lnTo>
                      <a:lnTo>
                        <a:pt x="127" y="261"/>
                      </a:lnTo>
                      <a:close/>
                      <a:moveTo>
                        <a:pt x="296" y="201"/>
                      </a:moveTo>
                      <a:lnTo>
                        <a:pt x="296" y="202"/>
                      </a:lnTo>
                      <a:lnTo>
                        <a:pt x="296" y="202"/>
                      </a:lnTo>
                      <a:lnTo>
                        <a:pt x="296" y="202"/>
                      </a:lnTo>
                      <a:lnTo>
                        <a:pt x="297" y="202"/>
                      </a:lnTo>
                      <a:lnTo>
                        <a:pt x="297" y="201"/>
                      </a:lnTo>
                      <a:lnTo>
                        <a:pt x="296" y="201"/>
                      </a:lnTo>
                      <a:close/>
                      <a:moveTo>
                        <a:pt x="178" y="189"/>
                      </a:moveTo>
                      <a:lnTo>
                        <a:pt x="177" y="189"/>
                      </a:lnTo>
                      <a:lnTo>
                        <a:pt x="174" y="194"/>
                      </a:lnTo>
                      <a:lnTo>
                        <a:pt x="174" y="199"/>
                      </a:lnTo>
                      <a:lnTo>
                        <a:pt x="174" y="199"/>
                      </a:lnTo>
                      <a:lnTo>
                        <a:pt x="174" y="198"/>
                      </a:lnTo>
                      <a:lnTo>
                        <a:pt x="175" y="198"/>
                      </a:lnTo>
                      <a:lnTo>
                        <a:pt x="175" y="194"/>
                      </a:lnTo>
                      <a:lnTo>
                        <a:pt x="177" y="194"/>
                      </a:lnTo>
                      <a:lnTo>
                        <a:pt x="178" y="189"/>
                      </a:lnTo>
                      <a:lnTo>
                        <a:pt x="178" y="189"/>
                      </a:lnTo>
                      <a:lnTo>
                        <a:pt x="178" y="189"/>
                      </a:lnTo>
                      <a:close/>
                      <a:moveTo>
                        <a:pt x="289" y="186"/>
                      </a:moveTo>
                      <a:lnTo>
                        <a:pt x="289" y="188"/>
                      </a:lnTo>
                      <a:lnTo>
                        <a:pt x="289" y="189"/>
                      </a:lnTo>
                      <a:lnTo>
                        <a:pt x="288" y="190"/>
                      </a:lnTo>
                      <a:lnTo>
                        <a:pt x="289" y="192"/>
                      </a:lnTo>
                      <a:lnTo>
                        <a:pt x="289" y="193"/>
                      </a:lnTo>
                      <a:lnTo>
                        <a:pt x="289" y="194"/>
                      </a:lnTo>
                      <a:lnTo>
                        <a:pt x="289" y="196"/>
                      </a:lnTo>
                      <a:lnTo>
                        <a:pt x="291" y="196"/>
                      </a:lnTo>
                      <a:lnTo>
                        <a:pt x="292" y="196"/>
                      </a:lnTo>
                      <a:lnTo>
                        <a:pt x="292" y="197"/>
                      </a:lnTo>
                      <a:lnTo>
                        <a:pt x="292" y="198"/>
                      </a:lnTo>
                      <a:lnTo>
                        <a:pt x="295" y="198"/>
                      </a:lnTo>
                      <a:lnTo>
                        <a:pt x="295" y="197"/>
                      </a:lnTo>
                      <a:lnTo>
                        <a:pt x="295" y="196"/>
                      </a:lnTo>
                      <a:lnTo>
                        <a:pt x="296" y="194"/>
                      </a:lnTo>
                      <a:lnTo>
                        <a:pt x="296" y="193"/>
                      </a:lnTo>
                      <a:lnTo>
                        <a:pt x="295" y="193"/>
                      </a:lnTo>
                      <a:lnTo>
                        <a:pt x="295" y="192"/>
                      </a:lnTo>
                      <a:lnTo>
                        <a:pt x="295" y="192"/>
                      </a:lnTo>
                      <a:lnTo>
                        <a:pt x="293" y="186"/>
                      </a:lnTo>
                      <a:lnTo>
                        <a:pt x="289" y="186"/>
                      </a:lnTo>
                      <a:close/>
                      <a:moveTo>
                        <a:pt x="382" y="180"/>
                      </a:moveTo>
                      <a:lnTo>
                        <a:pt x="381" y="180"/>
                      </a:lnTo>
                      <a:lnTo>
                        <a:pt x="381" y="181"/>
                      </a:lnTo>
                      <a:lnTo>
                        <a:pt x="381" y="181"/>
                      </a:lnTo>
                      <a:lnTo>
                        <a:pt x="381" y="181"/>
                      </a:lnTo>
                      <a:lnTo>
                        <a:pt x="381" y="182"/>
                      </a:lnTo>
                      <a:lnTo>
                        <a:pt x="378" y="182"/>
                      </a:lnTo>
                      <a:lnTo>
                        <a:pt x="378" y="184"/>
                      </a:lnTo>
                      <a:lnTo>
                        <a:pt x="381" y="182"/>
                      </a:lnTo>
                      <a:lnTo>
                        <a:pt x="381" y="184"/>
                      </a:lnTo>
                      <a:lnTo>
                        <a:pt x="382" y="184"/>
                      </a:lnTo>
                      <a:lnTo>
                        <a:pt x="384" y="184"/>
                      </a:lnTo>
                      <a:lnTo>
                        <a:pt x="384" y="185"/>
                      </a:lnTo>
                      <a:lnTo>
                        <a:pt x="384" y="189"/>
                      </a:lnTo>
                      <a:lnTo>
                        <a:pt x="381" y="189"/>
                      </a:lnTo>
                      <a:lnTo>
                        <a:pt x="381" y="189"/>
                      </a:lnTo>
                      <a:lnTo>
                        <a:pt x="381" y="190"/>
                      </a:lnTo>
                      <a:lnTo>
                        <a:pt x="381" y="190"/>
                      </a:lnTo>
                      <a:lnTo>
                        <a:pt x="381" y="190"/>
                      </a:lnTo>
                      <a:lnTo>
                        <a:pt x="381" y="189"/>
                      </a:lnTo>
                      <a:lnTo>
                        <a:pt x="378" y="189"/>
                      </a:lnTo>
                      <a:lnTo>
                        <a:pt x="378" y="189"/>
                      </a:lnTo>
                      <a:lnTo>
                        <a:pt x="377" y="188"/>
                      </a:lnTo>
                      <a:lnTo>
                        <a:pt x="376" y="188"/>
                      </a:lnTo>
                      <a:lnTo>
                        <a:pt x="376" y="189"/>
                      </a:lnTo>
                      <a:lnTo>
                        <a:pt x="380" y="193"/>
                      </a:lnTo>
                      <a:lnTo>
                        <a:pt x="380" y="194"/>
                      </a:lnTo>
                      <a:lnTo>
                        <a:pt x="381" y="194"/>
                      </a:lnTo>
                      <a:lnTo>
                        <a:pt x="382" y="196"/>
                      </a:lnTo>
                      <a:lnTo>
                        <a:pt x="384" y="196"/>
                      </a:lnTo>
                      <a:lnTo>
                        <a:pt x="384" y="197"/>
                      </a:lnTo>
                      <a:lnTo>
                        <a:pt x="385" y="197"/>
                      </a:lnTo>
                      <a:lnTo>
                        <a:pt x="386" y="198"/>
                      </a:lnTo>
                      <a:lnTo>
                        <a:pt x="387" y="197"/>
                      </a:lnTo>
                      <a:lnTo>
                        <a:pt x="390" y="197"/>
                      </a:lnTo>
                      <a:lnTo>
                        <a:pt x="390" y="194"/>
                      </a:lnTo>
                      <a:lnTo>
                        <a:pt x="393" y="196"/>
                      </a:lnTo>
                      <a:lnTo>
                        <a:pt x="391" y="192"/>
                      </a:lnTo>
                      <a:lnTo>
                        <a:pt x="394" y="190"/>
                      </a:lnTo>
                      <a:lnTo>
                        <a:pt x="394" y="189"/>
                      </a:lnTo>
                      <a:lnTo>
                        <a:pt x="387" y="188"/>
                      </a:lnTo>
                      <a:lnTo>
                        <a:pt x="385" y="185"/>
                      </a:lnTo>
                      <a:lnTo>
                        <a:pt x="384" y="185"/>
                      </a:lnTo>
                      <a:lnTo>
                        <a:pt x="384" y="184"/>
                      </a:lnTo>
                      <a:lnTo>
                        <a:pt x="384" y="182"/>
                      </a:lnTo>
                      <a:lnTo>
                        <a:pt x="382" y="181"/>
                      </a:lnTo>
                      <a:lnTo>
                        <a:pt x="382" y="180"/>
                      </a:lnTo>
                      <a:close/>
                      <a:moveTo>
                        <a:pt x="164" y="179"/>
                      </a:moveTo>
                      <a:lnTo>
                        <a:pt x="164" y="181"/>
                      </a:lnTo>
                      <a:lnTo>
                        <a:pt x="164" y="181"/>
                      </a:lnTo>
                      <a:lnTo>
                        <a:pt x="164" y="184"/>
                      </a:lnTo>
                      <a:lnTo>
                        <a:pt x="164" y="184"/>
                      </a:lnTo>
                      <a:lnTo>
                        <a:pt x="162" y="186"/>
                      </a:lnTo>
                      <a:lnTo>
                        <a:pt x="162" y="186"/>
                      </a:lnTo>
                      <a:lnTo>
                        <a:pt x="161" y="186"/>
                      </a:lnTo>
                      <a:lnTo>
                        <a:pt x="160" y="186"/>
                      </a:lnTo>
                      <a:lnTo>
                        <a:pt x="158" y="186"/>
                      </a:lnTo>
                      <a:lnTo>
                        <a:pt x="157" y="188"/>
                      </a:lnTo>
                      <a:lnTo>
                        <a:pt x="157" y="190"/>
                      </a:lnTo>
                      <a:lnTo>
                        <a:pt x="157" y="192"/>
                      </a:lnTo>
                      <a:lnTo>
                        <a:pt x="157" y="192"/>
                      </a:lnTo>
                      <a:lnTo>
                        <a:pt x="157" y="194"/>
                      </a:lnTo>
                      <a:lnTo>
                        <a:pt x="157" y="194"/>
                      </a:lnTo>
                      <a:lnTo>
                        <a:pt x="160" y="194"/>
                      </a:lnTo>
                      <a:lnTo>
                        <a:pt x="161" y="193"/>
                      </a:lnTo>
                      <a:lnTo>
                        <a:pt x="162" y="193"/>
                      </a:lnTo>
                      <a:lnTo>
                        <a:pt x="162" y="192"/>
                      </a:lnTo>
                      <a:lnTo>
                        <a:pt x="165" y="193"/>
                      </a:lnTo>
                      <a:lnTo>
                        <a:pt x="165" y="192"/>
                      </a:lnTo>
                      <a:lnTo>
                        <a:pt x="166" y="190"/>
                      </a:lnTo>
                      <a:lnTo>
                        <a:pt x="166" y="190"/>
                      </a:lnTo>
                      <a:lnTo>
                        <a:pt x="168" y="189"/>
                      </a:lnTo>
                      <a:lnTo>
                        <a:pt x="169" y="189"/>
                      </a:lnTo>
                      <a:lnTo>
                        <a:pt x="170" y="188"/>
                      </a:lnTo>
                      <a:lnTo>
                        <a:pt x="170" y="186"/>
                      </a:lnTo>
                      <a:lnTo>
                        <a:pt x="170" y="185"/>
                      </a:lnTo>
                      <a:lnTo>
                        <a:pt x="170" y="184"/>
                      </a:lnTo>
                      <a:lnTo>
                        <a:pt x="170" y="181"/>
                      </a:lnTo>
                      <a:lnTo>
                        <a:pt x="166" y="181"/>
                      </a:lnTo>
                      <a:lnTo>
                        <a:pt x="166" y="179"/>
                      </a:lnTo>
                      <a:lnTo>
                        <a:pt x="164" y="179"/>
                      </a:lnTo>
                      <a:close/>
                      <a:moveTo>
                        <a:pt x="199" y="179"/>
                      </a:moveTo>
                      <a:lnTo>
                        <a:pt x="200" y="181"/>
                      </a:lnTo>
                      <a:lnTo>
                        <a:pt x="207" y="181"/>
                      </a:lnTo>
                      <a:lnTo>
                        <a:pt x="207" y="181"/>
                      </a:lnTo>
                      <a:lnTo>
                        <a:pt x="206" y="180"/>
                      </a:lnTo>
                      <a:lnTo>
                        <a:pt x="206" y="180"/>
                      </a:lnTo>
                      <a:lnTo>
                        <a:pt x="204" y="179"/>
                      </a:lnTo>
                      <a:lnTo>
                        <a:pt x="204" y="179"/>
                      </a:lnTo>
                      <a:lnTo>
                        <a:pt x="203" y="179"/>
                      </a:lnTo>
                      <a:lnTo>
                        <a:pt x="202" y="180"/>
                      </a:lnTo>
                      <a:lnTo>
                        <a:pt x="202" y="180"/>
                      </a:lnTo>
                      <a:lnTo>
                        <a:pt x="202" y="179"/>
                      </a:lnTo>
                      <a:lnTo>
                        <a:pt x="199" y="179"/>
                      </a:lnTo>
                      <a:close/>
                      <a:moveTo>
                        <a:pt x="195" y="179"/>
                      </a:moveTo>
                      <a:lnTo>
                        <a:pt x="195" y="180"/>
                      </a:lnTo>
                      <a:lnTo>
                        <a:pt x="198" y="179"/>
                      </a:lnTo>
                      <a:lnTo>
                        <a:pt x="198" y="179"/>
                      </a:lnTo>
                      <a:lnTo>
                        <a:pt x="195" y="179"/>
                      </a:lnTo>
                      <a:close/>
                      <a:moveTo>
                        <a:pt x="378" y="164"/>
                      </a:moveTo>
                      <a:lnTo>
                        <a:pt x="378" y="164"/>
                      </a:lnTo>
                      <a:lnTo>
                        <a:pt x="376" y="164"/>
                      </a:lnTo>
                      <a:lnTo>
                        <a:pt x="376" y="165"/>
                      </a:lnTo>
                      <a:lnTo>
                        <a:pt x="376" y="167"/>
                      </a:lnTo>
                      <a:lnTo>
                        <a:pt x="377" y="167"/>
                      </a:lnTo>
                      <a:lnTo>
                        <a:pt x="378" y="167"/>
                      </a:lnTo>
                      <a:lnTo>
                        <a:pt x="378" y="168"/>
                      </a:lnTo>
                      <a:lnTo>
                        <a:pt x="382" y="168"/>
                      </a:lnTo>
                      <a:lnTo>
                        <a:pt x="382" y="165"/>
                      </a:lnTo>
                      <a:lnTo>
                        <a:pt x="381" y="165"/>
                      </a:lnTo>
                      <a:lnTo>
                        <a:pt x="380" y="164"/>
                      </a:lnTo>
                      <a:lnTo>
                        <a:pt x="378" y="164"/>
                      </a:lnTo>
                      <a:close/>
                      <a:moveTo>
                        <a:pt x="321" y="146"/>
                      </a:moveTo>
                      <a:lnTo>
                        <a:pt x="321" y="146"/>
                      </a:lnTo>
                      <a:lnTo>
                        <a:pt x="319" y="146"/>
                      </a:lnTo>
                      <a:lnTo>
                        <a:pt x="319" y="148"/>
                      </a:lnTo>
                      <a:lnTo>
                        <a:pt x="318" y="148"/>
                      </a:lnTo>
                      <a:lnTo>
                        <a:pt x="315" y="147"/>
                      </a:lnTo>
                      <a:lnTo>
                        <a:pt x="315" y="148"/>
                      </a:lnTo>
                      <a:lnTo>
                        <a:pt x="315" y="150"/>
                      </a:lnTo>
                      <a:lnTo>
                        <a:pt x="314" y="150"/>
                      </a:lnTo>
                      <a:lnTo>
                        <a:pt x="313" y="150"/>
                      </a:lnTo>
                      <a:lnTo>
                        <a:pt x="314" y="151"/>
                      </a:lnTo>
                      <a:lnTo>
                        <a:pt x="314" y="152"/>
                      </a:lnTo>
                      <a:lnTo>
                        <a:pt x="314" y="154"/>
                      </a:lnTo>
                      <a:lnTo>
                        <a:pt x="315" y="154"/>
                      </a:lnTo>
                      <a:lnTo>
                        <a:pt x="317" y="155"/>
                      </a:lnTo>
                      <a:lnTo>
                        <a:pt x="317" y="155"/>
                      </a:lnTo>
                      <a:lnTo>
                        <a:pt x="318" y="158"/>
                      </a:lnTo>
                      <a:lnTo>
                        <a:pt x="318" y="159"/>
                      </a:lnTo>
                      <a:lnTo>
                        <a:pt x="319" y="160"/>
                      </a:lnTo>
                      <a:lnTo>
                        <a:pt x="321" y="161"/>
                      </a:lnTo>
                      <a:lnTo>
                        <a:pt x="321" y="163"/>
                      </a:lnTo>
                      <a:lnTo>
                        <a:pt x="322" y="164"/>
                      </a:lnTo>
                      <a:lnTo>
                        <a:pt x="323" y="165"/>
                      </a:lnTo>
                      <a:lnTo>
                        <a:pt x="323" y="169"/>
                      </a:lnTo>
                      <a:lnTo>
                        <a:pt x="327" y="169"/>
                      </a:lnTo>
                      <a:lnTo>
                        <a:pt x="329" y="168"/>
                      </a:lnTo>
                      <a:lnTo>
                        <a:pt x="330" y="167"/>
                      </a:lnTo>
                      <a:lnTo>
                        <a:pt x="333" y="167"/>
                      </a:lnTo>
                      <a:lnTo>
                        <a:pt x="333" y="167"/>
                      </a:lnTo>
                      <a:lnTo>
                        <a:pt x="334" y="167"/>
                      </a:lnTo>
                      <a:lnTo>
                        <a:pt x="335" y="167"/>
                      </a:lnTo>
                      <a:lnTo>
                        <a:pt x="336" y="167"/>
                      </a:lnTo>
                      <a:lnTo>
                        <a:pt x="336" y="165"/>
                      </a:lnTo>
                      <a:lnTo>
                        <a:pt x="336" y="163"/>
                      </a:lnTo>
                      <a:lnTo>
                        <a:pt x="338" y="164"/>
                      </a:lnTo>
                      <a:lnTo>
                        <a:pt x="338" y="164"/>
                      </a:lnTo>
                      <a:lnTo>
                        <a:pt x="339" y="164"/>
                      </a:lnTo>
                      <a:lnTo>
                        <a:pt x="339" y="161"/>
                      </a:lnTo>
                      <a:lnTo>
                        <a:pt x="336" y="158"/>
                      </a:lnTo>
                      <a:lnTo>
                        <a:pt x="335" y="155"/>
                      </a:lnTo>
                      <a:lnTo>
                        <a:pt x="335" y="154"/>
                      </a:lnTo>
                      <a:lnTo>
                        <a:pt x="334" y="152"/>
                      </a:lnTo>
                      <a:lnTo>
                        <a:pt x="331" y="152"/>
                      </a:lnTo>
                      <a:lnTo>
                        <a:pt x="330" y="150"/>
                      </a:lnTo>
                      <a:lnTo>
                        <a:pt x="327" y="150"/>
                      </a:lnTo>
                      <a:lnTo>
                        <a:pt x="327" y="150"/>
                      </a:lnTo>
                      <a:lnTo>
                        <a:pt x="327" y="148"/>
                      </a:lnTo>
                      <a:lnTo>
                        <a:pt x="327" y="147"/>
                      </a:lnTo>
                      <a:lnTo>
                        <a:pt x="326" y="147"/>
                      </a:lnTo>
                      <a:lnTo>
                        <a:pt x="325" y="147"/>
                      </a:lnTo>
                      <a:lnTo>
                        <a:pt x="322" y="147"/>
                      </a:lnTo>
                      <a:lnTo>
                        <a:pt x="322" y="146"/>
                      </a:lnTo>
                      <a:lnTo>
                        <a:pt x="321" y="146"/>
                      </a:lnTo>
                      <a:close/>
                      <a:moveTo>
                        <a:pt x="118" y="134"/>
                      </a:moveTo>
                      <a:lnTo>
                        <a:pt x="118" y="135"/>
                      </a:lnTo>
                      <a:lnTo>
                        <a:pt x="118" y="135"/>
                      </a:lnTo>
                      <a:lnTo>
                        <a:pt x="119" y="135"/>
                      </a:lnTo>
                      <a:lnTo>
                        <a:pt x="118" y="135"/>
                      </a:lnTo>
                      <a:lnTo>
                        <a:pt x="118" y="135"/>
                      </a:lnTo>
                      <a:lnTo>
                        <a:pt x="118" y="134"/>
                      </a:lnTo>
                      <a:close/>
                      <a:moveTo>
                        <a:pt x="356" y="134"/>
                      </a:moveTo>
                      <a:lnTo>
                        <a:pt x="356" y="134"/>
                      </a:lnTo>
                      <a:lnTo>
                        <a:pt x="356" y="134"/>
                      </a:lnTo>
                      <a:lnTo>
                        <a:pt x="356" y="137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63" y="137"/>
                      </a:lnTo>
                      <a:lnTo>
                        <a:pt x="363" y="138"/>
                      </a:lnTo>
                      <a:lnTo>
                        <a:pt x="363" y="138"/>
                      </a:lnTo>
                      <a:lnTo>
                        <a:pt x="363" y="142"/>
                      </a:lnTo>
                      <a:lnTo>
                        <a:pt x="361" y="143"/>
                      </a:lnTo>
                      <a:lnTo>
                        <a:pt x="361" y="144"/>
                      </a:lnTo>
                      <a:lnTo>
                        <a:pt x="359" y="143"/>
                      </a:lnTo>
                      <a:lnTo>
                        <a:pt x="359" y="143"/>
                      </a:lnTo>
                      <a:lnTo>
                        <a:pt x="357" y="143"/>
                      </a:lnTo>
                      <a:lnTo>
                        <a:pt x="357" y="143"/>
                      </a:lnTo>
                      <a:lnTo>
                        <a:pt x="357" y="144"/>
                      </a:lnTo>
                      <a:lnTo>
                        <a:pt x="356" y="144"/>
                      </a:lnTo>
                      <a:lnTo>
                        <a:pt x="355" y="144"/>
                      </a:lnTo>
                      <a:lnTo>
                        <a:pt x="355" y="147"/>
                      </a:lnTo>
                      <a:lnTo>
                        <a:pt x="355" y="147"/>
                      </a:lnTo>
                      <a:lnTo>
                        <a:pt x="355" y="147"/>
                      </a:lnTo>
                      <a:lnTo>
                        <a:pt x="357" y="147"/>
                      </a:lnTo>
                      <a:lnTo>
                        <a:pt x="357" y="148"/>
                      </a:lnTo>
                      <a:lnTo>
                        <a:pt x="359" y="148"/>
                      </a:lnTo>
                      <a:lnTo>
                        <a:pt x="359" y="150"/>
                      </a:lnTo>
                      <a:lnTo>
                        <a:pt x="359" y="151"/>
                      </a:lnTo>
                      <a:lnTo>
                        <a:pt x="360" y="151"/>
                      </a:lnTo>
                      <a:lnTo>
                        <a:pt x="361" y="151"/>
                      </a:lnTo>
                      <a:lnTo>
                        <a:pt x="365" y="156"/>
                      </a:lnTo>
                      <a:lnTo>
                        <a:pt x="367" y="156"/>
                      </a:lnTo>
                      <a:lnTo>
                        <a:pt x="367" y="159"/>
                      </a:lnTo>
                      <a:lnTo>
                        <a:pt x="367" y="159"/>
                      </a:lnTo>
                      <a:lnTo>
                        <a:pt x="367" y="159"/>
                      </a:lnTo>
                      <a:lnTo>
                        <a:pt x="368" y="159"/>
                      </a:lnTo>
                      <a:lnTo>
                        <a:pt x="368" y="159"/>
                      </a:lnTo>
                      <a:lnTo>
                        <a:pt x="369" y="158"/>
                      </a:lnTo>
                      <a:lnTo>
                        <a:pt x="369" y="158"/>
                      </a:lnTo>
                      <a:lnTo>
                        <a:pt x="370" y="156"/>
                      </a:lnTo>
                      <a:lnTo>
                        <a:pt x="370" y="154"/>
                      </a:lnTo>
                      <a:lnTo>
                        <a:pt x="370" y="154"/>
                      </a:lnTo>
                      <a:lnTo>
                        <a:pt x="372" y="151"/>
                      </a:lnTo>
                      <a:lnTo>
                        <a:pt x="370" y="151"/>
                      </a:lnTo>
                      <a:lnTo>
                        <a:pt x="370" y="150"/>
                      </a:lnTo>
                      <a:lnTo>
                        <a:pt x="369" y="148"/>
                      </a:lnTo>
                      <a:lnTo>
                        <a:pt x="368" y="146"/>
                      </a:lnTo>
                      <a:lnTo>
                        <a:pt x="367" y="146"/>
                      </a:lnTo>
                      <a:lnTo>
                        <a:pt x="367" y="143"/>
                      </a:lnTo>
                      <a:lnTo>
                        <a:pt x="365" y="143"/>
                      </a:lnTo>
                      <a:lnTo>
                        <a:pt x="365" y="139"/>
                      </a:lnTo>
                      <a:lnTo>
                        <a:pt x="367" y="139"/>
                      </a:lnTo>
                      <a:lnTo>
                        <a:pt x="365" y="135"/>
                      </a:lnTo>
                      <a:lnTo>
                        <a:pt x="356" y="134"/>
                      </a:lnTo>
                      <a:close/>
                      <a:moveTo>
                        <a:pt x="351" y="118"/>
                      </a:moveTo>
                      <a:lnTo>
                        <a:pt x="351" y="120"/>
                      </a:lnTo>
                      <a:lnTo>
                        <a:pt x="352" y="121"/>
                      </a:lnTo>
                      <a:lnTo>
                        <a:pt x="353" y="124"/>
                      </a:lnTo>
                      <a:lnTo>
                        <a:pt x="353" y="126"/>
                      </a:lnTo>
                      <a:lnTo>
                        <a:pt x="356" y="126"/>
                      </a:lnTo>
                      <a:lnTo>
                        <a:pt x="357" y="126"/>
                      </a:lnTo>
                      <a:lnTo>
                        <a:pt x="360" y="125"/>
                      </a:lnTo>
                      <a:lnTo>
                        <a:pt x="361" y="125"/>
                      </a:lnTo>
                      <a:lnTo>
                        <a:pt x="361" y="124"/>
                      </a:lnTo>
                      <a:lnTo>
                        <a:pt x="360" y="124"/>
                      </a:lnTo>
                      <a:lnTo>
                        <a:pt x="359" y="124"/>
                      </a:lnTo>
                      <a:lnTo>
                        <a:pt x="359" y="122"/>
                      </a:lnTo>
                      <a:lnTo>
                        <a:pt x="356" y="121"/>
                      </a:lnTo>
                      <a:lnTo>
                        <a:pt x="356" y="120"/>
                      </a:lnTo>
                      <a:lnTo>
                        <a:pt x="351" y="118"/>
                      </a:lnTo>
                      <a:close/>
                      <a:moveTo>
                        <a:pt x="175" y="87"/>
                      </a:moveTo>
                      <a:lnTo>
                        <a:pt x="175" y="88"/>
                      </a:lnTo>
                      <a:lnTo>
                        <a:pt x="177" y="88"/>
                      </a:lnTo>
                      <a:lnTo>
                        <a:pt x="177" y="87"/>
                      </a:lnTo>
                      <a:lnTo>
                        <a:pt x="175" y="87"/>
                      </a:lnTo>
                      <a:close/>
                      <a:moveTo>
                        <a:pt x="190" y="70"/>
                      </a:moveTo>
                      <a:lnTo>
                        <a:pt x="190" y="71"/>
                      </a:lnTo>
                      <a:lnTo>
                        <a:pt x="190" y="71"/>
                      </a:lnTo>
                      <a:lnTo>
                        <a:pt x="191" y="71"/>
                      </a:lnTo>
                      <a:lnTo>
                        <a:pt x="190" y="70"/>
                      </a:lnTo>
                      <a:lnTo>
                        <a:pt x="190" y="70"/>
                      </a:lnTo>
                      <a:lnTo>
                        <a:pt x="190" y="70"/>
                      </a:lnTo>
                      <a:close/>
                      <a:moveTo>
                        <a:pt x="295" y="0"/>
                      </a:moveTo>
                      <a:lnTo>
                        <a:pt x="297" y="0"/>
                      </a:lnTo>
                      <a:lnTo>
                        <a:pt x="298" y="2"/>
                      </a:lnTo>
                      <a:lnTo>
                        <a:pt x="298" y="2"/>
                      </a:lnTo>
                      <a:lnTo>
                        <a:pt x="300" y="3"/>
                      </a:lnTo>
                      <a:lnTo>
                        <a:pt x="301" y="2"/>
                      </a:lnTo>
                      <a:lnTo>
                        <a:pt x="301" y="2"/>
                      </a:lnTo>
                      <a:lnTo>
                        <a:pt x="301" y="2"/>
                      </a:lnTo>
                      <a:lnTo>
                        <a:pt x="301" y="4"/>
                      </a:lnTo>
                      <a:lnTo>
                        <a:pt x="302" y="4"/>
                      </a:lnTo>
                      <a:lnTo>
                        <a:pt x="302" y="6"/>
                      </a:lnTo>
                      <a:lnTo>
                        <a:pt x="298" y="7"/>
                      </a:lnTo>
                      <a:lnTo>
                        <a:pt x="300" y="11"/>
                      </a:lnTo>
                      <a:lnTo>
                        <a:pt x="301" y="10"/>
                      </a:lnTo>
                      <a:lnTo>
                        <a:pt x="302" y="10"/>
                      </a:lnTo>
                      <a:lnTo>
                        <a:pt x="304" y="8"/>
                      </a:lnTo>
                      <a:lnTo>
                        <a:pt x="304" y="10"/>
                      </a:lnTo>
                      <a:lnTo>
                        <a:pt x="302" y="11"/>
                      </a:lnTo>
                      <a:lnTo>
                        <a:pt x="302" y="12"/>
                      </a:lnTo>
                      <a:lnTo>
                        <a:pt x="301" y="15"/>
                      </a:lnTo>
                      <a:lnTo>
                        <a:pt x="304" y="15"/>
                      </a:lnTo>
                      <a:lnTo>
                        <a:pt x="304" y="15"/>
                      </a:lnTo>
                      <a:lnTo>
                        <a:pt x="305" y="14"/>
                      </a:lnTo>
                      <a:lnTo>
                        <a:pt x="305" y="12"/>
                      </a:lnTo>
                      <a:lnTo>
                        <a:pt x="305" y="11"/>
                      </a:lnTo>
                      <a:lnTo>
                        <a:pt x="304" y="8"/>
                      </a:lnTo>
                      <a:lnTo>
                        <a:pt x="306" y="7"/>
                      </a:lnTo>
                      <a:lnTo>
                        <a:pt x="306" y="6"/>
                      </a:lnTo>
                      <a:lnTo>
                        <a:pt x="308" y="6"/>
                      </a:lnTo>
                      <a:lnTo>
                        <a:pt x="308" y="6"/>
                      </a:lnTo>
                      <a:lnTo>
                        <a:pt x="308" y="6"/>
                      </a:lnTo>
                      <a:lnTo>
                        <a:pt x="309" y="6"/>
                      </a:lnTo>
                      <a:lnTo>
                        <a:pt x="310" y="7"/>
                      </a:lnTo>
                      <a:lnTo>
                        <a:pt x="310" y="10"/>
                      </a:lnTo>
                      <a:lnTo>
                        <a:pt x="312" y="10"/>
                      </a:lnTo>
                      <a:lnTo>
                        <a:pt x="312" y="12"/>
                      </a:lnTo>
                      <a:lnTo>
                        <a:pt x="314" y="11"/>
                      </a:lnTo>
                      <a:lnTo>
                        <a:pt x="314" y="10"/>
                      </a:lnTo>
                      <a:lnTo>
                        <a:pt x="315" y="10"/>
                      </a:lnTo>
                      <a:lnTo>
                        <a:pt x="315" y="10"/>
                      </a:lnTo>
                      <a:lnTo>
                        <a:pt x="315" y="10"/>
                      </a:lnTo>
                      <a:lnTo>
                        <a:pt x="317" y="11"/>
                      </a:lnTo>
                      <a:lnTo>
                        <a:pt x="317" y="11"/>
                      </a:lnTo>
                      <a:lnTo>
                        <a:pt x="315" y="12"/>
                      </a:lnTo>
                      <a:lnTo>
                        <a:pt x="315" y="14"/>
                      </a:lnTo>
                      <a:lnTo>
                        <a:pt x="321" y="14"/>
                      </a:lnTo>
                      <a:lnTo>
                        <a:pt x="321" y="15"/>
                      </a:lnTo>
                      <a:lnTo>
                        <a:pt x="322" y="15"/>
                      </a:lnTo>
                      <a:lnTo>
                        <a:pt x="323" y="19"/>
                      </a:lnTo>
                      <a:lnTo>
                        <a:pt x="317" y="19"/>
                      </a:lnTo>
                      <a:lnTo>
                        <a:pt x="317" y="19"/>
                      </a:lnTo>
                      <a:lnTo>
                        <a:pt x="317" y="20"/>
                      </a:lnTo>
                      <a:lnTo>
                        <a:pt x="315" y="20"/>
                      </a:lnTo>
                      <a:lnTo>
                        <a:pt x="312" y="21"/>
                      </a:lnTo>
                      <a:lnTo>
                        <a:pt x="312" y="21"/>
                      </a:lnTo>
                      <a:lnTo>
                        <a:pt x="312" y="21"/>
                      </a:lnTo>
                      <a:lnTo>
                        <a:pt x="312" y="21"/>
                      </a:lnTo>
                      <a:lnTo>
                        <a:pt x="309" y="21"/>
                      </a:lnTo>
                      <a:lnTo>
                        <a:pt x="309" y="23"/>
                      </a:lnTo>
                      <a:lnTo>
                        <a:pt x="310" y="24"/>
                      </a:lnTo>
                      <a:lnTo>
                        <a:pt x="310" y="25"/>
                      </a:lnTo>
                      <a:lnTo>
                        <a:pt x="310" y="27"/>
                      </a:lnTo>
                      <a:lnTo>
                        <a:pt x="314" y="25"/>
                      </a:lnTo>
                      <a:lnTo>
                        <a:pt x="314" y="25"/>
                      </a:lnTo>
                      <a:lnTo>
                        <a:pt x="314" y="24"/>
                      </a:lnTo>
                      <a:lnTo>
                        <a:pt x="314" y="23"/>
                      </a:lnTo>
                      <a:lnTo>
                        <a:pt x="317" y="25"/>
                      </a:lnTo>
                      <a:lnTo>
                        <a:pt x="317" y="24"/>
                      </a:lnTo>
                      <a:lnTo>
                        <a:pt x="318" y="24"/>
                      </a:lnTo>
                      <a:lnTo>
                        <a:pt x="319" y="23"/>
                      </a:lnTo>
                      <a:lnTo>
                        <a:pt x="321" y="23"/>
                      </a:lnTo>
                      <a:lnTo>
                        <a:pt x="321" y="24"/>
                      </a:lnTo>
                      <a:lnTo>
                        <a:pt x="326" y="24"/>
                      </a:lnTo>
                      <a:lnTo>
                        <a:pt x="326" y="24"/>
                      </a:lnTo>
                      <a:lnTo>
                        <a:pt x="327" y="25"/>
                      </a:lnTo>
                      <a:lnTo>
                        <a:pt x="329" y="25"/>
                      </a:lnTo>
                      <a:lnTo>
                        <a:pt x="329" y="24"/>
                      </a:lnTo>
                      <a:lnTo>
                        <a:pt x="331" y="24"/>
                      </a:lnTo>
                      <a:lnTo>
                        <a:pt x="330" y="23"/>
                      </a:lnTo>
                      <a:lnTo>
                        <a:pt x="331" y="21"/>
                      </a:lnTo>
                      <a:lnTo>
                        <a:pt x="334" y="24"/>
                      </a:lnTo>
                      <a:lnTo>
                        <a:pt x="335" y="24"/>
                      </a:lnTo>
                      <a:lnTo>
                        <a:pt x="336" y="25"/>
                      </a:lnTo>
                      <a:lnTo>
                        <a:pt x="336" y="25"/>
                      </a:lnTo>
                      <a:lnTo>
                        <a:pt x="338" y="25"/>
                      </a:lnTo>
                      <a:lnTo>
                        <a:pt x="338" y="25"/>
                      </a:lnTo>
                      <a:lnTo>
                        <a:pt x="339" y="25"/>
                      </a:lnTo>
                      <a:lnTo>
                        <a:pt x="339" y="25"/>
                      </a:lnTo>
                      <a:lnTo>
                        <a:pt x="339" y="25"/>
                      </a:lnTo>
                      <a:lnTo>
                        <a:pt x="338" y="27"/>
                      </a:lnTo>
                      <a:lnTo>
                        <a:pt x="336" y="28"/>
                      </a:lnTo>
                      <a:lnTo>
                        <a:pt x="334" y="28"/>
                      </a:lnTo>
                      <a:lnTo>
                        <a:pt x="334" y="29"/>
                      </a:lnTo>
                      <a:lnTo>
                        <a:pt x="338" y="29"/>
                      </a:lnTo>
                      <a:lnTo>
                        <a:pt x="338" y="31"/>
                      </a:lnTo>
                      <a:lnTo>
                        <a:pt x="339" y="31"/>
                      </a:lnTo>
                      <a:lnTo>
                        <a:pt x="342" y="31"/>
                      </a:lnTo>
                      <a:lnTo>
                        <a:pt x="343" y="31"/>
                      </a:lnTo>
                      <a:lnTo>
                        <a:pt x="343" y="31"/>
                      </a:lnTo>
                      <a:lnTo>
                        <a:pt x="344" y="31"/>
                      </a:lnTo>
                      <a:lnTo>
                        <a:pt x="344" y="31"/>
                      </a:lnTo>
                      <a:lnTo>
                        <a:pt x="344" y="31"/>
                      </a:lnTo>
                      <a:lnTo>
                        <a:pt x="346" y="31"/>
                      </a:lnTo>
                      <a:lnTo>
                        <a:pt x="346" y="32"/>
                      </a:lnTo>
                      <a:lnTo>
                        <a:pt x="348" y="32"/>
                      </a:lnTo>
                      <a:lnTo>
                        <a:pt x="351" y="33"/>
                      </a:lnTo>
                      <a:lnTo>
                        <a:pt x="353" y="33"/>
                      </a:lnTo>
                      <a:lnTo>
                        <a:pt x="355" y="33"/>
                      </a:lnTo>
                      <a:lnTo>
                        <a:pt x="356" y="35"/>
                      </a:lnTo>
                      <a:lnTo>
                        <a:pt x="357" y="36"/>
                      </a:lnTo>
                      <a:lnTo>
                        <a:pt x="357" y="36"/>
                      </a:lnTo>
                      <a:lnTo>
                        <a:pt x="359" y="36"/>
                      </a:lnTo>
                      <a:lnTo>
                        <a:pt x="360" y="36"/>
                      </a:lnTo>
                      <a:lnTo>
                        <a:pt x="361" y="36"/>
                      </a:lnTo>
                      <a:lnTo>
                        <a:pt x="364" y="38"/>
                      </a:lnTo>
                      <a:lnTo>
                        <a:pt x="365" y="38"/>
                      </a:lnTo>
                      <a:lnTo>
                        <a:pt x="365" y="38"/>
                      </a:lnTo>
                      <a:lnTo>
                        <a:pt x="365" y="38"/>
                      </a:lnTo>
                      <a:lnTo>
                        <a:pt x="365" y="38"/>
                      </a:lnTo>
                      <a:lnTo>
                        <a:pt x="373" y="41"/>
                      </a:lnTo>
                      <a:lnTo>
                        <a:pt x="373" y="41"/>
                      </a:lnTo>
                      <a:lnTo>
                        <a:pt x="378" y="42"/>
                      </a:lnTo>
                      <a:lnTo>
                        <a:pt x="380" y="45"/>
                      </a:lnTo>
                      <a:lnTo>
                        <a:pt x="384" y="45"/>
                      </a:lnTo>
                      <a:lnTo>
                        <a:pt x="384" y="46"/>
                      </a:lnTo>
                      <a:lnTo>
                        <a:pt x="385" y="46"/>
                      </a:lnTo>
                      <a:lnTo>
                        <a:pt x="386" y="48"/>
                      </a:lnTo>
                      <a:lnTo>
                        <a:pt x="389" y="49"/>
                      </a:lnTo>
                      <a:lnTo>
                        <a:pt x="391" y="50"/>
                      </a:lnTo>
                      <a:lnTo>
                        <a:pt x="393" y="52"/>
                      </a:lnTo>
                      <a:lnTo>
                        <a:pt x="394" y="53"/>
                      </a:lnTo>
                      <a:lnTo>
                        <a:pt x="395" y="53"/>
                      </a:lnTo>
                      <a:lnTo>
                        <a:pt x="395" y="52"/>
                      </a:lnTo>
                      <a:lnTo>
                        <a:pt x="397" y="52"/>
                      </a:lnTo>
                      <a:lnTo>
                        <a:pt x="397" y="52"/>
                      </a:lnTo>
                      <a:lnTo>
                        <a:pt x="397" y="53"/>
                      </a:lnTo>
                      <a:lnTo>
                        <a:pt x="397" y="53"/>
                      </a:lnTo>
                      <a:lnTo>
                        <a:pt x="397" y="54"/>
                      </a:lnTo>
                      <a:lnTo>
                        <a:pt x="398" y="54"/>
                      </a:lnTo>
                      <a:lnTo>
                        <a:pt x="398" y="55"/>
                      </a:lnTo>
                      <a:lnTo>
                        <a:pt x="399" y="57"/>
                      </a:lnTo>
                      <a:lnTo>
                        <a:pt x="402" y="57"/>
                      </a:lnTo>
                      <a:lnTo>
                        <a:pt x="405" y="57"/>
                      </a:lnTo>
                      <a:lnTo>
                        <a:pt x="405" y="58"/>
                      </a:lnTo>
                      <a:lnTo>
                        <a:pt x="407" y="59"/>
                      </a:lnTo>
                      <a:lnTo>
                        <a:pt x="407" y="62"/>
                      </a:lnTo>
                      <a:lnTo>
                        <a:pt x="408" y="62"/>
                      </a:lnTo>
                      <a:lnTo>
                        <a:pt x="410" y="63"/>
                      </a:lnTo>
                      <a:lnTo>
                        <a:pt x="410" y="63"/>
                      </a:lnTo>
                      <a:lnTo>
                        <a:pt x="411" y="71"/>
                      </a:lnTo>
                      <a:lnTo>
                        <a:pt x="410" y="71"/>
                      </a:lnTo>
                      <a:lnTo>
                        <a:pt x="410" y="74"/>
                      </a:lnTo>
                      <a:lnTo>
                        <a:pt x="408" y="74"/>
                      </a:lnTo>
                      <a:lnTo>
                        <a:pt x="407" y="75"/>
                      </a:lnTo>
                      <a:lnTo>
                        <a:pt x="406" y="76"/>
                      </a:lnTo>
                      <a:lnTo>
                        <a:pt x="406" y="78"/>
                      </a:lnTo>
                      <a:lnTo>
                        <a:pt x="403" y="78"/>
                      </a:lnTo>
                      <a:lnTo>
                        <a:pt x="401" y="82"/>
                      </a:lnTo>
                      <a:lnTo>
                        <a:pt x="398" y="82"/>
                      </a:lnTo>
                      <a:lnTo>
                        <a:pt x="398" y="82"/>
                      </a:lnTo>
                      <a:lnTo>
                        <a:pt x="397" y="82"/>
                      </a:lnTo>
                      <a:lnTo>
                        <a:pt x="397" y="83"/>
                      </a:lnTo>
                      <a:lnTo>
                        <a:pt x="395" y="83"/>
                      </a:lnTo>
                      <a:lnTo>
                        <a:pt x="395" y="84"/>
                      </a:lnTo>
                      <a:lnTo>
                        <a:pt x="394" y="84"/>
                      </a:lnTo>
                      <a:lnTo>
                        <a:pt x="394" y="84"/>
                      </a:lnTo>
                      <a:lnTo>
                        <a:pt x="382" y="84"/>
                      </a:lnTo>
                      <a:lnTo>
                        <a:pt x="382" y="83"/>
                      </a:lnTo>
                      <a:lnTo>
                        <a:pt x="380" y="83"/>
                      </a:lnTo>
                      <a:lnTo>
                        <a:pt x="380" y="83"/>
                      </a:lnTo>
                      <a:lnTo>
                        <a:pt x="374" y="83"/>
                      </a:lnTo>
                      <a:lnTo>
                        <a:pt x="374" y="82"/>
                      </a:lnTo>
                      <a:lnTo>
                        <a:pt x="370" y="82"/>
                      </a:lnTo>
                      <a:lnTo>
                        <a:pt x="369" y="80"/>
                      </a:lnTo>
                      <a:lnTo>
                        <a:pt x="364" y="80"/>
                      </a:lnTo>
                      <a:lnTo>
                        <a:pt x="364" y="79"/>
                      </a:lnTo>
                      <a:lnTo>
                        <a:pt x="356" y="78"/>
                      </a:lnTo>
                      <a:lnTo>
                        <a:pt x="355" y="72"/>
                      </a:lnTo>
                      <a:lnTo>
                        <a:pt x="355" y="72"/>
                      </a:lnTo>
                      <a:lnTo>
                        <a:pt x="355" y="72"/>
                      </a:lnTo>
                      <a:lnTo>
                        <a:pt x="353" y="74"/>
                      </a:lnTo>
                      <a:lnTo>
                        <a:pt x="353" y="74"/>
                      </a:lnTo>
                      <a:lnTo>
                        <a:pt x="353" y="76"/>
                      </a:lnTo>
                      <a:lnTo>
                        <a:pt x="352" y="76"/>
                      </a:lnTo>
                      <a:lnTo>
                        <a:pt x="352" y="75"/>
                      </a:lnTo>
                      <a:lnTo>
                        <a:pt x="350" y="74"/>
                      </a:lnTo>
                      <a:lnTo>
                        <a:pt x="348" y="74"/>
                      </a:lnTo>
                      <a:lnTo>
                        <a:pt x="347" y="72"/>
                      </a:lnTo>
                      <a:lnTo>
                        <a:pt x="347" y="71"/>
                      </a:lnTo>
                      <a:lnTo>
                        <a:pt x="343" y="72"/>
                      </a:lnTo>
                      <a:lnTo>
                        <a:pt x="343" y="71"/>
                      </a:lnTo>
                      <a:lnTo>
                        <a:pt x="340" y="71"/>
                      </a:lnTo>
                      <a:lnTo>
                        <a:pt x="340" y="70"/>
                      </a:lnTo>
                      <a:lnTo>
                        <a:pt x="340" y="70"/>
                      </a:lnTo>
                      <a:lnTo>
                        <a:pt x="339" y="70"/>
                      </a:lnTo>
                      <a:lnTo>
                        <a:pt x="339" y="70"/>
                      </a:lnTo>
                      <a:lnTo>
                        <a:pt x="339" y="69"/>
                      </a:lnTo>
                      <a:lnTo>
                        <a:pt x="338" y="69"/>
                      </a:lnTo>
                      <a:lnTo>
                        <a:pt x="338" y="67"/>
                      </a:lnTo>
                      <a:lnTo>
                        <a:pt x="335" y="66"/>
                      </a:lnTo>
                      <a:lnTo>
                        <a:pt x="335" y="65"/>
                      </a:lnTo>
                      <a:lnTo>
                        <a:pt x="333" y="66"/>
                      </a:lnTo>
                      <a:lnTo>
                        <a:pt x="333" y="67"/>
                      </a:lnTo>
                      <a:lnTo>
                        <a:pt x="334" y="67"/>
                      </a:lnTo>
                      <a:lnTo>
                        <a:pt x="334" y="67"/>
                      </a:lnTo>
                      <a:lnTo>
                        <a:pt x="335" y="69"/>
                      </a:lnTo>
                      <a:lnTo>
                        <a:pt x="335" y="70"/>
                      </a:lnTo>
                      <a:lnTo>
                        <a:pt x="336" y="71"/>
                      </a:lnTo>
                      <a:lnTo>
                        <a:pt x="338" y="72"/>
                      </a:lnTo>
                      <a:lnTo>
                        <a:pt x="338" y="72"/>
                      </a:lnTo>
                      <a:lnTo>
                        <a:pt x="336" y="74"/>
                      </a:lnTo>
                      <a:lnTo>
                        <a:pt x="336" y="74"/>
                      </a:lnTo>
                      <a:lnTo>
                        <a:pt x="336" y="74"/>
                      </a:lnTo>
                      <a:lnTo>
                        <a:pt x="336" y="75"/>
                      </a:lnTo>
                      <a:lnTo>
                        <a:pt x="339" y="74"/>
                      </a:lnTo>
                      <a:lnTo>
                        <a:pt x="339" y="74"/>
                      </a:lnTo>
                      <a:lnTo>
                        <a:pt x="340" y="74"/>
                      </a:lnTo>
                      <a:lnTo>
                        <a:pt x="342" y="75"/>
                      </a:lnTo>
                      <a:lnTo>
                        <a:pt x="342" y="76"/>
                      </a:lnTo>
                      <a:lnTo>
                        <a:pt x="339" y="76"/>
                      </a:lnTo>
                      <a:lnTo>
                        <a:pt x="340" y="79"/>
                      </a:lnTo>
                      <a:lnTo>
                        <a:pt x="342" y="80"/>
                      </a:lnTo>
                      <a:lnTo>
                        <a:pt x="344" y="80"/>
                      </a:lnTo>
                      <a:lnTo>
                        <a:pt x="344" y="80"/>
                      </a:lnTo>
                      <a:lnTo>
                        <a:pt x="344" y="79"/>
                      </a:lnTo>
                      <a:lnTo>
                        <a:pt x="344" y="79"/>
                      </a:lnTo>
                      <a:lnTo>
                        <a:pt x="344" y="82"/>
                      </a:lnTo>
                      <a:lnTo>
                        <a:pt x="344" y="82"/>
                      </a:lnTo>
                      <a:lnTo>
                        <a:pt x="344" y="82"/>
                      </a:lnTo>
                      <a:lnTo>
                        <a:pt x="340" y="82"/>
                      </a:lnTo>
                      <a:lnTo>
                        <a:pt x="340" y="83"/>
                      </a:lnTo>
                      <a:lnTo>
                        <a:pt x="346" y="83"/>
                      </a:lnTo>
                      <a:lnTo>
                        <a:pt x="347" y="84"/>
                      </a:lnTo>
                      <a:lnTo>
                        <a:pt x="350" y="84"/>
                      </a:lnTo>
                      <a:lnTo>
                        <a:pt x="350" y="86"/>
                      </a:lnTo>
                      <a:lnTo>
                        <a:pt x="351" y="86"/>
                      </a:lnTo>
                      <a:lnTo>
                        <a:pt x="351" y="86"/>
                      </a:lnTo>
                      <a:lnTo>
                        <a:pt x="356" y="86"/>
                      </a:lnTo>
                      <a:lnTo>
                        <a:pt x="356" y="87"/>
                      </a:lnTo>
                      <a:lnTo>
                        <a:pt x="357" y="87"/>
                      </a:lnTo>
                      <a:lnTo>
                        <a:pt x="357" y="88"/>
                      </a:lnTo>
                      <a:lnTo>
                        <a:pt x="359" y="88"/>
                      </a:lnTo>
                      <a:lnTo>
                        <a:pt x="360" y="89"/>
                      </a:lnTo>
                      <a:lnTo>
                        <a:pt x="361" y="92"/>
                      </a:lnTo>
                      <a:lnTo>
                        <a:pt x="360" y="92"/>
                      </a:lnTo>
                      <a:lnTo>
                        <a:pt x="359" y="96"/>
                      </a:lnTo>
                      <a:lnTo>
                        <a:pt x="360" y="96"/>
                      </a:lnTo>
                      <a:lnTo>
                        <a:pt x="360" y="100"/>
                      </a:lnTo>
                      <a:lnTo>
                        <a:pt x="361" y="100"/>
                      </a:lnTo>
                      <a:lnTo>
                        <a:pt x="361" y="105"/>
                      </a:lnTo>
                      <a:lnTo>
                        <a:pt x="361" y="105"/>
                      </a:lnTo>
                      <a:lnTo>
                        <a:pt x="361" y="107"/>
                      </a:lnTo>
                      <a:lnTo>
                        <a:pt x="363" y="107"/>
                      </a:lnTo>
                      <a:lnTo>
                        <a:pt x="361" y="108"/>
                      </a:lnTo>
                      <a:lnTo>
                        <a:pt x="361" y="108"/>
                      </a:lnTo>
                      <a:lnTo>
                        <a:pt x="363" y="109"/>
                      </a:lnTo>
                      <a:lnTo>
                        <a:pt x="363" y="109"/>
                      </a:lnTo>
                      <a:lnTo>
                        <a:pt x="363" y="112"/>
                      </a:lnTo>
                      <a:lnTo>
                        <a:pt x="364" y="112"/>
                      </a:lnTo>
                      <a:lnTo>
                        <a:pt x="364" y="112"/>
                      </a:lnTo>
                      <a:lnTo>
                        <a:pt x="365" y="113"/>
                      </a:lnTo>
                      <a:lnTo>
                        <a:pt x="365" y="112"/>
                      </a:lnTo>
                      <a:lnTo>
                        <a:pt x="367" y="112"/>
                      </a:lnTo>
                      <a:lnTo>
                        <a:pt x="368" y="112"/>
                      </a:lnTo>
                      <a:lnTo>
                        <a:pt x="368" y="112"/>
                      </a:lnTo>
                      <a:lnTo>
                        <a:pt x="369" y="113"/>
                      </a:lnTo>
                      <a:lnTo>
                        <a:pt x="369" y="113"/>
                      </a:lnTo>
                      <a:lnTo>
                        <a:pt x="369" y="117"/>
                      </a:lnTo>
                      <a:lnTo>
                        <a:pt x="370" y="118"/>
                      </a:lnTo>
                      <a:lnTo>
                        <a:pt x="373" y="117"/>
                      </a:lnTo>
                      <a:lnTo>
                        <a:pt x="378" y="118"/>
                      </a:lnTo>
                      <a:lnTo>
                        <a:pt x="382" y="120"/>
                      </a:lnTo>
                      <a:lnTo>
                        <a:pt x="382" y="121"/>
                      </a:lnTo>
                      <a:lnTo>
                        <a:pt x="384" y="121"/>
                      </a:lnTo>
                      <a:lnTo>
                        <a:pt x="384" y="118"/>
                      </a:lnTo>
                      <a:lnTo>
                        <a:pt x="387" y="118"/>
                      </a:lnTo>
                      <a:lnTo>
                        <a:pt x="387" y="117"/>
                      </a:lnTo>
                      <a:lnTo>
                        <a:pt x="387" y="117"/>
                      </a:lnTo>
                      <a:lnTo>
                        <a:pt x="387" y="116"/>
                      </a:lnTo>
                      <a:lnTo>
                        <a:pt x="387" y="116"/>
                      </a:lnTo>
                      <a:lnTo>
                        <a:pt x="387" y="116"/>
                      </a:lnTo>
                      <a:lnTo>
                        <a:pt x="387" y="116"/>
                      </a:lnTo>
                      <a:lnTo>
                        <a:pt x="387" y="109"/>
                      </a:lnTo>
                      <a:lnTo>
                        <a:pt x="385" y="108"/>
                      </a:lnTo>
                      <a:lnTo>
                        <a:pt x="384" y="108"/>
                      </a:lnTo>
                      <a:lnTo>
                        <a:pt x="382" y="107"/>
                      </a:lnTo>
                      <a:lnTo>
                        <a:pt x="381" y="104"/>
                      </a:lnTo>
                      <a:lnTo>
                        <a:pt x="380" y="104"/>
                      </a:lnTo>
                      <a:lnTo>
                        <a:pt x="378" y="101"/>
                      </a:lnTo>
                      <a:lnTo>
                        <a:pt x="380" y="101"/>
                      </a:lnTo>
                      <a:lnTo>
                        <a:pt x="380" y="100"/>
                      </a:lnTo>
                      <a:lnTo>
                        <a:pt x="381" y="100"/>
                      </a:lnTo>
                      <a:lnTo>
                        <a:pt x="381" y="97"/>
                      </a:lnTo>
                      <a:lnTo>
                        <a:pt x="381" y="96"/>
                      </a:lnTo>
                      <a:lnTo>
                        <a:pt x="381" y="95"/>
                      </a:lnTo>
                      <a:lnTo>
                        <a:pt x="385" y="96"/>
                      </a:lnTo>
                      <a:lnTo>
                        <a:pt x="387" y="99"/>
                      </a:lnTo>
                      <a:lnTo>
                        <a:pt x="391" y="99"/>
                      </a:lnTo>
                      <a:lnTo>
                        <a:pt x="391" y="100"/>
                      </a:lnTo>
                      <a:lnTo>
                        <a:pt x="393" y="100"/>
                      </a:lnTo>
                      <a:lnTo>
                        <a:pt x="393" y="101"/>
                      </a:lnTo>
                      <a:lnTo>
                        <a:pt x="391" y="103"/>
                      </a:lnTo>
                      <a:lnTo>
                        <a:pt x="391" y="103"/>
                      </a:lnTo>
                      <a:lnTo>
                        <a:pt x="390" y="103"/>
                      </a:lnTo>
                      <a:lnTo>
                        <a:pt x="390" y="104"/>
                      </a:lnTo>
                      <a:lnTo>
                        <a:pt x="391" y="104"/>
                      </a:lnTo>
                      <a:lnTo>
                        <a:pt x="393" y="103"/>
                      </a:lnTo>
                      <a:lnTo>
                        <a:pt x="393" y="103"/>
                      </a:lnTo>
                      <a:lnTo>
                        <a:pt x="394" y="103"/>
                      </a:lnTo>
                      <a:lnTo>
                        <a:pt x="394" y="103"/>
                      </a:lnTo>
                      <a:lnTo>
                        <a:pt x="397" y="103"/>
                      </a:lnTo>
                      <a:lnTo>
                        <a:pt x="397" y="104"/>
                      </a:lnTo>
                      <a:lnTo>
                        <a:pt x="401" y="104"/>
                      </a:lnTo>
                      <a:lnTo>
                        <a:pt x="401" y="105"/>
                      </a:lnTo>
                      <a:lnTo>
                        <a:pt x="405" y="105"/>
                      </a:lnTo>
                      <a:lnTo>
                        <a:pt x="405" y="105"/>
                      </a:lnTo>
                      <a:lnTo>
                        <a:pt x="408" y="107"/>
                      </a:lnTo>
                      <a:lnTo>
                        <a:pt x="408" y="104"/>
                      </a:lnTo>
                      <a:lnTo>
                        <a:pt x="407" y="103"/>
                      </a:lnTo>
                      <a:lnTo>
                        <a:pt x="407" y="101"/>
                      </a:lnTo>
                      <a:lnTo>
                        <a:pt x="406" y="100"/>
                      </a:lnTo>
                      <a:lnTo>
                        <a:pt x="405" y="99"/>
                      </a:lnTo>
                      <a:lnTo>
                        <a:pt x="405" y="99"/>
                      </a:lnTo>
                      <a:lnTo>
                        <a:pt x="402" y="96"/>
                      </a:lnTo>
                      <a:lnTo>
                        <a:pt x="401" y="95"/>
                      </a:lnTo>
                      <a:lnTo>
                        <a:pt x="401" y="92"/>
                      </a:lnTo>
                      <a:lnTo>
                        <a:pt x="403" y="91"/>
                      </a:lnTo>
                      <a:lnTo>
                        <a:pt x="403" y="89"/>
                      </a:lnTo>
                      <a:lnTo>
                        <a:pt x="405" y="89"/>
                      </a:lnTo>
                      <a:lnTo>
                        <a:pt x="405" y="88"/>
                      </a:lnTo>
                      <a:lnTo>
                        <a:pt x="406" y="88"/>
                      </a:lnTo>
                      <a:lnTo>
                        <a:pt x="407" y="87"/>
                      </a:lnTo>
                      <a:lnTo>
                        <a:pt x="408" y="87"/>
                      </a:lnTo>
                      <a:lnTo>
                        <a:pt x="408" y="86"/>
                      </a:lnTo>
                      <a:lnTo>
                        <a:pt x="410" y="84"/>
                      </a:lnTo>
                      <a:lnTo>
                        <a:pt x="410" y="83"/>
                      </a:lnTo>
                      <a:lnTo>
                        <a:pt x="414" y="83"/>
                      </a:lnTo>
                      <a:lnTo>
                        <a:pt x="415" y="80"/>
                      </a:lnTo>
                      <a:lnTo>
                        <a:pt x="416" y="80"/>
                      </a:lnTo>
                      <a:lnTo>
                        <a:pt x="418" y="79"/>
                      </a:lnTo>
                      <a:lnTo>
                        <a:pt x="420" y="79"/>
                      </a:lnTo>
                      <a:lnTo>
                        <a:pt x="423" y="82"/>
                      </a:lnTo>
                      <a:lnTo>
                        <a:pt x="425" y="82"/>
                      </a:lnTo>
                      <a:lnTo>
                        <a:pt x="427" y="83"/>
                      </a:lnTo>
                      <a:lnTo>
                        <a:pt x="428" y="83"/>
                      </a:lnTo>
                      <a:lnTo>
                        <a:pt x="428" y="84"/>
                      </a:lnTo>
                      <a:lnTo>
                        <a:pt x="429" y="84"/>
                      </a:lnTo>
                      <a:lnTo>
                        <a:pt x="429" y="86"/>
                      </a:lnTo>
                      <a:lnTo>
                        <a:pt x="428" y="86"/>
                      </a:lnTo>
                      <a:lnTo>
                        <a:pt x="428" y="87"/>
                      </a:lnTo>
                      <a:lnTo>
                        <a:pt x="432" y="87"/>
                      </a:lnTo>
                      <a:lnTo>
                        <a:pt x="432" y="84"/>
                      </a:lnTo>
                      <a:lnTo>
                        <a:pt x="433" y="82"/>
                      </a:lnTo>
                      <a:lnTo>
                        <a:pt x="433" y="79"/>
                      </a:lnTo>
                      <a:lnTo>
                        <a:pt x="435" y="79"/>
                      </a:lnTo>
                      <a:lnTo>
                        <a:pt x="435" y="76"/>
                      </a:lnTo>
                      <a:lnTo>
                        <a:pt x="436" y="75"/>
                      </a:lnTo>
                      <a:lnTo>
                        <a:pt x="437" y="75"/>
                      </a:lnTo>
                      <a:lnTo>
                        <a:pt x="439" y="74"/>
                      </a:lnTo>
                      <a:lnTo>
                        <a:pt x="439" y="72"/>
                      </a:lnTo>
                      <a:lnTo>
                        <a:pt x="437" y="72"/>
                      </a:lnTo>
                      <a:lnTo>
                        <a:pt x="439" y="70"/>
                      </a:lnTo>
                      <a:lnTo>
                        <a:pt x="437" y="70"/>
                      </a:lnTo>
                      <a:lnTo>
                        <a:pt x="437" y="69"/>
                      </a:lnTo>
                      <a:lnTo>
                        <a:pt x="436" y="69"/>
                      </a:lnTo>
                      <a:lnTo>
                        <a:pt x="435" y="67"/>
                      </a:lnTo>
                      <a:lnTo>
                        <a:pt x="435" y="67"/>
                      </a:lnTo>
                      <a:lnTo>
                        <a:pt x="435" y="65"/>
                      </a:lnTo>
                      <a:lnTo>
                        <a:pt x="436" y="63"/>
                      </a:lnTo>
                      <a:lnTo>
                        <a:pt x="436" y="63"/>
                      </a:lnTo>
                      <a:lnTo>
                        <a:pt x="436" y="62"/>
                      </a:lnTo>
                      <a:lnTo>
                        <a:pt x="436" y="62"/>
                      </a:lnTo>
                      <a:lnTo>
                        <a:pt x="436" y="61"/>
                      </a:lnTo>
                      <a:lnTo>
                        <a:pt x="437" y="61"/>
                      </a:lnTo>
                      <a:lnTo>
                        <a:pt x="437" y="59"/>
                      </a:lnTo>
                      <a:lnTo>
                        <a:pt x="437" y="59"/>
                      </a:lnTo>
                      <a:lnTo>
                        <a:pt x="439" y="59"/>
                      </a:lnTo>
                      <a:lnTo>
                        <a:pt x="439" y="58"/>
                      </a:lnTo>
                      <a:lnTo>
                        <a:pt x="439" y="57"/>
                      </a:lnTo>
                      <a:lnTo>
                        <a:pt x="440" y="57"/>
                      </a:lnTo>
                      <a:lnTo>
                        <a:pt x="440" y="55"/>
                      </a:lnTo>
                      <a:lnTo>
                        <a:pt x="441" y="55"/>
                      </a:lnTo>
                      <a:lnTo>
                        <a:pt x="441" y="54"/>
                      </a:lnTo>
                      <a:lnTo>
                        <a:pt x="441" y="54"/>
                      </a:lnTo>
                      <a:lnTo>
                        <a:pt x="441" y="50"/>
                      </a:lnTo>
                      <a:lnTo>
                        <a:pt x="440" y="50"/>
                      </a:lnTo>
                      <a:lnTo>
                        <a:pt x="440" y="49"/>
                      </a:lnTo>
                      <a:lnTo>
                        <a:pt x="437" y="48"/>
                      </a:lnTo>
                      <a:lnTo>
                        <a:pt x="435" y="46"/>
                      </a:lnTo>
                      <a:lnTo>
                        <a:pt x="435" y="42"/>
                      </a:lnTo>
                      <a:lnTo>
                        <a:pt x="435" y="42"/>
                      </a:lnTo>
                      <a:lnTo>
                        <a:pt x="436" y="44"/>
                      </a:lnTo>
                      <a:lnTo>
                        <a:pt x="439" y="45"/>
                      </a:lnTo>
                      <a:lnTo>
                        <a:pt x="441" y="46"/>
                      </a:lnTo>
                      <a:lnTo>
                        <a:pt x="444" y="46"/>
                      </a:lnTo>
                      <a:lnTo>
                        <a:pt x="444" y="46"/>
                      </a:lnTo>
                      <a:lnTo>
                        <a:pt x="445" y="46"/>
                      </a:lnTo>
                      <a:lnTo>
                        <a:pt x="445" y="48"/>
                      </a:lnTo>
                      <a:lnTo>
                        <a:pt x="453" y="48"/>
                      </a:lnTo>
                      <a:lnTo>
                        <a:pt x="457" y="53"/>
                      </a:lnTo>
                      <a:lnTo>
                        <a:pt x="457" y="54"/>
                      </a:lnTo>
                      <a:lnTo>
                        <a:pt x="461" y="58"/>
                      </a:lnTo>
                      <a:lnTo>
                        <a:pt x="461" y="59"/>
                      </a:lnTo>
                      <a:lnTo>
                        <a:pt x="462" y="59"/>
                      </a:lnTo>
                      <a:lnTo>
                        <a:pt x="462" y="61"/>
                      </a:lnTo>
                      <a:lnTo>
                        <a:pt x="462" y="61"/>
                      </a:lnTo>
                      <a:lnTo>
                        <a:pt x="463" y="63"/>
                      </a:lnTo>
                      <a:lnTo>
                        <a:pt x="462" y="63"/>
                      </a:lnTo>
                      <a:lnTo>
                        <a:pt x="461" y="63"/>
                      </a:lnTo>
                      <a:lnTo>
                        <a:pt x="458" y="65"/>
                      </a:lnTo>
                      <a:lnTo>
                        <a:pt x="457" y="65"/>
                      </a:lnTo>
                      <a:lnTo>
                        <a:pt x="457" y="65"/>
                      </a:lnTo>
                      <a:lnTo>
                        <a:pt x="453" y="65"/>
                      </a:lnTo>
                      <a:lnTo>
                        <a:pt x="452" y="65"/>
                      </a:lnTo>
                      <a:lnTo>
                        <a:pt x="452" y="66"/>
                      </a:lnTo>
                      <a:lnTo>
                        <a:pt x="452" y="67"/>
                      </a:lnTo>
                      <a:lnTo>
                        <a:pt x="450" y="67"/>
                      </a:lnTo>
                      <a:lnTo>
                        <a:pt x="450" y="69"/>
                      </a:lnTo>
                      <a:lnTo>
                        <a:pt x="449" y="70"/>
                      </a:lnTo>
                      <a:lnTo>
                        <a:pt x="449" y="72"/>
                      </a:lnTo>
                      <a:lnTo>
                        <a:pt x="452" y="74"/>
                      </a:lnTo>
                      <a:lnTo>
                        <a:pt x="452" y="75"/>
                      </a:lnTo>
                      <a:lnTo>
                        <a:pt x="452" y="76"/>
                      </a:lnTo>
                      <a:lnTo>
                        <a:pt x="452" y="79"/>
                      </a:lnTo>
                      <a:lnTo>
                        <a:pt x="453" y="80"/>
                      </a:lnTo>
                      <a:lnTo>
                        <a:pt x="453" y="80"/>
                      </a:lnTo>
                      <a:lnTo>
                        <a:pt x="456" y="80"/>
                      </a:lnTo>
                      <a:lnTo>
                        <a:pt x="457" y="79"/>
                      </a:lnTo>
                      <a:lnTo>
                        <a:pt x="461" y="79"/>
                      </a:lnTo>
                      <a:lnTo>
                        <a:pt x="461" y="79"/>
                      </a:lnTo>
                      <a:lnTo>
                        <a:pt x="465" y="78"/>
                      </a:lnTo>
                      <a:lnTo>
                        <a:pt x="466" y="76"/>
                      </a:lnTo>
                      <a:lnTo>
                        <a:pt x="467" y="76"/>
                      </a:lnTo>
                      <a:lnTo>
                        <a:pt x="467" y="76"/>
                      </a:lnTo>
                      <a:lnTo>
                        <a:pt x="469" y="76"/>
                      </a:lnTo>
                      <a:lnTo>
                        <a:pt x="469" y="76"/>
                      </a:lnTo>
                      <a:lnTo>
                        <a:pt x="470" y="75"/>
                      </a:lnTo>
                      <a:lnTo>
                        <a:pt x="470" y="72"/>
                      </a:lnTo>
                      <a:lnTo>
                        <a:pt x="469" y="70"/>
                      </a:lnTo>
                      <a:lnTo>
                        <a:pt x="470" y="69"/>
                      </a:lnTo>
                      <a:lnTo>
                        <a:pt x="470" y="69"/>
                      </a:lnTo>
                      <a:lnTo>
                        <a:pt x="471" y="63"/>
                      </a:lnTo>
                      <a:lnTo>
                        <a:pt x="471" y="63"/>
                      </a:lnTo>
                      <a:lnTo>
                        <a:pt x="471" y="63"/>
                      </a:lnTo>
                      <a:lnTo>
                        <a:pt x="473" y="63"/>
                      </a:lnTo>
                      <a:lnTo>
                        <a:pt x="475" y="63"/>
                      </a:lnTo>
                      <a:lnTo>
                        <a:pt x="475" y="62"/>
                      </a:lnTo>
                      <a:lnTo>
                        <a:pt x="477" y="63"/>
                      </a:lnTo>
                      <a:lnTo>
                        <a:pt x="477" y="62"/>
                      </a:lnTo>
                      <a:lnTo>
                        <a:pt x="478" y="62"/>
                      </a:lnTo>
                      <a:lnTo>
                        <a:pt x="478" y="59"/>
                      </a:lnTo>
                      <a:lnTo>
                        <a:pt x="480" y="59"/>
                      </a:lnTo>
                      <a:lnTo>
                        <a:pt x="483" y="59"/>
                      </a:lnTo>
                      <a:lnTo>
                        <a:pt x="486" y="58"/>
                      </a:lnTo>
                      <a:lnTo>
                        <a:pt x="487" y="58"/>
                      </a:lnTo>
                      <a:lnTo>
                        <a:pt x="490" y="57"/>
                      </a:lnTo>
                      <a:lnTo>
                        <a:pt x="490" y="55"/>
                      </a:lnTo>
                      <a:lnTo>
                        <a:pt x="491" y="55"/>
                      </a:lnTo>
                      <a:lnTo>
                        <a:pt x="491" y="55"/>
                      </a:lnTo>
                      <a:lnTo>
                        <a:pt x="495" y="54"/>
                      </a:lnTo>
                      <a:lnTo>
                        <a:pt x="496" y="53"/>
                      </a:lnTo>
                      <a:lnTo>
                        <a:pt x="497" y="53"/>
                      </a:lnTo>
                      <a:lnTo>
                        <a:pt x="497" y="52"/>
                      </a:lnTo>
                      <a:lnTo>
                        <a:pt x="501" y="52"/>
                      </a:lnTo>
                      <a:lnTo>
                        <a:pt x="503" y="50"/>
                      </a:lnTo>
                      <a:lnTo>
                        <a:pt x="503" y="50"/>
                      </a:lnTo>
                      <a:lnTo>
                        <a:pt x="503" y="343"/>
                      </a:lnTo>
                      <a:lnTo>
                        <a:pt x="503" y="343"/>
                      </a:lnTo>
                      <a:lnTo>
                        <a:pt x="501" y="342"/>
                      </a:lnTo>
                      <a:lnTo>
                        <a:pt x="500" y="342"/>
                      </a:lnTo>
                      <a:lnTo>
                        <a:pt x="497" y="341"/>
                      </a:lnTo>
                      <a:lnTo>
                        <a:pt x="497" y="342"/>
                      </a:lnTo>
                      <a:lnTo>
                        <a:pt x="496" y="342"/>
                      </a:lnTo>
                      <a:lnTo>
                        <a:pt x="497" y="342"/>
                      </a:lnTo>
                      <a:lnTo>
                        <a:pt x="496" y="343"/>
                      </a:lnTo>
                      <a:lnTo>
                        <a:pt x="20" y="343"/>
                      </a:lnTo>
                      <a:lnTo>
                        <a:pt x="20" y="342"/>
                      </a:lnTo>
                      <a:lnTo>
                        <a:pt x="20" y="341"/>
                      </a:lnTo>
                      <a:lnTo>
                        <a:pt x="16" y="341"/>
                      </a:lnTo>
                      <a:lnTo>
                        <a:pt x="16" y="341"/>
                      </a:lnTo>
                      <a:lnTo>
                        <a:pt x="17" y="340"/>
                      </a:lnTo>
                      <a:lnTo>
                        <a:pt x="18" y="340"/>
                      </a:lnTo>
                      <a:lnTo>
                        <a:pt x="18" y="340"/>
                      </a:lnTo>
                      <a:lnTo>
                        <a:pt x="18" y="338"/>
                      </a:lnTo>
                      <a:lnTo>
                        <a:pt x="18" y="338"/>
                      </a:lnTo>
                      <a:lnTo>
                        <a:pt x="17" y="338"/>
                      </a:lnTo>
                      <a:lnTo>
                        <a:pt x="17" y="338"/>
                      </a:lnTo>
                      <a:lnTo>
                        <a:pt x="17" y="338"/>
                      </a:lnTo>
                      <a:lnTo>
                        <a:pt x="17" y="338"/>
                      </a:lnTo>
                      <a:lnTo>
                        <a:pt x="17" y="338"/>
                      </a:lnTo>
                      <a:lnTo>
                        <a:pt x="16" y="340"/>
                      </a:lnTo>
                      <a:lnTo>
                        <a:pt x="14" y="340"/>
                      </a:lnTo>
                      <a:lnTo>
                        <a:pt x="14" y="341"/>
                      </a:lnTo>
                      <a:lnTo>
                        <a:pt x="14" y="341"/>
                      </a:lnTo>
                      <a:lnTo>
                        <a:pt x="13" y="341"/>
                      </a:lnTo>
                      <a:lnTo>
                        <a:pt x="13" y="340"/>
                      </a:lnTo>
                      <a:lnTo>
                        <a:pt x="13" y="338"/>
                      </a:lnTo>
                      <a:lnTo>
                        <a:pt x="12" y="338"/>
                      </a:lnTo>
                      <a:lnTo>
                        <a:pt x="10" y="337"/>
                      </a:lnTo>
                      <a:lnTo>
                        <a:pt x="9" y="336"/>
                      </a:lnTo>
                      <a:lnTo>
                        <a:pt x="8" y="337"/>
                      </a:lnTo>
                      <a:lnTo>
                        <a:pt x="7" y="334"/>
                      </a:lnTo>
                      <a:lnTo>
                        <a:pt x="0" y="336"/>
                      </a:lnTo>
                      <a:lnTo>
                        <a:pt x="0" y="334"/>
                      </a:lnTo>
                      <a:lnTo>
                        <a:pt x="1" y="333"/>
                      </a:lnTo>
                      <a:lnTo>
                        <a:pt x="1" y="333"/>
                      </a:lnTo>
                      <a:lnTo>
                        <a:pt x="1" y="332"/>
                      </a:lnTo>
                      <a:lnTo>
                        <a:pt x="1" y="330"/>
                      </a:lnTo>
                      <a:lnTo>
                        <a:pt x="3" y="330"/>
                      </a:lnTo>
                      <a:lnTo>
                        <a:pt x="4" y="332"/>
                      </a:lnTo>
                      <a:lnTo>
                        <a:pt x="4" y="330"/>
                      </a:lnTo>
                      <a:lnTo>
                        <a:pt x="4" y="330"/>
                      </a:lnTo>
                      <a:lnTo>
                        <a:pt x="4" y="330"/>
                      </a:lnTo>
                      <a:lnTo>
                        <a:pt x="3" y="329"/>
                      </a:lnTo>
                      <a:lnTo>
                        <a:pt x="3" y="328"/>
                      </a:lnTo>
                      <a:lnTo>
                        <a:pt x="0" y="328"/>
                      </a:lnTo>
                      <a:lnTo>
                        <a:pt x="0" y="326"/>
                      </a:lnTo>
                      <a:lnTo>
                        <a:pt x="1" y="326"/>
                      </a:lnTo>
                      <a:lnTo>
                        <a:pt x="1" y="326"/>
                      </a:lnTo>
                      <a:lnTo>
                        <a:pt x="4" y="325"/>
                      </a:lnTo>
                      <a:lnTo>
                        <a:pt x="8" y="325"/>
                      </a:lnTo>
                      <a:lnTo>
                        <a:pt x="8" y="325"/>
                      </a:lnTo>
                      <a:lnTo>
                        <a:pt x="8" y="325"/>
                      </a:lnTo>
                      <a:lnTo>
                        <a:pt x="9" y="325"/>
                      </a:lnTo>
                      <a:lnTo>
                        <a:pt x="9" y="324"/>
                      </a:lnTo>
                      <a:lnTo>
                        <a:pt x="10" y="324"/>
                      </a:lnTo>
                      <a:lnTo>
                        <a:pt x="14" y="324"/>
                      </a:lnTo>
                      <a:lnTo>
                        <a:pt x="16" y="328"/>
                      </a:lnTo>
                      <a:lnTo>
                        <a:pt x="17" y="328"/>
                      </a:lnTo>
                      <a:lnTo>
                        <a:pt x="18" y="326"/>
                      </a:lnTo>
                      <a:lnTo>
                        <a:pt x="18" y="325"/>
                      </a:lnTo>
                      <a:lnTo>
                        <a:pt x="18" y="325"/>
                      </a:lnTo>
                      <a:lnTo>
                        <a:pt x="22" y="325"/>
                      </a:lnTo>
                      <a:lnTo>
                        <a:pt x="24" y="324"/>
                      </a:lnTo>
                      <a:lnTo>
                        <a:pt x="25" y="324"/>
                      </a:lnTo>
                      <a:lnTo>
                        <a:pt x="25" y="324"/>
                      </a:lnTo>
                      <a:lnTo>
                        <a:pt x="25" y="323"/>
                      </a:lnTo>
                      <a:lnTo>
                        <a:pt x="26" y="324"/>
                      </a:lnTo>
                      <a:lnTo>
                        <a:pt x="26" y="325"/>
                      </a:lnTo>
                      <a:lnTo>
                        <a:pt x="30" y="325"/>
                      </a:lnTo>
                      <a:lnTo>
                        <a:pt x="31" y="324"/>
                      </a:lnTo>
                      <a:lnTo>
                        <a:pt x="30" y="323"/>
                      </a:lnTo>
                      <a:lnTo>
                        <a:pt x="29" y="321"/>
                      </a:lnTo>
                      <a:lnTo>
                        <a:pt x="30" y="320"/>
                      </a:lnTo>
                      <a:lnTo>
                        <a:pt x="30" y="319"/>
                      </a:lnTo>
                      <a:lnTo>
                        <a:pt x="29" y="316"/>
                      </a:lnTo>
                      <a:lnTo>
                        <a:pt x="29" y="316"/>
                      </a:lnTo>
                      <a:lnTo>
                        <a:pt x="29" y="315"/>
                      </a:lnTo>
                      <a:lnTo>
                        <a:pt x="27" y="315"/>
                      </a:lnTo>
                      <a:lnTo>
                        <a:pt x="27" y="312"/>
                      </a:lnTo>
                      <a:lnTo>
                        <a:pt x="27" y="312"/>
                      </a:lnTo>
                      <a:lnTo>
                        <a:pt x="27" y="312"/>
                      </a:lnTo>
                      <a:lnTo>
                        <a:pt x="26" y="311"/>
                      </a:lnTo>
                      <a:lnTo>
                        <a:pt x="31" y="309"/>
                      </a:lnTo>
                      <a:lnTo>
                        <a:pt x="33" y="315"/>
                      </a:lnTo>
                      <a:lnTo>
                        <a:pt x="34" y="315"/>
                      </a:lnTo>
                      <a:lnTo>
                        <a:pt x="34" y="315"/>
                      </a:lnTo>
                      <a:lnTo>
                        <a:pt x="42" y="315"/>
                      </a:lnTo>
                      <a:lnTo>
                        <a:pt x="43" y="313"/>
                      </a:lnTo>
                      <a:lnTo>
                        <a:pt x="46" y="313"/>
                      </a:lnTo>
                      <a:lnTo>
                        <a:pt x="46" y="312"/>
                      </a:lnTo>
                      <a:lnTo>
                        <a:pt x="46" y="312"/>
                      </a:lnTo>
                      <a:lnTo>
                        <a:pt x="46" y="311"/>
                      </a:lnTo>
                      <a:lnTo>
                        <a:pt x="46" y="311"/>
                      </a:lnTo>
                      <a:lnTo>
                        <a:pt x="46" y="309"/>
                      </a:lnTo>
                      <a:lnTo>
                        <a:pt x="47" y="308"/>
                      </a:lnTo>
                      <a:lnTo>
                        <a:pt x="50" y="307"/>
                      </a:lnTo>
                      <a:lnTo>
                        <a:pt x="51" y="307"/>
                      </a:lnTo>
                      <a:lnTo>
                        <a:pt x="54" y="305"/>
                      </a:lnTo>
                      <a:lnTo>
                        <a:pt x="56" y="305"/>
                      </a:lnTo>
                      <a:lnTo>
                        <a:pt x="56" y="305"/>
                      </a:lnTo>
                      <a:lnTo>
                        <a:pt x="56" y="304"/>
                      </a:lnTo>
                      <a:lnTo>
                        <a:pt x="56" y="304"/>
                      </a:lnTo>
                      <a:lnTo>
                        <a:pt x="56" y="303"/>
                      </a:lnTo>
                      <a:lnTo>
                        <a:pt x="56" y="302"/>
                      </a:lnTo>
                      <a:lnTo>
                        <a:pt x="56" y="302"/>
                      </a:lnTo>
                      <a:lnTo>
                        <a:pt x="56" y="295"/>
                      </a:lnTo>
                      <a:lnTo>
                        <a:pt x="58" y="294"/>
                      </a:lnTo>
                      <a:lnTo>
                        <a:pt x="58" y="294"/>
                      </a:lnTo>
                      <a:lnTo>
                        <a:pt x="63" y="292"/>
                      </a:lnTo>
                      <a:lnTo>
                        <a:pt x="64" y="291"/>
                      </a:lnTo>
                      <a:lnTo>
                        <a:pt x="67" y="291"/>
                      </a:lnTo>
                      <a:lnTo>
                        <a:pt x="67" y="291"/>
                      </a:lnTo>
                      <a:lnTo>
                        <a:pt x="69" y="291"/>
                      </a:lnTo>
                      <a:lnTo>
                        <a:pt x="69" y="290"/>
                      </a:lnTo>
                      <a:lnTo>
                        <a:pt x="73" y="290"/>
                      </a:lnTo>
                      <a:lnTo>
                        <a:pt x="73" y="288"/>
                      </a:lnTo>
                      <a:lnTo>
                        <a:pt x="75" y="288"/>
                      </a:lnTo>
                      <a:lnTo>
                        <a:pt x="76" y="288"/>
                      </a:lnTo>
                      <a:lnTo>
                        <a:pt x="76" y="290"/>
                      </a:lnTo>
                      <a:lnTo>
                        <a:pt x="77" y="290"/>
                      </a:lnTo>
                      <a:lnTo>
                        <a:pt x="77" y="290"/>
                      </a:lnTo>
                      <a:lnTo>
                        <a:pt x="77" y="290"/>
                      </a:lnTo>
                      <a:lnTo>
                        <a:pt x="79" y="290"/>
                      </a:lnTo>
                      <a:lnTo>
                        <a:pt x="79" y="290"/>
                      </a:lnTo>
                      <a:lnTo>
                        <a:pt x="80" y="290"/>
                      </a:lnTo>
                      <a:lnTo>
                        <a:pt x="81" y="290"/>
                      </a:lnTo>
                      <a:lnTo>
                        <a:pt x="81" y="290"/>
                      </a:lnTo>
                      <a:lnTo>
                        <a:pt x="82" y="288"/>
                      </a:lnTo>
                      <a:lnTo>
                        <a:pt x="82" y="287"/>
                      </a:lnTo>
                      <a:lnTo>
                        <a:pt x="82" y="287"/>
                      </a:lnTo>
                      <a:lnTo>
                        <a:pt x="82" y="286"/>
                      </a:lnTo>
                      <a:lnTo>
                        <a:pt x="82" y="286"/>
                      </a:lnTo>
                      <a:lnTo>
                        <a:pt x="82" y="286"/>
                      </a:lnTo>
                      <a:lnTo>
                        <a:pt x="84" y="285"/>
                      </a:lnTo>
                      <a:lnTo>
                        <a:pt x="84" y="283"/>
                      </a:lnTo>
                      <a:lnTo>
                        <a:pt x="85" y="283"/>
                      </a:lnTo>
                      <a:lnTo>
                        <a:pt x="84" y="282"/>
                      </a:lnTo>
                      <a:lnTo>
                        <a:pt x="84" y="282"/>
                      </a:lnTo>
                      <a:lnTo>
                        <a:pt x="84" y="281"/>
                      </a:lnTo>
                      <a:lnTo>
                        <a:pt x="85" y="279"/>
                      </a:lnTo>
                      <a:lnTo>
                        <a:pt x="85" y="278"/>
                      </a:lnTo>
                      <a:lnTo>
                        <a:pt x="86" y="275"/>
                      </a:lnTo>
                      <a:lnTo>
                        <a:pt x="86" y="275"/>
                      </a:lnTo>
                      <a:lnTo>
                        <a:pt x="86" y="274"/>
                      </a:lnTo>
                      <a:lnTo>
                        <a:pt x="88" y="274"/>
                      </a:lnTo>
                      <a:lnTo>
                        <a:pt x="89" y="271"/>
                      </a:lnTo>
                      <a:lnTo>
                        <a:pt x="92" y="271"/>
                      </a:lnTo>
                      <a:lnTo>
                        <a:pt x="93" y="270"/>
                      </a:lnTo>
                      <a:lnTo>
                        <a:pt x="94" y="269"/>
                      </a:lnTo>
                      <a:lnTo>
                        <a:pt x="96" y="269"/>
                      </a:lnTo>
                      <a:lnTo>
                        <a:pt x="96" y="268"/>
                      </a:lnTo>
                      <a:lnTo>
                        <a:pt x="97" y="268"/>
                      </a:lnTo>
                      <a:lnTo>
                        <a:pt x="99" y="266"/>
                      </a:lnTo>
                      <a:lnTo>
                        <a:pt x="101" y="266"/>
                      </a:lnTo>
                      <a:lnTo>
                        <a:pt x="101" y="268"/>
                      </a:lnTo>
                      <a:lnTo>
                        <a:pt x="102" y="268"/>
                      </a:lnTo>
                      <a:lnTo>
                        <a:pt x="102" y="268"/>
                      </a:lnTo>
                      <a:lnTo>
                        <a:pt x="103" y="268"/>
                      </a:lnTo>
                      <a:lnTo>
                        <a:pt x="103" y="268"/>
                      </a:lnTo>
                      <a:lnTo>
                        <a:pt x="105" y="268"/>
                      </a:lnTo>
                      <a:lnTo>
                        <a:pt x="106" y="268"/>
                      </a:lnTo>
                      <a:lnTo>
                        <a:pt x="107" y="268"/>
                      </a:lnTo>
                      <a:lnTo>
                        <a:pt x="110" y="268"/>
                      </a:lnTo>
                      <a:lnTo>
                        <a:pt x="110" y="270"/>
                      </a:lnTo>
                      <a:lnTo>
                        <a:pt x="113" y="273"/>
                      </a:lnTo>
                      <a:lnTo>
                        <a:pt x="113" y="271"/>
                      </a:lnTo>
                      <a:lnTo>
                        <a:pt x="111" y="270"/>
                      </a:lnTo>
                      <a:lnTo>
                        <a:pt x="111" y="269"/>
                      </a:lnTo>
                      <a:lnTo>
                        <a:pt x="110" y="268"/>
                      </a:lnTo>
                      <a:lnTo>
                        <a:pt x="113" y="266"/>
                      </a:lnTo>
                      <a:lnTo>
                        <a:pt x="115" y="265"/>
                      </a:lnTo>
                      <a:lnTo>
                        <a:pt x="118" y="264"/>
                      </a:lnTo>
                      <a:lnTo>
                        <a:pt x="119" y="265"/>
                      </a:lnTo>
                      <a:lnTo>
                        <a:pt x="119" y="265"/>
                      </a:lnTo>
                      <a:lnTo>
                        <a:pt x="119" y="268"/>
                      </a:lnTo>
                      <a:lnTo>
                        <a:pt x="120" y="268"/>
                      </a:lnTo>
                      <a:lnTo>
                        <a:pt x="120" y="266"/>
                      </a:lnTo>
                      <a:lnTo>
                        <a:pt x="120" y="266"/>
                      </a:lnTo>
                      <a:lnTo>
                        <a:pt x="122" y="265"/>
                      </a:lnTo>
                      <a:lnTo>
                        <a:pt x="122" y="261"/>
                      </a:lnTo>
                      <a:lnTo>
                        <a:pt x="126" y="261"/>
                      </a:lnTo>
                      <a:lnTo>
                        <a:pt x="126" y="261"/>
                      </a:lnTo>
                      <a:lnTo>
                        <a:pt x="126" y="260"/>
                      </a:lnTo>
                      <a:lnTo>
                        <a:pt x="124" y="258"/>
                      </a:lnTo>
                      <a:lnTo>
                        <a:pt x="123" y="257"/>
                      </a:lnTo>
                      <a:lnTo>
                        <a:pt x="123" y="254"/>
                      </a:lnTo>
                      <a:lnTo>
                        <a:pt x="124" y="254"/>
                      </a:lnTo>
                      <a:lnTo>
                        <a:pt x="124" y="251"/>
                      </a:lnTo>
                      <a:lnTo>
                        <a:pt x="123" y="251"/>
                      </a:lnTo>
                      <a:lnTo>
                        <a:pt x="123" y="247"/>
                      </a:lnTo>
                      <a:lnTo>
                        <a:pt x="122" y="247"/>
                      </a:lnTo>
                      <a:lnTo>
                        <a:pt x="122" y="245"/>
                      </a:lnTo>
                      <a:lnTo>
                        <a:pt x="122" y="244"/>
                      </a:lnTo>
                      <a:lnTo>
                        <a:pt x="123" y="244"/>
                      </a:lnTo>
                      <a:lnTo>
                        <a:pt x="123" y="243"/>
                      </a:lnTo>
                      <a:lnTo>
                        <a:pt x="123" y="241"/>
                      </a:lnTo>
                      <a:lnTo>
                        <a:pt x="122" y="240"/>
                      </a:lnTo>
                      <a:lnTo>
                        <a:pt x="120" y="240"/>
                      </a:lnTo>
                      <a:lnTo>
                        <a:pt x="119" y="239"/>
                      </a:lnTo>
                      <a:lnTo>
                        <a:pt x="118" y="237"/>
                      </a:lnTo>
                      <a:lnTo>
                        <a:pt x="118" y="236"/>
                      </a:lnTo>
                      <a:lnTo>
                        <a:pt x="118" y="233"/>
                      </a:lnTo>
                      <a:lnTo>
                        <a:pt x="119" y="232"/>
                      </a:lnTo>
                      <a:lnTo>
                        <a:pt x="119" y="232"/>
                      </a:lnTo>
                      <a:lnTo>
                        <a:pt x="120" y="231"/>
                      </a:lnTo>
                      <a:lnTo>
                        <a:pt x="119" y="231"/>
                      </a:lnTo>
                      <a:lnTo>
                        <a:pt x="119" y="230"/>
                      </a:lnTo>
                      <a:lnTo>
                        <a:pt x="117" y="230"/>
                      </a:lnTo>
                      <a:lnTo>
                        <a:pt x="117" y="226"/>
                      </a:lnTo>
                      <a:lnTo>
                        <a:pt x="117" y="223"/>
                      </a:lnTo>
                      <a:lnTo>
                        <a:pt x="118" y="222"/>
                      </a:lnTo>
                      <a:lnTo>
                        <a:pt x="123" y="223"/>
                      </a:lnTo>
                      <a:lnTo>
                        <a:pt x="124" y="220"/>
                      </a:lnTo>
                      <a:lnTo>
                        <a:pt x="126" y="219"/>
                      </a:lnTo>
                      <a:lnTo>
                        <a:pt x="126" y="218"/>
                      </a:lnTo>
                      <a:lnTo>
                        <a:pt x="128" y="218"/>
                      </a:lnTo>
                      <a:lnTo>
                        <a:pt x="128" y="219"/>
                      </a:lnTo>
                      <a:lnTo>
                        <a:pt x="128" y="219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1" y="220"/>
                      </a:lnTo>
                      <a:lnTo>
                        <a:pt x="131" y="219"/>
                      </a:lnTo>
                      <a:lnTo>
                        <a:pt x="130" y="216"/>
                      </a:lnTo>
                      <a:lnTo>
                        <a:pt x="130" y="215"/>
                      </a:lnTo>
                      <a:lnTo>
                        <a:pt x="130" y="214"/>
                      </a:lnTo>
                      <a:lnTo>
                        <a:pt x="127" y="214"/>
                      </a:lnTo>
                      <a:lnTo>
                        <a:pt x="124" y="214"/>
                      </a:lnTo>
                      <a:lnTo>
                        <a:pt x="124" y="214"/>
                      </a:lnTo>
                      <a:lnTo>
                        <a:pt x="123" y="215"/>
                      </a:lnTo>
                      <a:lnTo>
                        <a:pt x="120" y="216"/>
                      </a:lnTo>
                      <a:lnTo>
                        <a:pt x="120" y="219"/>
                      </a:lnTo>
                      <a:lnTo>
                        <a:pt x="118" y="218"/>
                      </a:lnTo>
                      <a:lnTo>
                        <a:pt x="118" y="218"/>
                      </a:lnTo>
                      <a:lnTo>
                        <a:pt x="118" y="216"/>
                      </a:lnTo>
                      <a:lnTo>
                        <a:pt x="118" y="215"/>
                      </a:lnTo>
                      <a:lnTo>
                        <a:pt x="119" y="214"/>
                      </a:lnTo>
                      <a:lnTo>
                        <a:pt x="122" y="213"/>
                      </a:lnTo>
                      <a:lnTo>
                        <a:pt x="123" y="211"/>
                      </a:lnTo>
                      <a:lnTo>
                        <a:pt x="123" y="211"/>
                      </a:lnTo>
                      <a:lnTo>
                        <a:pt x="124" y="211"/>
                      </a:lnTo>
                      <a:lnTo>
                        <a:pt x="124" y="211"/>
                      </a:lnTo>
                      <a:lnTo>
                        <a:pt x="131" y="211"/>
                      </a:lnTo>
                      <a:lnTo>
                        <a:pt x="134" y="207"/>
                      </a:lnTo>
                      <a:lnTo>
                        <a:pt x="134" y="206"/>
                      </a:lnTo>
                      <a:lnTo>
                        <a:pt x="135" y="205"/>
                      </a:lnTo>
                      <a:lnTo>
                        <a:pt x="136" y="205"/>
                      </a:lnTo>
                      <a:lnTo>
                        <a:pt x="137" y="205"/>
                      </a:lnTo>
                      <a:lnTo>
                        <a:pt x="137" y="203"/>
                      </a:lnTo>
                      <a:lnTo>
                        <a:pt x="139" y="203"/>
                      </a:lnTo>
                      <a:lnTo>
                        <a:pt x="139" y="203"/>
                      </a:lnTo>
                      <a:lnTo>
                        <a:pt x="140" y="202"/>
                      </a:lnTo>
                      <a:lnTo>
                        <a:pt x="140" y="205"/>
                      </a:lnTo>
                      <a:lnTo>
                        <a:pt x="140" y="206"/>
                      </a:lnTo>
                      <a:lnTo>
                        <a:pt x="140" y="207"/>
                      </a:lnTo>
                      <a:lnTo>
                        <a:pt x="140" y="210"/>
                      </a:lnTo>
                      <a:lnTo>
                        <a:pt x="137" y="213"/>
                      </a:lnTo>
                      <a:lnTo>
                        <a:pt x="137" y="213"/>
                      </a:lnTo>
                      <a:lnTo>
                        <a:pt x="134" y="213"/>
                      </a:lnTo>
                      <a:lnTo>
                        <a:pt x="134" y="214"/>
                      </a:lnTo>
                      <a:lnTo>
                        <a:pt x="134" y="214"/>
                      </a:lnTo>
                      <a:lnTo>
                        <a:pt x="135" y="214"/>
                      </a:lnTo>
                      <a:lnTo>
                        <a:pt x="135" y="214"/>
                      </a:lnTo>
                      <a:lnTo>
                        <a:pt x="135" y="214"/>
                      </a:lnTo>
                      <a:lnTo>
                        <a:pt x="135" y="214"/>
                      </a:lnTo>
                      <a:lnTo>
                        <a:pt x="137" y="214"/>
                      </a:lnTo>
                      <a:lnTo>
                        <a:pt x="137" y="219"/>
                      </a:lnTo>
                      <a:lnTo>
                        <a:pt x="137" y="223"/>
                      </a:lnTo>
                      <a:lnTo>
                        <a:pt x="143" y="224"/>
                      </a:lnTo>
                      <a:lnTo>
                        <a:pt x="143" y="224"/>
                      </a:lnTo>
                      <a:lnTo>
                        <a:pt x="141" y="226"/>
                      </a:lnTo>
                      <a:lnTo>
                        <a:pt x="141" y="228"/>
                      </a:lnTo>
                      <a:lnTo>
                        <a:pt x="139" y="228"/>
                      </a:lnTo>
                      <a:lnTo>
                        <a:pt x="139" y="227"/>
                      </a:lnTo>
                      <a:lnTo>
                        <a:pt x="139" y="226"/>
                      </a:lnTo>
                      <a:lnTo>
                        <a:pt x="137" y="226"/>
                      </a:lnTo>
                      <a:lnTo>
                        <a:pt x="137" y="228"/>
                      </a:lnTo>
                      <a:lnTo>
                        <a:pt x="136" y="231"/>
                      </a:lnTo>
                      <a:lnTo>
                        <a:pt x="136" y="233"/>
                      </a:lnTo>
                      <a:lnTo>
                        <a:pt x="135" y="233"/>
                      </a:lnTo>
                      <a:lnTo>
                        <a:pt x="135" y="235"/>
                      </a:lnTo>
                      <a:lnTo>
                        <a:pt x="134" y="236"/>
                      </a:lnTo>
                      <a:lnTo>
                        <a:pt x="134" y="236"/>
                      </a:lnTo>
                      <a:lnTo>
                        <a:pt x="134" y="237"/>
                      </a:lnTo>
                      <a:lnTo>
                        <a:pt x="132" y="237"/>
                      </a:lnTo>
                      <a:lnTo>
                        <a:pt x="132" y="241"/>
                      </a:lnTo>
                      <a:lnTo>
                        <a:pt x="132" y="241"/>
                      </a:lnTo>
                      <a:lnTo>
                        <a:pt x="131" y="243"/>
                      </a:lnTo>
                      <a:lnTo>
                        <a:pt x="131" y="244"/>
                      </a:lnTo>
                      <a:lnTo>
                        <a:pt x="134" y="244"/>
                      </a:lnTo>
                      <a:lnTo>
                        <a:pt x="135" y="244"/>
                      </a:lnTo>
                      <a:lnTo>
                        <a:pt x="135" y="243"/>
                      </a:lnTo>
                      <a:lnTo>
                        <a:pt x="135" y="243"/>
                      </a:lnTo>
                      <a:lnTo>
                        <a:pt x="136" y="243"/>
                      </a:lnTo>
                      <a:lnTo>
                        <a:pt x="134" y="247"/>
                      </a:lnTo>
                      <a:lnTo>
                        <a:pt x="132" y="247"/>
                      </a:lnTo>
                      <a:lnTo>
                        <a:pt x="132" y="247"/>
                      </a:lnTo>
                      <a:lnTo>
                        <a:pt x="134" y="247"/>
                      </a:lnTo>
                      <a:lnTo>
                        <a:pt x="134" y="248"/>
                      </a:lnTo>
                      <a:lnTo>
                        <a:pt x="134" y="249"/>
                      </a:lnTo>
                      <a:lnTo>
                        <a:pt x="135" y="249"/>
                      </a:lnTo>
                      <a:lnTo>
                        <a:pt x="134" y="249"/>
                      </a:lnTo>
                      <a:lnTo>
                        <a:pt x="135" y="251"/>
                      </a:lnTo>
                      <a:lnTo>
                        <a:pt x="135" y="251"/>
                      </a:lnTo>
                      <a:lnTo>
                        <a:pt x="135" y="252"/>
                      </a:lnTo>
                      <a:lnTo>
                        <a:pt x="136" y="252"/>
                      </a:lnTo>
                      <a:lnTo>
                        <a:pt x="136" y="254"/>
                      </a:lnTo>
                      <a:lnTo>
                        <a:pt x="137" y="256"/>
                      </a:lnTo>
                      <a:lnTo>
                        <a:pt x="137" y="256"/>
                      </a:lnTo>
                      <a:lnTo>
                        <a:pt x="143" y="254"/>
                      </a:lnTo>
                      <a:lnTo>
                        <a:pt x="143" y="256"/>
                      </a:lnTo>
                      <a:lnTo>
                        <a:pt x="143" y="256"/>
                      </a:lnTo>
                      <a:lnTo>
                        <a:pt x="143" y="258"/>
                      </a:lnTo>
                      <a:lnTo>
                        <a:pt x="144" y="258"/>
                      </a:lnTo>
                      <a:lnTo>
                        <a:pt x="145" y="260"/>
                      </a:lnTo>
                      <a:lnTo>
                        <a:pt x="147" y="260"/>
                      </a:lnTo>
                      <a:lnTo>
                        <a:pt x="148" y="260"/>
                      </a:lnTo>
                      <a:lnTo>
                        <a:pt x="148" y="257"/>
                      </a:lnTo>
                      <a:lnTo>
                        <a:pt x="148" y="257"/>
                      </a:lnTo>
                      <a:lnTo>
                        <a:pt x="148" y="257"/>
                      </a:lnTo>
                      <a:lnTo>
                        <a:pt x="151" y="257"/>
                      </a:lnTo>
                      <a:lnTo>
                        <a:pt x="151" y="256"/>
                      </a:lnTo>
                      <a:lnTo>
                        <a:pt x="152" y="257"/>
                      </a:lnTo>
                      <a:lnTo>
                        <a:pt x="152" y="256"/>
                      </a:lnTo>
                      <a:lnTo>
                        <a:pt x="153" y="254"/>
                      </a:lnTo>
                      <a:lnTo>
                        <a:pt x="153" y="254"/>
                      </a:lnTo>
                      <a:lnTo>
                        <a:pt x="154" y="253"/>
                      </a:lnTo>
                      <a:lnTo>
                        <a:pt x="156" y="253"/>
                      </a:lnTo>
                      <a:lnTo>
                        <a:pt x="158" y="252"/>
                      </a:lnTo>
                      <a:lnTo>
                        <a:pt x="158" y="253"/>
                      </a:lnTo>
                      <a:lnTo>
                        <a:pt x="164" y="254"/>
                      </a:lnTo>
                      <a:lnTo>
                        <a:pt x="164" y="254"/>
                      </a:lnTo>
                      <a:lnTo>
                        <a:pt x="165" y="254"/>
                      </a:lnTo>
                      <a:lnTo>
                        <a:pt x="165" y="254"/>
                      </a:lnTo>
                      <a:lnTo>
                        <a:pt x="168" y="254"/>
                      </a:lnTo>
                      <a:lnTo>
                        <a:pt x="168" y="256"/>
                      </a:lnTo>
                      <a:lnTo>
                        <a:pt x="170" y="256"/>
                      </a:lnTo>
                      <a:lnTo>
                        <a:pt x="170" y="257"/>
                      </a:lnTo>
                      <a:lnTo>
                        <a:pt x="171" y="257"/>
                      </a:lnTo>
                      <a:lnTo>
                        <a:pt x="171" y="257"/>
                      </a:lnTo>
                      <a:lnTo>
                        <a:pt x="185" y="256"/>
                      </a:lnTo>
                      <a:lnTo>
                        <a:pt x="185" y="254"/>
                      </a:lnTo>
                      <a:lnTo>
                        <a:pt x="186" y="254"/>
                      </a:lnTo>
                      <a:lnTo>
                        <a:pt x="186" y="254"/>
                      </a:lnTo>
                      <a:lnTo>
                        <a:pt x="189" y="254"/>
                      </a:lnTo>
                      <a:lnTo>
                        <a:pt x="189" y="254"/>
                      </a:lnTo>
                      <a:lnTo>
                        <a:pt x="190" y="254"/>
                      </a:lnTo>
                      <a:lnTo>
                        <a:pt x="192" y="252"/>
                      </a:lnTo>
                      <a:lnTo>
                        <a:pt x="195" y="252"/>
                      </a:lnTo>
                      <a:lnTo>
                        <a:pt x="195" y="251"/>
                      </a:lnTo>
                      <a:lnTo>
                        <a:pt x="198" y="251"/>
                      </a:lnTo>
                      <a:lnTo>
                        <a:pt x="198" y="251"/>
                      </a:lnTo>
                      <a:lnTo>
                        <a:pt x="199" y="251"/>
                      </a:lnTo>
                      <a:lnTo>
                        <a:pt x="199" y="249"/>
                      </a:lnTo>
                      <a:lnTo>
                        <a:pt x="202" y="249"/>
                      </a:lnTo>
                      <a:lnTo>
                        <a:pt x="202" y="248"/>
                      </a:lnTo>
                      <a:lnTo>
                        <a:pt x="207" y="248"/>
                      </a:lnTo>
                      <a:lnTo>
                        <a:pt x="207" y="247"/>
                      </a:lnTo>
                      <a:lnTo>
                        <a:pt x="207" y="247"/>
                      </a:lnTo>
                      <a:lnTo>
                        <a:pt x="208" y="248"/>
                      </a:lnTo>
                      <a:lnTo>
                        <a:pt x="208" y="248"/>
                      </a:lnTo>
                      <a:lnTo>
                        <a:pt x="209" y="248"/>
                      </a:lnTo>
                      <a:lnTo>
                        <a:pt x="212" y="249"/>
                      </a:lnTo>
                      <a:lnTo>
                        <a:pt x="212" y="249"/>
                      </a:lnTo>
                      <a:lnTo>
                        <a:pt x="211" y="249"/>
                      </a:lnTo>
                      <a:lnTo>
                        <a:pt x="211" y="251"/>
                      </a:lnTo>
                      <a:lnTo>
                        <a:pt x="209" y="251"/>
                      </a:lnTo>
                      <a:lnTo>
                        <a:pt x="209" y="251"/>
                      </a:lnTo>
                      <a:lnTo>
                        <a:pt x="209" y="249"/>
                      </a:lnTo>
                      <a:lnTo>
                        <a:pt x="208" y="249"/>
                      </a:lnTo>
                      <a:lnTo>
                        <a:pt x="208" y="253"/>
                      </a:lnTo>
                      <a:lnTo>
                        <a:pt x="211" y="253"/>
                      </a:lnTo>
                      <a:lnTo>
                        <a:pt x="213" y="252"/>
                      </a:lnTo>
                      <a:lnTo>
                        <a:pt x="215" y="251"/>
                      </a:lnTo>
                      <a:lnTo>
                        <a:pt x="217" y="251"/>
                      </a:lnTo>
                      <a:lnTo>
                        <a:pt x="217" y="251"/>
                      </a:lnTo>
                      <a:lnTo>
                        <a:pt x="217" y="252"/>
                      </a:lnTo>
                      <a:lnTo>
                        <a:pt x="216" y="252"/>
                      </a:lnTo>
                      <a:lnTo>
                        <a:pt x="217" y="252"/>
                      </a:lnTo>
                      <a:lnTo>
                        <a:pt x="217" y="253"/>
                      </a:lnTo>
                      <a:lnTo>
                        <a:pt x="217" y="253"/>
                      </a:lnTo>
                      <a:lnTo>
                        <a:pt x="219" y="253"/>
                      </a:lnTo>
                      <a:lnTo>
                        <a:pt x="219" y="252"/>
                      </a:lnTo>
                      <a:lnTo>
                        <a:pt x="220" y="251"/>
                      </a:lnTo>
                      <a:lnTo>
                        <a:pt x="221" y="249"/>
                      </a:lnTo>
                      <a:lnTo>
                        <a:pt x="221" y="247"/>
                      </a:lnTo>
                      <a:lnTo>
                        <a:pt x="223" y="245"/>
                      </a:lnTo>
                      <a:lnTo>
                        <a:pt x="223" y="245"/>
                      </a:lnTo>
                      <a:lnTo>
                        <a:pt x="221" y="245"/>
                      </a:lnTo>
                      <a:lnTo>
                        <a:pt x="221" y="241"/>
                      </a:lnTo>
                      <a:lnTo>
                        <a:pt x="224" y="240"/>
                      </a:lnTo>
                      <a:lnTo>
                        <a:pt x="226" y="239"/>
                      </a:lnTo>
                      <a:lnTo>
                        <a:pt x="228" y="237"/>
                      </a:lnTo>
                      <a:lnTo>
                        <a:pt x="228" y="240"/>
                      </a:lnTo>
                      <a:lnTo>
                        <a:pt x="228" y="241"/>
                      </a:lnTo>
                      <a:lnTo>
                        <a:pt x="226" y="241"/>
                      </a:lnTo>
                      <a:lnTo>
                        <a:pt x="228" y="241"/>
                      </a:lnTo>
                      <a:lnTo>
                        <a:pt x="229" y="241"/>
                      </a:lnTo>
                      <a:lnTo>
                        <a:pt x="230" y="240"/>
                      </a:lnTo>
                      <a:lnTo>
                        <a:pt x="232" y="240"/>
                      </a:lnTo>
                      <a:lnTo>
                        <a:pt x="230" y="239"/>
                      </a:lnTo>
                      <a:lnTo>
                        <a:pt x="232" y="239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5"/>
                      </a:lnTo>
                      <a:lnTo>
                        <a:pt x="232" y="233"/>
                      </a:lnTo>
                      <a:lnTo>
                        <a:pt x="230" y="233"/>
                      </a:lnTo>
                      <a:lnTo>
                        <a:pt x="230" y="231"/>
                      </a:lnTo>
                      <a:lnTo>
                        <a:pt x="230" y="228"/>
                      </a:lnTo>
                      <a:lnTo>
                        <a:pt x="230" y="227"/>
                      </a:lnTo>
                      <a:lnTo>
                        <a:pt x="232" y="226"/>
                      </a:lnTo>
                      <a:lnTo>
                        <a:pt x="232" y="222"/>
                      </a:lnTo>
                      <a:lnTo>
                        <a:pt x="232" y="222"/>
                      </a:lnTo>
                      <a:lnTo>
                        <a:pt x="233" y="218"/>
                      </a:lnTo>
                      <a:lnTo>
                        <a:pt x="233" y="218"/>
                      </a:lnTo>
                      <a:lnTo>
                        <a:pt x="234" y="214"/>
                      </a:lnTo>
                      <a:lnTo>
                        <a:pt x="236" y="214"/>
                      </a:lnTo>
                      <a:lnTo>
                        <a:pt x="236" y="213"/>
                      </a:lnTo>
                      <a:lnTo>
                        <a:pt x="237" y="211"/>
                      </a:lnTo>
                      <a:lnTo>
                        <a:pt x="237" y="210"/>
                      </a:lnTo>
                      <a:lnTo>
                        <a:pt x="238" y="210"/>
                      </a:lnTo>
                      <a:lnTo>
                        <a:pt x="238" y="209"/>
                      </a:lnTo>
                      <a:lnTo>
                        <a:pt x="238" y="209"/>
                      </a:lnTo>
                      <a:lnTo>
                        <a:pt x="240" y="207"/>
                      </a:lnTo>
                      <a:lnTo>
                        <a:pt x="245" y="205"/>
                      </a:lnTo>
                      <a:lnTo>
                        <a:pt x="245" y="209"/>
                      </a:lnTo>
                      <a:lnTo>
                        <a:pt x="245" y="209"/>
                      </a:lnTo>
                      <a:lnTo>
                        <a:pt x="247" y="211"/>
                      </a:lnTo>
                      <a:lnTo>
                        <a:pt x="247" y="211"/>
                      </a:lnTo>
                      <a:lnTo>
                        <a:pt x="249" y="213"/>
                      </a:lnTo>
                      <a:lnTo>
                        <a:pt x="249" y="214"/>
                      </a:lnTo>
                      <a:lnTo>
                        <a:pt x="249" y="214"/>
                      </a:lnTo>
                      <a:lnTo>
                        <a:pt x="250" y="215"/>
                      </a:lnTo>
                      <a:lnTo>
                        <a:pt x="253" y="215"/>
                      </a:lnTo>
                      <a:lnTo>
                        <a:pt x="254" y="215"/>
                      </a:lnTo>
                      <a:lnTo>
                        <a:pt x="254" y="215"/>
                      </a:lnTo>
                      <a:lnTo>
                        <a:pt x="257" y="215"/>
                      </a:lnTo>
                      <a:lnTo>
                        <a:pt x="259" y="214"/>
                      </a:lnTo>
                      <a:lnTo>
                        <a:pt x="259" y="213"/>
                      </a:lnTo>
                      <a:lnTo>
                        <a:pt x="259" y="210"/>
                      </a:lnTo>
                      <a:lnTo>
                        <a:pt x="259" y="207"/>
                      </a:lnTo>
                      <a:lnTo>
                        <a:pt x="258" y="205"/>
                      </a:lnTo>
                      <a:lnTo>
                        <a:pt x="259" y="202"/>
                      </a:lnTo>
                      <a:lnTo>
                        <a:pt x="259" y="202"/>
                      </a:lnTo>
                      <a:lnTo>
                        <a:pt x="261" y="196"/>
                      </a:lnTo>
                      <a:lnTo>
                        <a:pt x="259" y="196"/>
                      </a:lnTo>
                      <a:lnTo>
                        <a:pt x="259" y="197"/>
                      </a:lnTo>
                      <a:lnTo>
                        <a:pt x="257" y="196"/>
                      </a:lnTo>
                      <a:lnTo>
                        <a:pt x="257" y="190"/>
                      </a:lnTo>
                      <a:lnTo>
                        <a:pt x="257" y="190"/>
                      </a:lnTo>
                      <a:lnTo>
                        <a:pt x="257" y="189"/>
                      </a:lnTo>
                      <a:lnTo>
                        <a:pt x="258" y="189"/>
                      </a:lnTo>
                      <a:lnTo>
                        <a:pt x="257" y="184"/>
                      </a:lnTo>
                      <a:lnTo>
                        <a:pt x="259" y="184"/>
                      </a:lnTo>
                      <a:lnTo>
                        <a:pt x="259" y="182"/>
                      </a:lnTo>
                      <a:lnTo>
                        <a:pt x="261" y="184"/>
                      </a:lnTo>
                      <a:lnTo>
                        <a:pt x="262" y="182"/>
                      </a:lnTo>
                      <a:lnTo>
                        <a:pt x="266" y="182"/>
                      </a:lnTo>
                      <a:lnTo>
                        <a:pt x="266" y="181"/>
                      </a:lnTo>
                      <a:lnTo>
                        <a:pt x="267" y="181"/>
                      </a:lnTo>
                      <a:lnTo>
                        <a:pt x="267" y="180"/>
                      </a:lnTo>
                      <a:lnTo>
                        <a:pt x="268" y="180"/>
                      </a:lnTo>
                      <a:lnTo>
                        <a:pt x="268" y="181"/>
                      </a:lnTo>
                      <a:lnTo>
                        <a:pt x="272" y="181"/>
                      </a:lnTo>
                      <a:lnTo>
                        <a:pt x="272" y="179"/>
                      </a:lnTo>
                      <a:lnTo>
                        <a:pt x="275" y="179"/>
                      </a:lnTo>
                      <a:lnTo>
                        <a:pt x="275" y="180"/>
                      </a:lnTo>
                      <a:lnTo>
                        <a:pt x="276" y="180"/>
                      </a:lnTo>
                      <a:lnTo>
                        <a:pt x="276" y="180"/>
                      </a:lnTo>
                      <a:lnTo>
                        <a:pt x="278" y="180"/>
                      </a:lnTo>
                      <a:lnTo>
                        <a:pt x="278" y="180"/>
                      </a:lnTo>
                      <a:lnTo>
                        <a:pt x="279" y="180"/>
                      </a:lnTo>
                      <a:lnTo>
                        <a:pt x="285" y="180"/>
                      </a:lnTo>
                      <a:lnTo>
                        <a:pt x="285" y="177"/>
                      </a:lnTo>
                      <a:lnTo>
                        <a:pt x="285" y="177"/>
                      </a:lnTo>
                      <a:lnTo>
                        <a:pt x="285" y="177"/>
                      </a:lnTo>
                      <a:lnTo>
                        <a:pt x="288" y="177"/>
                      </a:lnTo>
                      <a:lnTo>
                        <a:pt x="288" y="177"/>
                      </a:lnTo>
                      <a:lnTo>
                        <a:pt x="288" y="177"/>
                      </a:lnTo>
                      <a:lnTo>
                        <a:pt x="289" y="177"/>
                      </a:lnTo>
                      <a:lnTo>
                        <a:pt x="289" y="179"/>
                      </a:lnTo>
                      <a:lnTo>
                        <a:pt x="292" y="180"/>
                      </a:lnTo>
                      <a:lnTo>
                        <a:pt x="296" y="180"/>
                      </a:lnTo>
                      <a:lnTo>
                        <a:pt x="297" y="173"/>
                      </a:lnTo>
                      <a:lnTo>
                        <a:pt x="298" y="175"/>
                      </a:lnTo>
                      <a:lnTo>
                        <a:pt x="298" y="176"/>
                      </a:lnTo>
                      <a:lnTo>
                        <a:pt x="300" y="175"/>
                      </a:lnTo>
                      <a:lnTo>
                        <a:pt x="305" y="175"/>
                      </a:lnTo>
                      <a:lnTo>
                        <a:pt x="305" y="175"/>
                      </a:lnTo>
                      <a:lnTo>
                        <a:pt x="306" y="175"/>
                      </a:lnTo>
                      <a:lnTo>
                        <a:pt x="308" y="172"/>
                      </a:lnTo>
                      <a:lnTo>
                        <a:pt x="309" y="172"/>
                      </a:lnTo>
                      <a:lnTo>
                        <a:pt x="309" y="172"/>
                      </a:lnTo>
                      <a:lnTo>
                        <a:pt x="317" y="173"/>
                      </a:lnTo>
                      <a:lnTo>
                        <a:pt x="318" y="172"/>
                      </a:lnTo>
                      <a:lnTo>
                        <a:pt x="317" y="172"/>
                      </a:lnTo>
                      <a:lnTo>
                        <a:pt x="317" y="171"/>
                      </a:lnTo>
                      <a:lnTo>
                        <a:pt x="315" y="171"/>
                      </a:lnTo>
                      <a:lnTo>
                        <a:pt x="312" y="167"/>
                      </a:lnTo>
                      <a:lnTo>
                        <a:pt x="310" y="167"/>
                      </a:lnTo>
                      <a:lnTo>
                        <a:pt x="310" y="167"/>
                      </a:lnTo>
                      <a:lnTo>
                        <a:pt x="309" y="167"/>
                      </a:lnTo>
                      <a:lnTo>
                        <a:pt x="308" y="167"/>
                      </a:lnTo>
                      <a:lnTo>
                        <a:pt x="306" y="168"/>
                      </a:lnTo>
                      <a:lnTo>
                        <a:pt x="304" y="168"/>
                      </a:lnTo>
                      <a:lnTo>
                        <a:pt x="302" y="165"/>
                      </a:lnTo>
                      <a:lnTo>
                        <a:pt x="300" y="164"/>
                      </a:lnTo>
                      <a:lnTo>
                        <a:pt x="298" y="163"/>
                      </a:lnTo>
                      <a:lnTo>
                        <a:pt x="296" y="160"/>
                      </a:lnTo>
                      <a:lnTo>
                        <a:pt x="298" y="160"/>
                      </a:lnTo>
                      <a:lnTo>
                        <a:pt x="298" y="158"/>
                      </a:lnTo>
                      <a:lnTo>
                        <a:pt x="296" y="159"/>
                      </a:lnTo>
                      <a:lnTo>
                        <a:pt x="295" y="160"/>
                      </a:lnTo>
                      <a:lnTo>
                        <a:pt x="293" y="160"/>
                      </a:lnTo>
                      <a:lnTo>
                        <a:pt x="291" y="161"/>
                      </a:lnTo>
                      <a:lnTo>
                        <a:pt x="288" y="161"/>
                      </a:lnTo>
                      <a:lnTo>
                        <a:pt x="288" y="160"/>
                      </a:lnTo>
                      <a:lnTo>
                        <a:pt x="285" y="161"/>
                      </a:lnTo>
                      <a:lnTo>
                        <a:pt x="285" y="163"/>
                      </a:lnTo>
                      <a:lnTo>
                        <a:pt x="281" y="163"/>
                      </a:lnTo>
                      <a:lnTo>
                        <a:pt x="281" y="161"/>
                      </a:lnTo>
                      <a:lnTo>
                        <a:pt x="281" y="161"/>
                      </a:lnTo>
                      <a:lnTo>
                        <a:pt x="280" y="161"/>
                      </a:lnTo>
                      <a:lnTo>
                        <a:pt x="280" y="163"/>
                      </a:lnTo>
                      <a:lnTo>
                        <a:pt x="279" y="163"/>
                      </a:lnTo>
                      <a:lnTo>
                        <a:pt x="278" y="163"/>
                      </a:lnTo>
                      <a:lnTo>
                        <a:pt x="276" y="163"/>
                      </a:lnTo>
                      <a:lnTo>
                        <a:pt x="276" y="165"/>
                      </a:lnTo>
                      <a:lnTo>
                        <a:pt x="271" y="165"/>
                      </a:lnTo>
                      <a:lnTo>
                        <a:pt x="268" y="169"/>
                      </a:lnTo>
                      <a:lnTo>
                        <a:pt x="266" y="169"/>
                      </a:lnTo>
                      <a:lnTo>
                        <a:pt x="266" y="172"/>
                      </a:lnTo>
                      <a:lnTo>
                        <a:pt x="262" y="172"/>
                      </a:lnTo>
                      <a:lnTo>
                        <a:pt x="262" y="172"/>
                      </a:lnTo>
                      <a:lnTo>
                        <a:pt x="258" y="173"/>
                      </a:lnTo>
                      <a:lnTo>
                        <a:pt x="258" y="171"/>
                      </a:lnTo>
                      <a:lnTo>
                        <a:pt x="255" y="171"/>
                      </a:lnTo>
                      <a:lnTo>
                        <a:pt x="257" y="168"/>
                      </a:lnTo>
                      <a:lnTo>
                        <a:pt x="254" y="168"/>
                      </a:lnTo>
                      <a:lnTo>
                        <a:pt x="254" y="167"/>
                      </a:lnTo>
                      <a:lnTo>
                        <a:pt x="254" y="167"/>
                      </a:lnTo>
                      <a:lnTo>
                        <a:pt x="254" y="167"/>
                      </a:lnTo>
                      <a:lnTo>
                        <a:pt x="253" y="167"/>
                      </a:lnTo>
                      <a:lnTo>
                        <a:pt x="253" y="169"/>
                      </a:lnTo>
                      <a:lnTo>
                        <a:pt x="253" y="169"/>
                      </a:lnTo>
                      <a:lnTo>
                        <a:pt x="253" y="171"/>
                      </a:lnTo>
                      <a:lnTo>
                        <a:pt x="249" y="171"/>
                      </a:lnTo>
                      <a:lnTo>
                        <a:pt x="249" y="171"/>
                      </a:lnTo>
                      <a:lnTo>
                        <a:pt x="247" y="171"/>
                      </a:lnTo>
                      <a:lnTo>
                        <a:pt x="247" y="168"/>
                      </a:lnTo>
                      <a:lnTo>
                        <a:pt x="249" y="168"/>
                      </a:lnTo>
                      <a:lnTo>
                        <a:pt x="247" y="167"/>
                      </a:lnTo>
                      <a:lnTo>
                        <a:pt x="249" y="167"/>
                      </a:lnTo>
                      <a:lnTo>
                        <a:pt x="249" y="165"/>
                      </a:lnTo>
                      <a:lnTo>
                        <a:pt x="255" y="165"/>
                      </a:lnTo>
                      <a:lnTo>
                        <a:pt x="255" y="163"/>
                      </a:lnTo>
                      <a:lnTo>
                        <a:pt x="251" y="163"/>
                      </a:lnTo>
                      <a:lnTo>
                        <a:pt x="251" y="160"/>
                      </a:lnTo>
                      <a:lnTo>
                        <a:pt x="245" y="158"/>
                      </a:lnTo>
                      <a:lnTo>
                        <a:pt x="245" y="160"/>
                      </a:lnTo>
                      <a:lnTo>
                        <a:pt x="246" y="160"/>
                      </a:lnTo>
                      <a:lnTo>
                        <a:pt x="246" y="161"/>
                      </a:lnTo>
                      <a:lnTo>
                        <a:pt x="246" y="161"/>
                      </a:lnTo>
                      <a:lnTo>
                        <a:pt x="245" y="161"/>
                      </a:lnTo>
                      <a:lnTo>
                        <a:pt x="243" y="159"/>
                      </a:lnTo>
                      <a:lnTo>
                        <a:pt x="243" y="156"/>
                      </a:lnTo>
                      <a:lnTo>
                        <a:pt x="241" y="156"/>
                      </a:lnTo>
                      <a:lnTo>
                        <a:pt x="241" y="154"/>
                      </a:lnTo>
                      <a:lnTo>
                        <a:pt x="240" y="154"/>
                      </a:lnTo>
                      <a:lnTo>
                        <a:pt x="240" y="154"/>
                      </a:lnTo>
                      <a:lnTo>
                        <a:pt x="241" y="154"/>
                      </a:lnTo>
                      <a:lnTo>
                        <a:pt x="241" y="150"/>
                      </a:lnTo>
                      <a:lnTo>
                        <a:pt x="241" y="150"/>
                      </a:lnTo>
                      <a:lnTo>
                        <a:pt x="241" y="147"/>
                      </a:lnTo>
                      <a:lnTo>
                        <a:pt x="241" y="147"/>
                      </a:lnTo>
                      <a:lnTo>
                        <a:pt x="242" y="146"/>
                      </a:lnTo>
                      <a:lnTo>
                        <a:pt x="242" y="144"/>
                      </a:lnTo>
                      <a:lnTo>
                        <a:pt x="242" y="143"/>
                      </a:lnTo>
                      <a:lnTo>
                        <a:pt x="242" y="143"/>
                      </a:lnTo>
                      <a:lnTo>
                        <a:pt x="241" y="139"/>
                      </a:lnTo>
                      <a:lnTo>
                        <a:pt x="240" y="138"/>
                      </a:lnTo>
                      <a:lnTo>
                        <a:pt x="241" y="135"/>
                      </a:lnTo>
                      <a:lnTo>
                        <a:pt x="238" y="134"/>
                      </a:lnTo>
                      <a:lnTo>
                        <a:pt x="238" y="134"/>
                      </a:lnTo>
                      <a:lnTo>
                        <a:pt x="238" y="133"/>
                      </a:lnTo>
                      <a:lnTo>
                        <a:pt x="238" y="130"/>
                      </a:lnTo>
                      <a:lnTo>
                        <a:pt x="242" y="127"/>
                      </a:lnTo>
                      <a:lnTo>
                        <a:pt x="242" y="126"/>
                      </a:lnTo>
                      <a:lnTo>
                        <a:pt x="242" y="125"/>
                      </a:lnTo>
                      <a:lnTo>
                        <a:pt x="245" y="125"/>
                      </a:lnTo>
                      <a:lnTo>
                        <a:pt x="246" y="125"/>
                      </a:lnTo>
                      <a:lnTo>
                        <a:pt x="246" y="122"/>
                      </a:lnTo>
                      <a:lnTo>
                        <a:pt x="247" y="122"/>
                      </a:lnTo>
                      <a:lnTo>
                        <a:pt x="251" y="118"/>
                      </a:lnTo>
                      <a:lnTo>
                        <a:pt x="254" y="118"/>
                      </a:lnTo>
                      <a:lnTo>
                        <a:pt x="254" y="117"/>
                      </a:lnTo>
                      <a:lnTo>
                        <a:pt x="255" y="117"/>
                      </a:lnTo>
                      <a:lnTo>
                        <a:pt x="255" y="116"/>
                      </a:lnTo>
                      <a:lnTo>
                        <a:pt x="257" y="116"/>
                      </a:lnTo>
                      <a:lnTo>
                        <a:pt x="257" y="113"/>
                      </a:lnTo>
                      <a:lnTo>
                        <a:pt x="258" y="113"/>
                      </a:lnTo>
                      <a:lnTo>
                        <a:pt x="258" y="112"/>
                      </a:lnTo>
                      <a:lnTo>
                        <a:pt x="259" y="112"/>
                      </a:lnTo>
                      <a:lnTo>
                        <a:pt x="259" y="110"/>
                      </a:lnTo>
                      <a:lnTo>
                        <a:pt x="259" y="109"/>
                      </a:lnTo>
                      <a:lnTo>
                        <a:pt x="259" y="109"/>
                      </a:lnTo>
                      <a:lnTo>
                        <a:pt x="259" y="109"/>
                      </a:lnTo>
                      <a:lnTo>
                        <a:pt x="261" y="109"/>
                      </a:lnTo>
                      <a:lnTo>
                        <a:pt x="263" y="101"/>
                      </a:lnTo>
                      <a:lnTo>
                        <a:pt x="266" y="101"/>
                      </a:lnTo>
                      <a:lnTo>
                        <a:pt x="266" y="100"/>
                      </a:lnTo>
                      <a:lnTo>
                        <a:pt x="268" y="100"/>
                      </a:lnTo>
                      <a:lnTo>
                        <a:pt x="268" y="101"/>
                      </a:lnTo>
                      <a:lnTo>
                        <a:pt x="268" y="101"/>
                      </a:lnTo>
                      <a:lnTo>
                        <a:pt x="268" y="100"/>
                      </a:lnTo>
                      <a:lnTo>
                        <a:pt x="270" y="100"/>
                      </a:lnTo>
                      <a:lnTo>
                        <a:pt x="268" y="99"/>
                      </a:lnTo>
                      <a:lnTo>
                        <a:pt x="270" y="99"/>
                      </a:lnTo>
                      <a:lnTo>
                        <a:pt x="270" y="96"/>
                      </a:lnTo>
                      <a:lnTo>
                        <a:pt x="270" y="96"/>
                      </a:lnTo>
                      <a:lnTo>
                        <a:pt x="268" y="95"/>
                      </a:lnTo>
                      <a:lnTo>
                        <a:pt x="268" y="93"/>
                      </a:lnTo>
                      <a:lnTo>
                        <a:pt x="268" y="93"/>
                      </a:lnTo>
                      <a:lnTo>
                        <a:pt x="268" y="92"/>
                      </a:lnTo>
                      <a:lnTo>
                        <a:pt x="268" y="92"/>
                      </a:lnTo>
                      <a:lnTo>
                        <a:pt x="270" y="89"/>
                      </a:lnTo>
                      <a:lnTo>
                        <a:pt x="268" y="89"/>
                      </a:lnTo>
                      <a:lnTo>
                        <a:pt x="268" y="87"/>
                      </a:lnTo>
                      <a:lnTo>
                        <a:pt x="266" y="88"/>
                      </a:lnTo>
                      <a:lnTo>
                        <a:pt x="266" y="87"/>
                      </a:lnTo>
                      <a:lnTo>
                        <a:pt x="264" y="86"/>
                      </a:lnTo>
                      <a:lnTo>
                        <a:pt x="263" y="86"/>
                      </a:lnTo>
                      <a:lnTo>
                        <a:pt x="261" y="86"/>
                      </a:lnTo>
                      <a:lnTo>
                        <a:pt x="257" y="86"/>
                      </a:lnTo>
                      <a:lnTo>
                        <a:pt x="253" y="84"/>
                      </a:lnTo>
                      <a:lnTo>
                        <a:pt x="251" y="87"/>
                      </a:lnTo>
                      <a:lnTo>
                        <a:pt x="251" y="87"/>
                      </a:lnTo>
                      <a:lnTo>
                        <a:pt x="251" y="86"/>
                      </a:lnTo>
                      <a:lnTo>
                        <a:pt x="249" y="84"/>
                      </a:lnTo>
                      <a:lnTo>
                        <a:pt x="249" y="84"/>
                      </a:lnTo>
                      <a:lnTo>
                        <a:pt x="249" y="84"/>
                      </a:lnTo>
                      <a:lnTo>
                        <a:pt x="249" y="84"/>
                      </a:lnTo>
                      <a:lnTo>
                        <a:pt x="247" y="86"/>
                      </a:lnTo>
                      <a:lnTo>
                        <a:pt x="247" y="86"/>
                      </a:lnTo>
                      <a:lnTo>
                        <a:pt x="246" y="84"/>
                      </a:lnTo>
                      <a:lnTo>
                        <a:pt x="246" y="84"/>
                      </a:lnTo>
                      <a:lnTo>
                        <a:pt x="245" y="83"/>
                      </a:lnTo>
                      <a:lnTo>
                        <a:pt x="245" y="84"/>
                      </a:lnTo>
                      <a:lnTo>
                        <a:pt x="245" y="86"/>
                      </a:lnTo>
                      <a:lnTo>
                        <a:pt x="243" y="86"/>
                      </a:lnTo>
                      <a:lnTo>
                        <a:pt x="245" y="88"/>
                      </a:lnTo>
                      <a:lnTo>
                        <a:pt x="243" y="88"/>
                      </a:lnTo>
                      <a:lnTo>
                        <a:pt x="242" y="89"/>
                      </a:lnTo>
                      <a:lnTo>
                        <a:pt x="241" y="91"/>
                      </a:lnTo>
                      <a:lnTo>
                        <a:pt x="241" y="91"/>
                      </a:lnTo>
                      <a:lnTo>
                        <a:pt x="241" y="91"/>
                      </a:lnTo>
                      <a:lnTo>
                        <a:pt x="240" y="91"/>
                      </a:lnTo>
                      <a:lnTo>
                        <a:pt x="240" y="91"/>
                      </a:lnTo>
                      <a:lnTo>
                        <a:pt x="238" y="91"/>
                      </a:lnTo>
                      <a:lnTo>
                        <a:pt x="238" y="93"/>
                      </a:lnTo>
                      <a:lnTo>
                        <a:pt x="238" y="93"/>
                      </a:lnTo>
                      <a:lnTo>
                        <a:pt x="237" y="93"/>
                      </a:lnTo>
                      <a:lnTo>
                        <a:pt x="237" y="93"/>
                      </a:lnTo>
                      <a:lnTo>
                        <a:pt x="236" y="93"/>
                      </a:lnTo>
                      <a:lnTo>
                        <a:pt x="237" y="96"/>
                      </a:lnTo>
                      <a:lnTo>
                        <a:pt x="236" y="96"/>
                      </a:lnTo>
                      <a:lnTo>
                        <a:pt x="236" y="97"/>
                      </a:lnTo>
                      <a:lnTo>
                        <a:pt x="234" y="99"/>
                      </a:lnTo>
                      <a:lnTo>
                        <a:pt x="233" y="99"/>
                      </a:lnTo>
                      <a:lnTo>
                        <a:pt x="234" y="103"/>
                      </a:lnTo>
                      <a:lnTo>
                        <a:pt x="233" y="104"/>
                      </a:lnTo>
                      <a:lnTo>
                        <a:pt x="234" y="104"/>
                      </a:lnTo>
                      <a:lnTo>
                        <a:pt x="234" y="107"/>
                      </a:lnTo>
                      <a:lnTo>
                        <a:pt x="234" y="107"/>
                      </a:lnTo>
                      <a:lnTo>
                        <a:pt x="236" y="107"/>
                      </a:lnTo>
                      <a:lnTo>
                        <a:pt x="236" y="107"/>
                      </a:lnTo>
                      <a:lnTo>
                        <a:pt x="236" y="108"/>
                      </a:lnTo>
                      <a:lnTo>
                        <a:pt x="236" y="110"/>
                      </a:lnTo>
                      <a:lnTo>
                        <a:pt x="233" y="110"/>
                      </a:lnTo>
                      <a:lnTo>
                        <a:pt x="232" y="112"/>
                      </a:lnTo>
                      <a:lnTo>
                        <a:pt x="232" y="113"/>
                      </a:lnTo>
                      <a:lnTo>
                        <a:pt x="230" y="116"/>
                      </a:lnTo>
                      <a:lnTo>
                        <a:pt x="229" y="117"/>
                      </a:lnTo>
                      <a:lnTo>
                        <a:pt x="228" y="117"/>
                      </a:lnTo>
                      <a:lnTo>
                        <a:pt x="228" y="118"/>
                      </a:lnTo>
                      <a:lnTo>
                        <a:pt x="226" y="118"/>
                      </a:lnTo>
                      <a:lnTo>
                        <a:pt x="226" y="117"/>
                      </a:lnTo>
                      <a:lnTo>
                        <a:pt x="223" y="118"/>
                      </a:lnTo>
                      <a:lnTo>
                        <a:pt x="221" y="121"/>
                      </a:lnTo>
                      <a:lnTo>
                        <a:pt x="220" y="120"/>
                      </a:lnTo>
                      <a:lnTo>
                        <a:pt x="220" y="121"/>
                      </a:lnTo>
                      <a:lnTo>
                        <a:pt x="217" y="121"/>
                      </a:lnTo>
                      <a:lnTo>
                        <a:pt x="217" y="122"/>
                      </a:lnTo>
                      <a:lnTo>
                        <a:pt x="216" y="121"/>
                      </a:lnTo>
                      <a:lnTo>
                        <a:pt x="215" y="121"/>
                      </a:lnTo>
                      <a:lnTo>
                        <a:pt x="215" y="121"/>
                      </a:lnTo>
                      <a:lnTo>
                        <a:pt x="213" y="122"/>
                      </a:lnTo>
                      <a:lnTo>
                        <a:pt x="213" y="124"/>
                      </a:lnTo>
                      <a:lnTo>
                        <a:pt x="212" y="125"/>
                      </a:lnTo>
                      <a:lnTo>
                        <a:pt x="212" y="125"/>
                      </a:lnTo>
                      <a:lnTo>
                        <a:pt x="212" y="126"/>
                      </a:lnTo>
                      <a:lnTo>
                        <a:pt x="213" y="126"/>
                      </a:lnTo>
                      <a:lnTo>
                        <a:pt x="213" y="126"/>
                      </a:lnTo>
                      <a:lnTo>
                        <a:pt x="212" y="126"/>
                      </a:lnTo>
                      <a:lnTo>
                        <a:pt x="212" y="127"/>
                      </a:lnTo>
                      <a:lnTo>
                        <a:pt x="211" y="127"/>
                      </a:lnTo>
                      <a:lnTo>
                        <a:pt x="209" y="129"/>
                      </a:lnTo>
                      <a:lnTo>
                        <a:pt x="207" y="129"/>
                      </a:lnTo>
                      <a:lnTo>
                        <a:pt x="207" y="130"/>
                      </a:lnTo>
                      <a:lnTo>
                        <a:pt x="208" y="130"/>
                      </a:lnTo>
                      <a:lnTo>
                        <a:pt x="208" y="131"/>
                      </a:lnTo>
                      <a:lnTo>
                        <a:pt x="207" y="133"/>
                      </a:lnTo>
                      <a:lnTo>
                        <a:pt x="207" y="133"/>
                      </a:lnTo>
                      <a:lnTo>
                        <a:pt x="204" y="134"/>
                      </a:lnTo>
                      <a:lnTo>
                        <a:pt x="203" y="134"/>
                      </a:lnTo>
                      <a:lnTo>
                        <a:pt x="203" y="135"/>
                      </a:lnTo>
                      <a:lnTo>
                        <a:pt x="203" y="135"/>
                      </a:lnTo>
                      <a:lnTo>
                        <a:pt x="202" y="135"/>
                      </a:lnTo>
                      <a:lnTo>
                        <a:pt x="202" y="134"/>
                      </a:lnTo>
                      <a:lnTo>
                        <a:pt x="200" y="134"/>
                      </a:lnTo>
                      <a:lnTo>
                        <a:pt x="200" y="137"/>
                      </a:lnTo>
                      <a:lnTo>
                        <a:pt x="202" y="138"/>
                      </a:lnTo>
                      <a:lnTo>
                        <a:pt x="202" y="141"/>
                      </a:lnTo>
                      <a:lnTo>
                        <a:pt x="202" y="142"/>
                      </a:lnTo>
                      <a:lnTo>
                        <a:pt x="202" y="142"/>
                      </a:lnTo>
                      <a:lnTo>
                        <a:pt x="202" y="143"/>
                      </a:lnTo>
                      <a:lnTo>
                        <a:pt x="200" y="143"/>
                      </a:lnTo>
                      <a:lnTo>
                        <a:pt x="200" y="146"/>
                      </a:lnTo>
                      <a:lnTo>
                        <a:pt x="202" y="147"/>
                      </a:lnTo>
                      <a:lnTo>
                        <a:pt x="202" y="148"/>
                      </a:lnTo>
                      <a:lnTo>
                        <a:pt x="200" y="148"/>
                      </a:lnTo>
                      <a:lnTo>
                        <a:pt x="200" y="148"/>
                      </a:lnTo>
                      <a:lnTo>
                        <a:pt x="200" y="148"/>
                      </a:lnTo>
                      <a:lnTo>
                        <a:pt x="199" y="148"/>
                      </a:lnTo>
                      <a:lnTo>
                        <a:pt x="199" y="151"/>
                      </a:lnTo>
                      <a:lnTo>
                        <a:pt x="200" y="151"/>
                      </a:lnTo>
                      <a:lnTo>
                        <a:pt x="200" y="152"/>
                      </a:lnTo>
                      <a:lnTo>
                        <a:pt x="199" y="152"/>
                      </a:lnTo>
                      <a:lnTo>
                        <a:pt x="199" y="154"/>
                      </a:lnTo>
                      <a:lnTo>
                        <a:pt x="199" y="154"/>
                      </a:lnTo>
                      <a:lnTo>
                        <a:pt x="200" y="155"/>
                      </a:lnTo>
                      <a:lnTo>
                        <a:pt x="200" y="159"/>
                      </a:lnTo>
                      <a:lnTo>
                        <a:pt x="202" y="159"/>
                      </a:lnTo>
                      <a:lnTo>
                        <a:pt x="200" y="161"/>
                      </a:lnTo>
                      <a:lnTo>
                        <a:pt x="200" y="161"/>
                      </a:lnTo>
                      <a:lnTo>
                        <a:pt x="200" y="164"/>
                      </a:lnTo>
                      <a:lnTo>
                        <a:pt x="202" y="164"/>
                      </a:lnTo>
                      <a:lnTo>
                        <a:pt x="202" y="165"/>
                      </a:lnTo>
                      <a:lnTo>
                        <a:pt x="204" y="165"/>
                      </a:lnTo>
                      <a:lnTo>
                        <a:pt x="204" y="165"/>
                      </a:lnTo>
                      <a:lnTo>
                        <a:pt x="206" y="165"/>
                      </a:lnTo>
                      <a:lnTo>
                        <a:pt x="206" y="164"/>
                      </a:lnTo>
                      <a:lnTo>
                        <a:pt x="206" y="164"/>
                      </a:lnTo>
                      <a:lnTo>
                        <a:pt x="207" y="164"/>
                      </a:lnTo>
                      <a:lnTo>
                        <a:pt x="207" y="165"/>
                      </a:lnTo>
                      <a:lnTo>
                        <a:pt x="208" y="167"/>
                      </a:lnTo>
                      <a:lnTo>
                        <a:pt x="208" y="167"/>
                      </a:lnTo>
                      <a:lnTo>
                        <a:pt x="208" y="168"/>
                      </a:lnTo>
                      <a:lnTo>
                        <a:pt x="209" y="167"/>
                      </a:lnTo>
                      <a:lnTo>
                        <a:pt x="212" y="168"/>
                      </a:lnTo>
                      <a:lnTo>
                        <a:pt x="211" y="168"/>
                      </a:lnTo>
                      <a:lnTo>
                        <a:pt x="212" y="171"/>
                      </a:lnTo>
                      <a:lnTo>
                        <a:pt x="215" y="172"/>
                      </a:lnTo>
                      <a:lnTo>
                        <a:pt x="215" y="175"/>
                      </a:lnTo>
                      <a:lnTo>
                        <a:pt x="216" y="176"/>
                      </a:lnTo>
                      <a:lnTo>
                        <a:pt x="215" y="179"/>
                      </a:lnTo>
                      <a:lnTo>
                        <a:pt x="209" y="181"/>
                      </a:lnTo>
                      <a:lnTo>
                        <a:pt x="209" y="182"/>
                      </a:lnTo>
                      <a:lnTo>
                        <a:pt x="213" y="182"/>
                      </a:lnTo>
                      <a:lnTo>
                        <a:pt x="213" y="182"/>
                      </a:lnTo>
                      <a:lnTo>
                        <a:pt x="213" y="184"/>
                      </a:lnTo>
                      <a:lnTo>
                        <a:pt x="215" y="184"/>
                      </a:lnTo>
                      <a:lnTo>
                        <a:pt x="215" y="184"/>
                      </a:lnTo>
                      <a:lnTo>
                        <a:pt x="212" y="184"/>
                      </a:lnTo>
                      <a:lnTo>
                        <a:pt x="212" y="185"/>
                      </a:lnTo>
                      <a:lnTo>
                        <a:pt x="212" y="185"/>
                      </a:lnTo>
                      <a:lnTo>
                        <a:pt x="212" y="186"/>
                      </a:lnTo>
                      <a:lnTo>
                        <a:pt x="211" y="186"/>
                      </a:lnTo>
                      <a:lnTo>
                        <a:pt x="211" y="188"/>
                      </a:lnTo>
                      <a:lnTo>
                        <a:pt x="207" y="188"/>
                      </a:lnTo>
                      <a:lnTo>
                        <a:pt x="207" y="189"/>
                      </a:lnTo>
                      <a:lnTo>
                        <a:pt x="206" y="190"/>
                      </a:lnTo>
                      <a:lnTo>
                        <a:pt x="206" y="190"/>
                      </a:lnTo>
                      <a:lnTo>
                        <a:pt x="204" y="190"/>
                      </a:lnTo>
                      <a:lnTo>
                        <a:pt x="204" y="189"/>
                      </a:lnTo>
                      <a:lnTo>
                        <a:pt x="203" y="189"/>
                      </a:lnTo>
                      <a:lnTo>
                        <a:pt x="203" y="189"/>
                      </a:lnTo>
                      <a:lnTo>
                        <a:pt x="199" y="189"/>
                      </a:lnTo>
                      <a:lnTo>
                        <a:pt x="199" y="190"/>
                      </a:lnTo>
                      <a:lnTo>
                        <a:pt x="196" y="192"/>
                      </a:lnTo>
                      <a:lnTo>
                        <a:pt x="194" y="190"/>
                      </a:lnTo>
                      <a:lnTo>
                        <a:pt x="191" y="190"/>
                      </a:lnTo>
                      <a:lnTo>
                        <a:pt x="191" y="192"/>
                      </a:lnTo>
                      <a:lnTo>
                        <a:pt x="192" y="192"/>
                      </a:lnTo>
                      <a:lnTo>
                        <a:pt x="192" y="192"/>
                      </a:lnTo>
                      <a:lnTo>
                        <a:pt x="194" y="192"/>
                      </a:lnTo>
                      <a:lnTo>
                        <a:pt x="195" y="192"/>
                      </a:lnTo>
                      <a:lnTo>
                        <a:pt x="195" y="192"/>
                      </a:lnTo>
                      <a:lnTo>
                        <a:pt x="195" y="193"/>
                      </a:lnTo>
                      <a:lnTo>
                        <a:pt x="196" y="193"/>
                      </a:lnTo>
                      <a:lnTo>
                        <a:pt x="198" y="193"/>
                      </a:lnTo>
                      <a:lnTo>
                        <a:pt x="198" y="194"/>
                      </a:lnTo>
                      <a:lnTo>
                        <a:pt x="195" y="194"/>
                      </a:lnTo>
                      <a:lnTo>
                        <a:pt x="194" y="194"/>
                      </a:lnTo>
                      <a:lnTo>
                        <a:pt x="195" y="197"/>
                      </a:lnTo>
                      <a:lnTo>
                        <a:pt x="195" y="197"/>
                      </a:lnTo>
                      <a:lnTo>
                        <a:pt x="195" y="199"/>
                      </a:lnTo>
                      <a:lnTo>
                        <a:pt x="195" y="201"/>
                      </a:lnTo>
                      <a:lnTo>
                        <a:pt x="195" y="205"/>
                      </a:lnTo>
                      <a:lnTo>
                        <a:pt x="194" y="206"/>
                      </a:lnTo>
                      <a:lnTo>
                        <a:pt x="194" y="209"/>
                      </a:lnTo>
                      <a:lnTo>
                        <a:pt x="194" y="209"/>
                      </a:lnTo>
                      <a:lnTo>
                        <a:pt x="192" y="211"/>
                      </a:lnTo>
                      <a:lnTo>
                        <a:pt x="192" y="211"/>
                      </a:lnTo>
                      <a:lnTo>
                        <a:pt x="192" y="216"/>
                      </a:lnTo>
                      <a:lnTo>
                        <a:pt x="191" y="216"/>
                      </a:lnTo>
                      <a:lnTo>
                        <a:pt x="191" y="220"/>
                      </a:lnTo>
                      <a:lnTo>
                        <a:pt x="191" y="220"/>
                      </a:lnTo>
                      <a:lnTo>
                        <a:pt x="191" y="220"/>
                      </a:lnTo>
                      <a:lnTo>
                        <a:pt x="194" y="218"/>
                      </a:lnTo>
                      <a:lnTo>
                        <a:pt x="195" y="216"/>
                      </a:lnTo>
                      <a:lnTo>
                        <a:pt x="195" y="219"/>
                      </a:lnTo>
                      <a:lnTo>
                        <a:pt x="192" y="224"/>
                      </a:lnTo>
                      <a:lnTo>
                        <a:pt x="190" y="224"/>
                      </a:lnTo>
                      <a:lnTo>
                        <a:pt x="190" y="223"/>
                      </a:lnTo>
                      <a:lnTo>
                        <a:pt x="190" y="223"/>
                      </a:lnTo>
                      <a:lnTo>
                        <a:pt x="190" y="224"/>
                      </a:lnTo>
                      <a:lnTo>
                        <a:pt x="186" y="224"/>
                      </a:lnTo>
                      <a:lnTo>
                        <a:pt x="183" y="226"/>
                      </a:lnTo>
                      <a:lnTo>
                        <a:pt x="179" y="226"/>
                      </a:lnTo>
                      <a:lnTo>
                        <a:pt x="179" y="224"/>
                      </a:lnTo>
                      <a:lnTo>
                        <a:pt x="175" y="226"/>
                      </a:lnTo>
                      <a:lnTo>
                        <a:pt x="175" y="228"/>
                      </a:lnTo>
                      <a:lnTo>
                        <a:pt x="173" y="228"/>
                      </a:lnTo>
                      <a:lnTo>
                        <a:pt x="173" y="231"/>
                      </a:lnTo>
                      <a:lnTo>
                        <a:pt x="171" y="231"/>
                      </a:lnTo>
                      <a:lnTo>
                        <a:pt x="171" y="231"/>
                      </a:lnTo>
                      <a:lnTo>
                        <a:pt x="173" y="232"/>
                      </a:lnTo>
                      <a:lnTo>
                        <a:pt x="173" y="233"/>
                      </a:lnTo>
                      <a:lnTo>
                        <a:pt x="171" y="235"/>
                      </a:lnTo>
                      <a:lnTo>
                        <a:pt x="170" y="235"/>
                      </a:lnTo>
                      <a:lnTo>
                        <a:pt x="169" y="236"/>
                      </a:lnTo>
                      <a:lnTo>
                        <a:pt x="166" y="236"/>
                      </a:lnTo>
                      <a:lnTo>
                        <a:pt x="165" y="236"/>
                      </a:lnTo>
                      <a:lnTo>
                        <a:pt x="164" y="236"/>
                      </a:lnTo>
                      <a:lnTo>
                        <a:pt x="162" y="236"/>
                      </a:lnTo>
                      <a:lnTo>
                        <a:pt x="162" y="237"/>
                      </a:lnTo>
                      <a:lnTo>
                        <a:pt x="161" y="237"/>
                      </a:lnTo>
                      <a:lnTo>
                        <a:pt x="161" y="236"/>
                      </a:lnTo>
                      <a:lnTo>
                        <a:pt x="160" y="236"/>
                      </a:lnTo>
                      <a:lnTo>
                        <a:pt x="160" y="236"/>
                      </a:lnTo>
                      <a:lnTo>
                        <a:pt x="158" y="236"/>
                      </a:lnTo>
                      <a:lnTo>
                        <a:pt x="160" y="232"/>
                      </a:lnTo>
                      <a:lnTo>
                        <a:pt x="158" y="231"/>
                      </a:lnTo>
                      <a:lnTo>
                        <a:pt x="158" y="227"/>
                      </a:lnTo>
                      <a:lnTo>
                        <a:pt x="160" y="226"/>
                      </a:lnTo>
                      <a:lnTo>
                        <a:pt x="160" y="224"/>
                      </a:lnTo>
                      <a:lnTo>
                        <a:pt x="160" y="222"/>
                      </a:lnTo>
                      <a:lnTo>
                        <a:pt x="161" y="222"/>
                      </a:lnTo>
                      <a:lnTo>
                        <a:pt x="161" y="222"/>
                      </a:lnTo>
                      <a:lnTo>
                        <a:pt x="162" y="220"/>
                      </a:lnTo>
                      <a:lnTo>
                        <a:pt x="162" y="220"/>
                      </a:lnTo>
                      <a:lnTo>
                        <a:pt x="162" y="220"/>
                      </a:lnTo>
                      <a:lnTo>
                        <a:pt x="160" y="219"/>
                      </a:lnTo>
                      <a:lnTo>
                        <a:pt x="158" y="216"/>
                      </a:lnTo>
                      <a:lnTo>
                        <a:pt x="157" y="215"/>
                      </a:lnTo>
                      <a:lnTo>
                        <a:pt x="156" y="214"/>
                      </a:lnTo>
                      <a:lnTo>
                        <a:pt x="154" y="211"/>
                      </a:lnTo>
                      <a:lnTo>
                        <a:pt x="153" y="209"/>
                      </a:lnTo>
                      <a:lnTo>
                        <a:pt x="151" y="209"/>
                      </a:lnTo>
                      <a:lnTo>
                        <a:pt x="151" y="207"/>
                      </a:lnTo>
                      <a:lnTo>
                        <a:pt x="149" y="206"/>
                      </a:lnTo>
                      <a:lnTo>
                        <a:pt x="148" y="205"/>
                      </a:lnTo>
                      <a:lnTo>
                        <a:pt x="149" y="203"/>
                      </a:lnTo>
                      <a:lnTo>
                        <a:pt x="149" y="203"/>
                      </a:lnTo>
                      <a:lnTo>
                        <a:pt x="149" y="202"/>
                      </a:lnTo>
                      <a:lnTo>
                        <a:pt x="149" y="201"/>
                      </a:lnTo>
                      <a:lnTo>
                        <a:pt x="151" y="201"/>
                      </a:lnTo>
                      <a:lnTo>
                        <a:pt x="151" y="199"/>
                      </a:lnTo>
                      <a:lnTo>
                        <a:pt x="149" y="198"/>
                      </a:lnTo>
                      <a:lnTo>
                        <a:pt x="148" y="196"/>
                      </a:lnTo>
                      <a:lnTo>
                        <a:pt x="147" y="196"/>
                      </a:lnTo>
                      <a:lnTo>
                        <a:pt x="147" y="196"/>
                      </a:lnTo>
                      <a:lnTo>
                        <a:pt x="145" y="196"/>
                      </a:lnTo>
                      <a:lnTo>
                        <a:pt x="145" y="190"/>
                      </a:lnTo>
                      <a:lnTo>
                        <a:pt x="147" y="190"/>
                      </a:lnTo>
                      <a:lnTo>
                        <a:pt x="147" y="186"/>
                      </a:lnTo>
                      <a:lnTo>
                        <a:pt x="144" y="186"/>
                      </a:lnTo>
                      <a:lnTo>
                        <a:pt x="144" y="188"/>
                      </a:lnTo>
                      <a:lnTo>
                        <a:pt x="144" y="188"/>
                      </a:lnTo>
                      <a:lnTo>
                        <a:pt x="143" y="188"/>
                      </a:lnTo>
                      <a:lnTo>
                        <a:pt x="141" y="189"/>
                      </a:lnTo>
                      <a:lnTo>
                        <a:pt x="140" y="189"/>
                      </a:lnTo>
                      <a:lnTo>
                        <a:pt x="139" y="190"/>
                      </a:lnTo>
                      <a:lnTo>
                        <a:pt x="137" y="190"/>
                      </a:lnTo>
                      <a:lnTo>
                        <a:pt x="137" y="192"/>
                      </a:lnTo>
                      <a:lnTo>
                        <a:pt x="135" y="192"/>
                      </a:lnTo>
                      <a:lnTo>
                        <a:pt x="135" y="193"/>
                      </a:lnTo>
                      <a:lnTo>
                        <a:pt x="131" y="193"/>
                      </a:lnTo>
                      <a:lnTo>
                        <a:pt x="131" y="193"/>
                      </a:lnTo>
                      <a:lnTo>
                        <a:pt x="130" y="194"/>
                      </a:lnTo>
                      <a:lnTo>
                        <a:pt x="130" y="194"/>
                      </a:lnTo>
                      <a:lnTo>
                        <a:pt x="128" y="194"/>
                      </a:lnTo>
                      <a:lnTo>
                        <a:pt x="127" y="197"/>
                      </a:lnTo>
                      <a:lnTo>
                        <a:pt x="124" y="197"/>
                      </a:lnTo>
                      <a:lnTo>
                        <a:pt x="124" y="198"/>
                      </a:lnTo>
                      <a:lnTo>
                        <a:pt x="122" y="198"/>
                      </a:lnTo>
                      <a:lnTo>
                        <a:pt x="122" y="198"/>
                      </a:lnTo>
                      <a:lnTo>
                        <a:pt x="120" y="199"/>
                      </a:lnTo>
                      <a:lnTo>
                        <a:pt x="119" y="201"/>
                      </a:lnTo>
                      <a:lnTo>
                        <a:pt x="117" y="201"/>
                      </a:lnTo>
                      <a:lnTo>
                        <a:pt x="117" y="201"/>
                      </a:lnTo>
                      <a:lnTo>
                        <a:pt x="115" y="201"/>
                      </a:lnTo>
                      <a:lnTo>
                        <a:pt x="114" y="203"/>
                      </a:lnTo>
                      <a:lnTo>
                        <a:pt x="107" y="203"/>
                      </a:lnTo>
                      <a:lnTo>
                        <a:pt x="107" y="199"/>
                      </a:lnTo>
                      <a:lnTo>
                        <a:pt x="106" y="199"/>
                      </a:lnTo>
                      <a:lnTo>
                        <a:pt x="106" y="201"/>
                      </a:lnTo>
                      <a:lnTo>
                        <a:pt x="99" y="201"/>
                      </a:lnTo>
                      <a:lnTo>
                        <a:pt x="99" y="198"/>
                      </a:lnTo>
                      <a:lnTo>
                        <a:pt x="98" y="198"/>
                      </a:lnTo>
                      <a:lnTo>
                        <a:pt x="98" y="197"/>
                      </a:lnTo>
                      <a:lnTo>
                        <a:pt x="97" y="196"/>
                      </a:lnTo>
                      <a:lnTo>
                        <a:pt x="97" y="193"/>
                      </a:lnTo>
                      <a:lnTo>
                        <a:pt x="98" y="193"/>
                      </a:lnTo>
                      <a:lnTo>
                        <a:pt x="99" y="192"/>
                      </a:lnTo>
                      <a:lnTo>
                        <a:pt x="101" y="190"/>
                      </a:lnTo>
                      <a:lnTo>
                        <a:pt x="101" y="188"/>
                      </a:lnTo>
                      <a:lnTo>
                        <a:pt x="102" y="188"/>
                      </a:lnTo>
                      <a:lnTo>
                        <a:pt x="101" y="184"/>
                      </a:lnTo>
                      <a:lnTo>
                        <a:pt x="102" y="184"/>
                      </a:lnTo>
                      <a:lnTo>
                        <a:pt x="102" y="181"/>
                      </a:lnTo>
                      <a:lnTo>
                        <a:pt x="102" y="181"/>
                      </a:lnTo>
                      <a:lnTo>
                        <a:pt x="102" y="182"/>
                      </a:lnTo>
                      <a:lnTo>
                        <a:pt x="101" y="182"/>
                      </a:lnTo>
                      <a:lnTo>
                        <a:pt x="101" y="182"/>
                      </a:lnTo>
                      <a:lnTo>
                        <a:pt x="101" y="184"/>
                      </a:lnTo>
                      <a:lnTo>
                        <a:pt x="98" y="184"/>
                      </a:lnTo>
                      <a:lnTo>
                        <a:pt x="98" y="184"/>
                      </a:lnTo>
                      <a:lnTo>
                        <a:pt x="97" y="182"/>
                      </a:lnTo>
                      <a:lnTo>
                        <a:pt x="97" y="184"/>
                      </a:lnTo>
                      <a:lnTo>
                        <a:pt x="97" y="184"/>
                      </a:lnTo>
                      <a:lnTo>
                        <a:pt x="97" y="185"/>
                      </a:lnTo>
                      <a:lnTo>
                        <a:pt x="96" y="185"/>
                      </a:lnTo>
                      <a:lnTo>
                        <a:pt x="96" y="186"/>
                      </a:lnTo>
                      <a:lnTo>
                        <a:pt x="96" y="186"/>
                      </a:lnTo>
                      <a:lnTo>
                        <a:pt x="96" y="184"/>
                      </a:lnTo>
                      <a:lnTo>
                        <a:pt x="92" y="184"/>
                      </a:lnTo>
                      <a:lnTo>
                        <a:pt x="92" y="181"/>
                      </a:lnTo>
                      <a:lnTo>
                        <a:pt x="93" y="181"/>
                      </a:lnTo>
                      <a:lnTo>
                        <a:pt x="93" y="180"/>
                      </a:lnTo>
                      <a:lnTo>
                        <a:pt x="98" y="180"/>
                      </a:lnTo>
                      <a:lnTo>
                        <a:pt x="98" y="179"/>
                      </a:lnTo>
                      <a:lnTo>
                        <a:pt x="99" y="179"/>
                      </a:lnTo>
                      <a:lnTo>
                        <a:pt x="99" y="177"/>
                      </a:lnTo>
                      <a:lnTo>
                        <a:pt x="99" y="176"/>
                      </a:lnTo>
                      <a:lnTo>
                        <a:pt x="99" y="175"/>
                      </a:lnTo>
                      <a:lnTo>
                        <a:pt x="102" y="175"/>
                      </a:lnTo>
                      <a:lnTo>
                        <a:pt x="103" y="169"/>
                      </a:lnTo>
                      <a:lnTo>
                        <a:pt x="106" y="169"/>
                      </a:lnTo>
                      <a:lnTo>
                        <a:pt x="107" y="168"/>
                      </a:lnTo>
                      <a:lnTo>
                        <a:pt x="109" y="167"/>
                      </a:lnTo>
                      <a:lnTo>
                        <a:pt x="107" y="167"/>
                      </a:lnTo>
                      <a:lnTo>
                        <a:pt x="107" y="168"/>
                      </a:lnTo>
                      <a:lnTo>
                        <a:pt x="105" y="168"/>
                      </a:lnTo>
                      <a:lnTo>
                        <a:pt x="105" y="168"/>
                      </a:lnTo>
                      <a:lnTo>
                        <a:pt x="102" y="169"/>
                      </a:lnTo>
                      <a:lnTo>
                        <a:pt x="102" y="169"/>
                      </a:lnTo>
                      <a:lnTo>
                        <a:pt x="101" y="171"/>
                      </a:lnTo>
                      <a:lnTo>
                        <a:pt x="99" y="173"/>
                      </a:lnTo>
                      <a:lnTo>
                        <a:pt x="97" y="172"/>
                      </a:lnTo>
                      <a:lnTo>
                        <a:pt x="97" y="171"/>
                      </a:lnTo>
                      <a:lnTo>
                        <a:pt x="93" y="171"/>
                      </a:lnTo>
                      <a:lnTo>
                        <a:pt x="94" y="169"/>
                      </a:lnTo>
                      <a:lnTo>
                        <a:pt x="96" y="169"/>
                      </a:lnTo>
                      <a:lnTo>
                        <a:pt x="96" y="167"/>
                      </a:lnTo>
                      <a:lnTo>
                        <a:pt x="94" y="168"/>
                      </a:lnTo>
                      <a:lnTo>
                        <a:pt x="93" y="168"/>
                      </a:lnTo>
                      <a:lnTo>
                        <a:pt x="92" y="168"/>
                      </a:lnTo>
                      <a:lnTo>
                        <a:pt x="90" y="168"/>
                      </a:lnTo>
                      <a:lnTo>
                        <a:pt x="89" y="168"/>
                      </a:lnTo>
                      <a:lnTo>
                        <a:pt x="89" y="167"/>
                      </a:lnTo>
                      <a:lnTo>
                        <a:pt x="92" y="167"/>
                      </a:lnTo>
                      <a:lnTo>
                        <a:pt x="92" y="165"/>
                      </a:lnTo>
                      <a:lnTo>
                        <a:pt x="90" y="165"/>
                      </a:lnTo>
                      <a:lnTo>
                        <a:pt x="90" y="165"/>
                      </a:lnTo>
                      <a:lnTo>
                        <a:pt x="90" y="164"/>
                      </a:lnTo>
                      <a:lnTo>
                        <a:pt x="93" y="164"/>
                      </a:lnTo>
                      <a:lnTo>
                        <a:pt x="93" y="163"/>
                      </a:lnTo>
                      <a:lnTo>
                        <a:pt x="94" y="161"/>
                      </a:lnTo>
                      <a:lnTo>
                        <a:pt x="93" y="161"/>
                      </a:lnTo>
                      <a:lnTo>
                        <a:pt x="93" y="161"/>
                      </a:lnTo>
                      <a:lnTo>
                        <a:pt x="89" y="160"/>
                      </a:lnTo>
                      <a:lnTo>
                        <a:pt x="89" y="159"/>
                      </a:lnTo>
                      <a:lnTo>
                        <a:pt x="92" y="160"/>
                      </a:lnTo>
                      <a:lnTo>
                        <a:pt x="92" y="159"/>
                      </a:lnTo>
                      <a:lnTo>
                        <a:pt x="93" y="159"/>
                      </a:lnTo>
                      <a:lnTo>
                        <a:pt x="93" y="159"/>
                      </a:lnTo>
                      <a:lnTo>
                        <a:pt x="99" y="159"/>
                      </a:lnTo>
                      <a:lnTo>
                        <a:pt x="99" y="159"/>
                      </a:lnTo>
                      <a:lnTo>
                        <a:pt x="102" y="159"/>
                      </a:lnTo>
                      <a:lnTo>
                        <a:pt x="102" y="159"/>
                      </a:lnTo>
                      <a:lnTo>
                        <a:pt x="102" y="159"/>
                      </a:lnTo>
                      <a:lnTo>
                        <a:pt x="102" y="159"/>
                      </a:lnTo>
                      <a:lnTo>
                        <a:pt x="103" y="159"/>
                      </a:lnTo>
                      <a:lnTo>
                        <a:pt x="103" y="160"/>
                      </a:lnTo>
                      <a:lnTo>
                        <a:pt x="105" y="160"/>
                      </a:lnTo>
                      <a:lnTo>
                        <a:pt x="105" y="160"/>
                      </a:lnTo>
                      <a:lnTo>
                        <a:pt x="106" y="159"/>
                      </a:lnTo>
                      <a:lnTo>
                        <a:pt x="109" y="158"/>
                      </a:lnTo>
                      <a:lnTo>
                        <a:pt x="109" y="156"/>
                      </a:lnTo>
                      <a:lnTo>
                        <a:pt x="107" y="156"/>
                      </a:lnTo>
                      <a:lnTo>
                        <a:pt x="107" y="158"/>
                      </a:lnTo>
                      <a:lnTo>
                        <a:pt x="106" y="158"/>
                      </a:lnTo>
                      <a:lnTo>
                        <a:pt x="106" y="158"/>
                      </a:lnTo>
                      <a:lnTo>
                        <a:pt x="106" y="158"/>
                      </a:lnTo>
                      <a:lnTo>
                        <a:pt x="106" y="156"/>
                      </a:lnTo>
                      <a:lnTo>
                        <a:pt x="106" y="156"/>
                      </a:lnTo>
                      <a:lnTo>
                        <a:pt x="105" y="156"/>
                      </a:lnTo>
                      <a:lnTo>
                        <a:pt x="103" y="156"/>
                      </a:lnTo>
                      <a:lnTo>
                        <a:pt x="103" y="156"/>
                      </a:lnTo>
                      <a:lnTo>
                        <a:pt x="103" y="156"/>
                      </a:lnTo>
                      <a:lnTo>
                        <a:pt x="102" y="155"/>
                      </a:lnTo>
                      <a:lnTo>
                        <a:pt x="101" y="155"/>
                      </a:lnTo>
                      <a:lnTo>
                        <a:pt x="101" y="155"/>
                      </a:lnTo>
                      <a:lnTo>
                        <a:pt x="99" y="155"/>
                      </a:lnTo>
                      <a:lnTo>
                        <a:pt x="99" y="156"/>
                      </a:lnTo>
                      <a:lnTo>
                        <a:pt x="99" y="158"/>
                      </a:lnTo>
                      <a:lnTo>
                        <a:pt x="98" y="158"/>
                      </a:lnTo>
                      <a:lnTo>
                        <a:pt x="97" y="158"/>
                      </a:lnTo>
                      <a:lnTo>
                        <a:pt x="97" y="158"/>
                      </a:lnTo>
                      <a:lnTo>
                        <a:pt x="96" y="158"/>
                      </a:lnTo>
                      <a:lnTo>
                        <a:pt x="94" y="155"/>
                      </a:lnTo>
                      <a:lnTo>
                        <a:pt x="94" y="155"/>
                      </a:lnTo>
                      <a:lnTo>
                        <a:pt x="93" y="156"/>
                      </a:lnTo>
                      <a:lnTo>
                        <a:pt x="92" y="156"/>
                      </a:lnTo>
                      <a:lnTo>
                        <a:pt x="90" y="158"/>
                      </a:lnTo>
                      <a:lnTo>
                        <a:pt x="89" y="155"/>
                      </a:lnTo>
                      <a:lnTo>
                        <a:pt x="89" y="155"/>
                      </a:lnTo>
                      <a:lnTo>
                        <a:pt x="90" y="154"/>
                      </a:lnTo>
                      <a:lnTo>
                        <a:pt x="90" y="154"/>
                      </a:lnTo>
                      <a:lnTo>
                        <a:pt x="89" y="152"/>
                      </a:lnTo>
                      <a:lnTo>
                        <a:pt x="89" y="150"/>
                      </a:lnTo>
                      <a:lnTo>
                        <a:pt x="96" y="150"/>
                      </a:lnTo>
                      <a:lnTo>
                        <a:pt x="98" y="150"/>
                      </a:lnTo>
                      <a:lnTo>
                        <a:pt x="99" y="150"/>
                      </a:lnTo>
                      <a:lnTo>
                        <a:pt x="99" y="150"/>
                      </a:lnTo>
                      <a:lnTo>
                        <a:pt x="102" y="150"/>
                      </a:lnTo>
                      <a:lnTo>
                        <a:pt x="101" y="150"/>
                      </a:lnTo>
                      <a:lnTo>
                        <a:pt x="101" y="150"/>
                      </a:lnTo>
                      <a:lnTo>
                        <a:pt x="99" y="148"/>
                      </a:lnTo>
                      <a:lnTo>
                        <a:pt x="98" y="148"/>
                      </a:lnTo>
                      <a:lnTo>
                        <a:pt x="96" y="147"/>
                      </a:lnTo>
                      <a:lnTo>
                        <a:pt x="93" y="147"/>
                      </a:lnTo>
                      <a:lnTo>
                        <a:pt x="93" y="147"/>
                      </a:lnTo>
                      <a:lnTo>
                        <a:pt x="93" y="144"/>
                      </a:lnTo>
                      <a:lnTo>
                        <a:pt x="93" y="144"/>
                      </a:lnTo>
                      <a:lnTo>
                        <a:pt x="94" y="146"/>
                      </a:lnTo>
                      <a:lnTo>
                        <a:pt x="94" y="146"/>
                      </a:lnTo>
                      <a:lnTo>
                        <a:pt x="94" y="146"/>
                      </a:lnTo>
                      <a:lnTo>
                        <a:pt x="96" y="144"/>
                      </a:lnTo>
                      <a:lnTo>
                        <a:pt x="96" y="144"/>
                      </a:lnTo>
                      <a:lnTo>
                        <a:pt x="98" y="143"/>
                      </a:lnTo>
                      <a:lnTo>
                        <a:pt x="98" y="144"/>
                      </a:lnTo>
                      <a:lnTo>
                        <a:pt x="102" y="144"/>
                      </a:lnTo>
                      <a:lnTo>
                        <a:pt x="102" y="142"/>
                      </a:lnTo>
                      <a:lnTo>
                        <a:pt x="103" y="142"/>
                      </a:lnTo>
                      <a:lnTo>
                        <a:pt x="105" y="144"/>
                      </a:lnTo>
                      <a:lnTo>
                        <a:pt x="105" y="143"/>
                      </a:lnTo>
                      <a:lnTo>
                        <a:pt x="106" y="143"/>
                      </a:lnTo>
                      <a:lnTo>
                        <a:pt x="106" y="143"/>
                      </a:lnTo>
                      <a:lnTo>
                        <a:pt x="109" y="142"/>
                      </a:lnTo>
                      <a:lnTo>
                        <a:pt x="109" y="146"/>
                      </a:lnTo>
                      <a:lnTo>
                        <a:pt x="109" y="146"/>
                      </a:lnTo>
                      <a:lnTo>
                        <a:pt x="109" y="144"/>
                      </a:lnTo>
                      <a:lnTo>
                        <a:pt x="110" y="144"/>
                      </a:lnTo>
                      <a:lnTo>
                        <a:pt x="110" y="144"/>
                      </a:lnTo>
                      <a:lnTo>
                        <a:pt x="110" y="143"/>
                      </a:lnTo>
                      <a:lnTo>
                        <a:pt x="110" y="143"/>
                      </a:lnTo>
                      <a:lnTo>
                        <a:pt x="110" y="143"/>
                      </a:lnTo>
                      <a:lnTo>
                        <a:pt x="109" y="143"/>
                      </a:lnTo>
                      <a:lnTo>
                        <a:pt x="109" y="142"/>
                      </a:lnTo>
                      <a:lnTo>
                        <a:pt x="107" y="141"/>
                      </a:lnTo>
                      <a:lnTo>
                        <a:pt x="107" y="141"/>
                      </a:lnTo>
                      <a:lnTo>
                        <a:pt x="103" y="141"/>
                      </a:lnTo>
                      <a:lnTo>
                        <a:pt x="103" y="139"/>
                      </a:lnTo>
                      <a:lnTo>
                        <a:pt x="103" y="139"/>
                      </a:lnTo>
                      <a:lnTo>
                        <a:pt x="103" y="137"/>
                      </a:lnTo>
                      <a:lnTo>
                        <a:pt x="105" y="137"/>
                      </a:lnTo>
                      <a:lnTo>
                        <a:pt x="107" y="138"/>
                      </a:lnTo>
                      <a:lnTo>
                        <a:pt x="109" y="138"/>
                      </a:lnTo>
                      <a:lnTo>
                        <a:pt x="110" y="138"/>
                      </a:lnTo>
                      <a:lnTo>
                        <a:pt x="110" y="137"/>
                      </a:lnTo>
                      <a:lnTo>
                        <a:pt x="111" y="137"/>
                      </a:lnTo>
                      <a:lnTo>
                        <a:pt x="113" y="135"/>
                      </a:lnTo>
                      <a:lnTo>
                        <a:pt x="113" y="134"/>
                      </a:lnTo>
                      <a:lnTo>
                        <a:pt x="113" y="133"/>
                      </a:lnTo>
                      <a:lnTo>
                        <a:pt x="113" y="133"/>
                      </a:lnTo>
                      <a:lnTo>
                        <a:pt x="113" y="133"/>
                      </a:lnTo>
                      <a:lnTo>
                        <a:pt x="110" y="133"/>
                      </a:lnTo>
                      <a:lnTo>
                        <a:pt x="110" y="131"/>
                      </a:lnTo>
                      <a:lnTo>
                        <a:pt x="110" y="130"/>
                      </a:lnTo>
                      <a:lnTo>
                        <a:pt x="111" y="130"/>
                      </a:lnTo>
                      <a:lnTo>
                        <a:pt x="113" y="131"/>
                      </a:lnTo>
                      <a:lnTo>
                        <a:pt x="115" y="130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9" y="131"/>
                      </a:lnTo>
                      <a:lnTo>
                        <a:pt x="119" y="127"/>
                      </a:lnTo>
                      <a:lnTo>
                        <a:pt x="122" y="129"/>
                      </a:lnTo>
                      <a:lnTo>
                        <a:pt x="122" y="130"/>
                      </a:lnTo>
                      <a:lnTo>
                        <a:pt x="124" y="130"/>
                      </a:lnTo>
                      <a:lnTo>
                        <a:pt x="124" y="129"/>
                      </a:lnTo>
                      <a:lnTo>
                        <a:pt x="122" y="129"/>
                      </a:lnTo>
                      <a:lnTo>
                        <a:pt x="122" y="126"/>
                      </a:lnTo>
                      <a:lnTo>
                        <a:pt x="123" y="126"/>
                      </a:lnTo>
                      <a:lnTo>
                        <a:pt x="124" y="126"/>
                      </a:lnTo>
                      <a:lnTo>
                        <a:pt x="126" y="126"/>
                      </a:lnTo>
                      <a:lnTo>
                        <a:pt x="126" y="125"/>
                      </a:lnTo>
                      <a:lnTo>
                        <a:pt x="126" y="124"/>
                      </a:lnTo>
                      <a:lnTo>
                        <a:pt x="124" y="124"/>
                      </a:lnTo>
                      <a:lnTo>
                        <a:pt x="124" y="122"/>
                      </a:lnTo>
                      <a:lnTo>
                        <a:pt x="126" y="121"/>
                      </a:lnTo>
                      <a:lnTo>
                        <a:pt x="126" y="121"/>
                      </a:lnTo>
                      <a:lnTo>
                        <a:pt x="126" y="121"/>
                      </a:lnTo>
                      <a:lnTo>
                        <a:pt x="127" y="121"/>
                      </a:lnTo>
                      <a:lnTo>
                        <a:pt x="128" y="121"/>
                      </a:lnTo>
                      <a:lnTo>
                        <a:pt x="130" y="121"/>
                      </a:lnTo>
                      <a:lnTo>
                        <a:pt x="131" y="122"/>
                      </a:lnTo>
                      <a:lnTo>
                        <a:pt x="131" y="121"/>
                      </a:lnTo>
                      <a:lnTo>
                        <a:pt x="132" y="120"/>
                      </a:lnTo>
                      <a:lnTo>
                        <a:pt x="132" y="120"/>
                      </a:lnTo>
                      <a:lnTo>
                        <a:pt x="134" y="120"/>
                      </a:lnTo>
                      <a:lnTo>
                        <a:pt x="134" y="120"/>
                      </a:lnTo>
                      <a:lnTo>
                        <a:pt x="134" y="121"/>
                      </a:lnTo>
                      <a:lnTo>
                        <a:pt x="135" y="122"/>
                      </a:lnTo>
                      <a:lnTo>
                        <a:pt x="135" y="124"/>
                      </a:lnTo>
                      <a:lnTo>
                        <a:pt x="141" y="125"/>
                      </a:lnTo>
                      <a:lnTo>
                        <a:pt x="143" y="121"/>
                      </a:lnTo>
                      <a:lnTo>
                        <a:pt x="143" y="121"/>
                      </a:lnTo>
                      <a:lnTo>
                        <a:pt x="144" y="120"/>
                      </a:lnTo>
                      <a:lnTo>
                        <a:pt x="145" y="120"/>
                      </a:lnTo>
                      <a:lnTo>
                        <a:pt x="145" y="120"/>
                      </a:lnTo>
                      <a:lnTo>
                        <a:pt x="147" y="118"/>
                      </a:lnTo>
                      <a:lnTo>
                        <a:pt x="147" y="117"/>
                      </a:lnTo>
                      <a:lnTo>
                        <a:pt x="149" y="116"/>
                      </a:lnTo>
                      <a:lnTo>
                        <a:pt x="149" y="114"/>
                      </a:lnTo>
                      <a:lnTo>
                        <a:pt x="147" y="116"/>
                      </a:lnTo>
                      <a:lnTo>
                        <a:pt x="145" y="117"/>
                      </a:lnTo>
                      <a:lnTo>
                        <a:pt x="145" y="117"/>
                      </a:lnTo>
                      <a:lnTo>
                        <a:pt x="144" y="118"/>
                      </a:lnTo>
                      <a:lnTo>
                        <a:pt x="143" y="120"/>
                      </a:lnTo>
                      <a:lnTo>
                        <a:pt x="141" y="120"/>
                      </a:lnTo>
                      <a:lnTo>
                        <a:pt x="141" y="120"/>
                      </a:lnTo>
                      <a:lnTo>
                        <a:pt x="140" y="120"/>
                      </a:lnTo>
                      <a:lnTo>
                        <a:pt x="140" y="120"/>
                      </a:lnTo>
                      <a:lnTo>
                        <a:pt x="139" y="121"/>
                      </a:lnTo>
                      <a:lnTo>
                        <a:pt x="137" y="121"/>
                      </a:lnTo>
                      <a:lnTo>
                        <a:pt x="137" y="121"/>
                      </a:lnTo>
                      <a:lnTo>
                        <a:pt x="137" y="121"/>
                      </a:lnTo>
                      <a:lnTo>
                        <a:pt x="136" y="121"/>
                      </a:lnTo>
                      <a:lnTo>
                        <a:pt x="136" y="120"/>
                      </a:lnTo>
                      <a:lnTo>
                        <a:pt x="137" y="120"/>
                      </a:lnTo>
                      <a:lnTo>
                        <a:pt x="137" y="120"/>
                      </a:lnTo>
                      <a:lnTo>
                        <a:pt x="137" y="118"/>
                      </a:lnTo>
                      <a:lnTo>
                        <a:pt x="136" y="118"/>
                      </a:lnTo>
                      <a:lnTo>
                        <a:pt x="136" y="117"/>
                      </a:lnTo>
                      <a:lnTo>
                        <a:pt x="139" y="117"/>
                      </a:lnTo>
                      <a:lnTo>
                        <a:pt x="139" y="116"/>
                      </a:lnTo>
                      <a:lnTo>
                        <a:pt x="140" y="116"/>
                      </a:lnTo>
                      <a:lnTo>
                        <a:pt x="141" y="114"/>
                      </a:lnTo>
                      <a:lnTo>
                        <a:pt x="143" y="112"/>
                      </a:lnTo>
                      <a:lnTo>
                        <a:pt x="144" y="110"/>
                      </a:lnTo>
                      <a:lnTo>
                        <a:pt x="145" y="110"/>
                      </a:lnTo>
                      <a:lnTo>
                        <a:pt x="145" y="108"/>
                      </a:lnTo>
                      <a:lnTo>
                        <a:pt x="147" y="108"/>
                      </a:lnTo>
                      <a:lnTo>
                        <a:pt x="147" y="107"/>
                      </a:lnTo>
                      <a:lnTo>
                        <a:pt x="149" y="108"/>
                      </a:lnTo>
                      <a:lnTo>
                        <a:pt x="149" y="105"/>
                      </a:lnTo>
                      <a:lnTo>
                        <a:pt x="152" y="105"/>
                      </a:lnTo>
                      <a:lnTo>
                        <a:pt x="152" y="104"/>
                      </a:lnTo>
                      <a:lnTo>
                        <a:pt x="152" y="104"/>
                      </a:lnTo>
                      <a:lnTo>
                        <a:pt x="151" y="103"/>
                      </a:lnTo>
                      <a:lnTo>
                        <a:pt x="153" y="101"/>
                      </a:lnTo>
                      <a:lnTo>
                        <a:pt x="156" y="103"/>
                      </a:lnTo>
                      <a:lnTo>
                        <a:pt x="157" y="103"/>
                      </a:lnTo>
                      <a:lnTo>
                        <a:pt x="158" y="103"/>
                      </a:lnTo>
                      <a:lnTo>
                        <a:pt x="160" y="101"/>
                      </a:lnTo>
                      <a:lnTo>
                        <a:pt x="160" y="101"/>
                      </a:lnTo>
                      <a:lnTo>
                        <a:pt x="160" y="100"/>
                      </a:lnTo>
                      <a:lnTo>
                        <a:pt x="158" y="99"/>
                      </a:lnTo>
                      <a:lnTo>
                        <a:pt x="158" y="97"/>
                      </a:lnTo>
                      <a:lnTo>
                        <a:pt x="160" y="96"/>
                      </a:lnTo>
                      <a:lnTo>
                        <a:pt x="160" y="96"/>
                      </a:lnTo>
                      <a:lnTo>
                        <a:pt x="162" y="95"/>
                      </a:lnTo>
                      <a:lnTo>
                        <a:pt x="164" y="95"/>
                      </a:lnTo>
                      <a:lnTo>
                        <a:pt x="164" y="93"/>
                      </a:lnTo>
                      <a:lnTo>
                        <a:pt x="166" y="93"/>
                      </a:lnTo>
                      <a:lnTo>
                        <a:pt x="168" y="92"/>
                      </a:lnTo>
                      <a:lnTo>
                        <a:pt x="169" y="91"/>
                      </a:lnTo>
                      <a:lnTo>
                        <a:pt x="169" y="91"/>
                      </a:lnTo>
                      <a:lnTo>
                        <a:pt x="169" y="91"/>
                      </a:lnTo>
                      <a:lnTo>
                        <a:pt x="169" y="91"/>
                      </a:lnTo>
                      <a:lnTo>
                        <a:pt x="170" y="91"/>
                      </a:lnTo>
                      <a:lnTo>
                        <a:pt x="170" y="91"/>
                      </a:lnTo>
                      <a:lnTo>
                        <a:pt x="173" y="89"/>
                      </a:lnTo>
                      <a:lnTo>
                        <a:pt x="171" y="88"/>
                      </a:lnTo>
                      <a:lnTo>
                        <a:pt x="171" y="88"/>
                      </a:lnTo>
                      <a:lnTo>
                        <a:pt x="171" y="87"/>
                      </a:lnTo>
                      <a:lnTo>
                        <a:pt x="173" y="87"/>
                      </a:lnTo>
                      <a:lnTo>
                        <a:pt x="171" y="87"/>
                      </a:lnTo>
                      <a:lnTo>
                        <a:pt x="171" y="84"/>
                      </a:lnTo>
                      <a:lnTo>
                        <a:pt x="173" y="84"/>
                      </a:lnTo>
                      <a:lnTo>
                        <a:pt x="173" y="83"/>
                      </a:lnTo>
                      <a:lnTo>
                        <a:pt x="171" y="83"/>
                      </a:lnTo>
                      <a:lnTo>
                        <a:pt x="171" y="82"/>
                      </a:lnTo>
                      <a:lnTo>
                        <a:pt x="171" y="80"/>
                      </a:lnTo>
                      <a:lnTo>
                        <a:pt x="173" y="80"/>
                      </a:lnTo>
                      <a:lnTo>
                        <a:pt x="175" y="80"/>
                      </a:lnTo>
                      <a:lnTo>
                        <a:pt x="175" y="79"/>
                      </a:lnTo>
                      <a:lnTo>
                        <a:pt x="178" y="79"/>
                      </a:lnTo>
                      <a:lnTo>
                        <a:pt x="178" y="78"/>
                      </a:lnTo>
                      <a:lnTo>
                        <a:pt x="177" y="78"/>
                      </a:lnTo>
                      <a:lnTo>
                        <a:pt x="177" y="76"/>
                      </a:lnTo>
                      <a:lnTo>
                        <a:pt x="181" y="76"/>
                      </a:lnTo>
                      <a:lnTo>
                        <a:pt x="181" y="75"/>
                      </a:lnTo>
                      <a:lnTo>
                        <a:pt x="182" y="76"/>
                      </a:lnTo>
                      <a:lnTo>
                        <a:pt x="182" y="75"/>
                      </a:lnTo>
                      <a:lnTo>
                        <a:pt x="183" y="75"/>
                      </a:lnTo>
                      <a:lnTo>
                        <a:pt x="185" y="74"/>
                      </a:lnTo>
                      <a:lnTo>
                        <a:pt x="185" y="72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7" y="72"/>
                      </a:lnTo>
                      <a:lnTo>
                        <a:pt x="187" y="72"/>
                      </a:lnTo>
                      <a:lnTo>
                        <a:pt x="189" y="71"/>
                      </a:lnTo>
                      <a:lnTo>
                        <a:pt x="187" y="71"/>
                      </a:lnTo>
                      <a:lnTo>
                        <a:pt x="186" y="70"/>
                      </a:lnTo>
                      <a:lnTo>
                        <a:pt x="187" y="69"/>
                      </a:lnTo>
                      <a:lnTo>
                        <a:pt x="187" y="69"/>
                      </a:lnTo>
                      <a:lnTo>
                        <a:pt x="187" y="67"/>
                      </a:lnTo>
                      <a:lnTo>
                        <a:pt x="194" y="67"/>
                      </a:lnTo>
                      <a:lnTo>
                        <a:pt x="194" y="65"/>
                      </a:lnTo>
                      <a:lnTo>
                        <a:pt x="191" y="65"/>
                      </a:lnTo>
                      <a:lnTo>
                        <a:pt x="192" y="63"/>
                      </a:lnTo>
                      <a:lnTo>
                        <a:pt x="192" y="63"/>
                      </a:lnTo>
                      <a:lnTo>
                        <a:pt x="192" y="61"/>
                      </a:lnTo>
                      <a:lnTo>
                        <a:pt x="190" y="62"/>
                      </a:lnTo>
                      <a:lnTo>
                        <a:pt x="190" y="59"/>
                      </a:lnTo>
                      <a:lnTo>
                        <a:pt x="191" y="59"/>
                      </a:lnTo>
                      <a:lnTo>
                        <a:pt x="191" y="58"/>
                      </a:lnTo>
                      <a:lnTo>
                        <a:pt x="190" y="58"/>
                      </a:lnTo>
                      <a:lnTo>
                        <a:pt x="190" y="58"/>
                      </a:lnTo>
                      <a:lnTo>
                        <a:pt x="189" y="58"/>
                      </a:lnTo>
                      <a:lnTo>
                        <a:pt x="189" y="57"/>
                      </a:lnTo>
                      <a:lnTo>
                        <a:pt x="191" y="57"/>
                      </a:lnTo>
                      <a:lnTo>
                        <a:pt x="194" y="57"/>
                      </a:lnTo>
                      <a:lnTo>
                        <a:pt x="195" y="58"/>
                      </a:lnTo>
                      <a:lnTo>
                        <a:pt x="195" y="59"/>
                      </a:lnTo>
                      <a:lnTo>
                        <a:pt x="196" y="61"/>
                      </a:lnTo>
                      <a:lnTo>
                        <a:pt x="198" y="61"/>
                      </a:lnTo>
                      <a:lnTo>
                        <a:pt x="196" y="58"/>
                      </a:lnTo>
                      <a:lnTo>
                        <a:pt x="196" y="55"/>
                      </a:lnTo>
                      <a:lnTo>
                        <a:pt x="198" y="55"/>
                      </a:lnTo>
                      <a:lnTo>
                        <a:pt x="198" y="55"/>
                      </a:lnTo>
                      <a:lnTo>
                        <a:pt x="200" y="54"/>
                      </a:lnTo>
                      <a:lnTo>
                        <a:pt x="203" y="54"/>
                      </a:lnTo>
                      <a:lnTo>
                        <a:pt x="203" y="53"/>
                      </a:lnTo>
                      <a:lnTo>
                        <a:pt x="202" y="53"/>
                      </a:lnTo>
                      <a:lnTo>
                        <a:pt x="200" y="52"/>
                      </a:lnTo>
                      <a:lnTo>
                        <a:pt x="199" y="53"/>
                      </a:lnTo>
                      <a:lnTo>
                        <a:pt x="198" y="54"/>
                      </a:lnTo>
                      <a:lnTo>
                        <a:pt x="196" y="54"/>
                      </a:lnTo>
                      <a:lnTo>
                        <a:pt x="194" y="54"/>
                      </a:lnTo>
                      <a:lnTo>
                        <a:pt x="194" y="52"/>
                      </a:lnTo>
                      <a:lnTo>
                        <a:pt x="195" y="52"/>
                      </a:lnTo>
                      <a:lnTo>
                        <a:pt x="195" y="50"/>
                      </a:lnTo>
                      <a:lnTo>
                        <a:pt x="199" y="50"/>
                      </a:lnTo>
                      <a:lnTo>
                        <a:pt x="199" y="49"/>
                      </a:lnTo>
                      <a:lnTo>
                        <a:pt x="200" y="49"/>
                      </a:lnTo>
                      <a:lnTo>
                        <a:pt x="200" y="49"/>
                      </a:lnTo>
                      <a:lnTo>
                        <a:pt x="202" y="49"/>
                      </a:lnTo>
                      <a:lnTo>
                        <a:pt x="203" y="48"/>
                      </a:lnTo>
                      <a:lnTo>
                        <a:pt x="204" y="45"/>
                      </a:lnTo>
                      <a:lnTo>
                        <a:pt x="204" y="45"/>
                      </a:lnTo>
                      <a:lnTo>
                        <a:pt x="203" y="45"/>
                      </a:lnTo>
                      <a:lnTo>
                        <a:pt x="203" y="44"/>
                      </a:lnTo>
                      <a:lnTo>
                        <a:pt x="204" y="42"/>
                      </a:lnTo>
                      <a:lnTo>
                        <a:pt x="204" y="40"/>
                      </a:lnTo>
                      <a:lnTo>
                        <a:pt x="206" y="40"/>
                      </a:lnTo>
                      <a:lnTo>
                        <a:pt x="206" y="38"/>
                      </a:lnTo>
                      <a:lnTo>
                        <a:pt x="206" y="37"/>
                      </a:lnTo>
                      <a:lnTo>
                        <a:pt x="208" y="37"/>
                      </a:lnTo>
                      <a:lnTo>
                        <a:pt x="208" y="35"/>
                      </a:lnTo>
                      <a:lnTo>
                        <a:pt x="208" y="32"/>
                      </a:lnTo>
                      <a:lnTo>
                        <a:pt x="209" y="32"/>
                      </a:lnTo>
                      <a:lnTo>
                        <a:pt x="209" y="33"/>
                      </a:lnTo>
                      <a:lnTo>
                        <a:pt x="209" y="33"/>
                      </a:lnTo>
                      <a:lnTo>
                        <a:pt x="209" y="33"/>
                      </a:lnTo>
                      <a:lnTo>
                        <a:pt x="211" y="35"/>
                      </a:lnTo>
                      <a:lnTo>
                        <a:pt x="212" y="35"/>
                      </a:lnTo>
                      <a:lnTo>
                        <a:pt x="213" y="35"/>
                      </a:lnTo>
                      <a:lnTo>
                        <a:pt x="213" y="35"/>
                      </a:lnTo>
                      <a:lnTo>
                        <a:pt x="213" y="35"/>
                      </a:lnTo>
                      <a:lnTo>
                        <a:pt x="215" y="33"/>
                      </a:lnTo>
                      <a:lnTo>
                        <a:pt x="212" y="32"/>
                      </a:lnTo>
                      <a:lnTo>
                        <a:pt x="212" y="31"/>
                      </a:lnTo>
                      <a:lnTo>
                        <a:pt x="213" y="31"/>
                      </a:lnTo>
                      <a:lnTo>
                        <a:pt x="213" y="31"/>
                      </a:lnTo>
                      <a:lnTo>
                        <a:pt x="215" y="32"/>
                      </a:lnTo>
                      <a:lnTo>
                        <a:pt x="215" y="32"/>
                      </a:lnTo>
                      <a:lnTo>
                        <a:pt x="215" y="33"/>
                      </a:lnTo>
                      <a:lnTo>
                        <a:pt x="216" y="33"/>
                      </a:lnTo>
                      <a:lnTo>
                        <a:pt x="216" y="35"/>
                      </a:lnTo>
                      <a:lnTo>
                        <a:pt x="217" y="35"/>
                      </a:lnTo>
                      <a:lnTo>
                        <a:pt x="217" y="29"/>
                      </a:lnTo>
                      <a:lnTo>
                        <a:pt x="215" y="29"/>
                      </a:lnTo>
                      <a:lnTo>
                        <a:pt x="215" y="28"/>
                      </a:lnTo>
                      <a:lnTo>
                        <a:pt x="215" y="27"/>
                      </a:lnTo>
                      <a:lnTo>
                        <a:pt x="215" y="27"/>
                      </a:lnTo>
                      <a:lnTo>
                        <a:pt x="216" y="24"/>
                      </a:lnTo>
                      <a:lnTo>
                        <a:pt x="219" y="24"/>
                      </a:lnTo>
                      <a:lnTo>
                        <a:pt x="219" y="24"/>
                      </a:lnTo>
                      <a:lnTo>
                        <a:pt x="219" y="24"/>
                      </a:lnTo>
                      <a:lnTo>
                        <a:pt x="219" y="27"/>
                      </a:lnTo>
                      <a:lnTo>
                        <a:pt x="220" y="28"/>
                      </a:lnTo>
                      <a:lnTo>
                        <a:pt x="221" y="28"/>
                      </a:lnTo>
                      <a:lnTo>
                        <a:pt x="223" y="27"/>
                      </a:lnTo>
                      <a:lnTo>
                        <a:pt x="225" y="25"/>
                      </a:lnTo>
                      <a:lnTo>
                        <a:pt x="225" y="23"/>
                      </a:lnTo>
                      <a:lnTo>
                        <a:pt x="226" y="23"/>
                      </a:lnTo>
                      <a:lnTo>
                        <a:pt x="226" y="21"/>
                      </a:lnTo>
                      <a:lnTo>
                        <a:pt x="228" y="21"/>
                      </a:lnTo>
                      <a:lnTo>
                        <a:pt x="228" y="24"/>
                      </a:lnTo>
                      <a:lnTo>
                        <a:pt x="228" y="25"/>
                      </a:lnTo>
                      <a:lnTo>
                        <a:pt x="228" y="27"/>
                      </a:lnTo>
                      <a:lnTo>
                        <a:pt x="228" y="25"/>
                      </a:lnTo>
                      <a:lnTo>
                        <a:pt x="230" y="24"/>
                      </a:lnTo>
                      <a:lnTo>
                        <a:pt x="230" y="24"/>
                      </a:lnTo>
                      <a:lnTo>
                        <a:pt x="230" y="23"/>
                      </a:lnTo>
                      <a:lnTo>
                        <a:pt x="230" y="23"/>
                      </a:lnTo>
                      <a:lnTo>
                        <a:pt x="232" y="21"/>
                      </a:lnTo>
                      <a:lnTo>
                        <a:pt x="232" y="20"/>
                      </a:lnTo>
                      <a:lnTo>
                        <a:pt x="232" y="20"/>
                      </a:lnTo>
                      <a:lnTo>
                        <a:pt x="232" y="25"/>
                      </a:lnTo>
                      <a:lnTo>
                        <a:pt x="232" y="25"/>
                      </a:lnTo>
                      <a:lnTo>
                        <a:pt x="232" y="25"/>
                      </a:lnTo>
                      <a:lnTo>
                        <a:pt x="234" y="25"/>
                      </a:lnTo>
                      <a:lnTo>
                        <a:pt x="236" y="23"/>
                      </a:lnTo>
                      <a:lnTo>
                        <a:pt x="234" y="23"/>
                      </a:lnTo>
                      <a:lnTo>
                        <a:pt x="233" y="20"/>
                      </a:lnTo>
                      <a:lnTo>
                        <a:pt x="234" y="20"/>
                      </a:lnTo>
                      <a:lnTo>
                        <a:pt x="234" y="20"/>
                      </a:lnTo>
                      <a:lnTo>
                        <a:pt x="236" y="20"/>
                      </a:lnTo>
                      <a:lnTo>
                        <a:pt x="236" y="20"/>
                      </a:lnTo>
                      <a:lnTo>
                        <a:pt x="236" y="20"/>
                      </a:lnTo>
                      <a:lnTo>
                        <a:pt x="238" y="21"/>
                      </a:lnTo>
                      <a:lnTo>
                        <a:pt x="240" y="23"/>
                      </a:lnTo>
                      <a:lnTo>
                        <a:pt x="242" y="24"/>
                      </a:lnTo>
                      <a:lnTo>
                        <a:pt x="241" y="21"/>
                      </a:lnTo>
                      <a:lnTo>
                        <a:pt x="240" y="19"/>
                      </a:lnTo>
                      <a:lnTo>
                        <a:pt x="238" y="17"/>
                      </a:lnTo>
                      <a:lnTo>
                        <a:pt x="237" y="19"/>
                      </a:lnTo>
                      <a:lnTo>
                        <a:pt x="236" y="19"/>
                      </a:lnTo>
                      <a:lnTo>
                        <a:pt x="236" y="19"/>
                      </a:lnTo>
                      <a:lnTo>
                        <a:pt x="236" y="17"/>
                      </a:lnTo>
                      <a:lnTo>
                        <a:pt x="236" y="17"/>
                      </a:lnTo>
                      <a:lnTo>
                        <a:pt x="234" y="16"/>
                      </a:lnTo>
                      <a:lnTo>
                        <a:pt x="238" y="16"/>
                      </a:lnTo>
                      <a:lnTo>
                        <a:pt x="240" y="14"/>
                      </a:lnTo>
                      <a:lnTo>
                        <a:pt x="242" y="15"/>
                      </a:lnTo>
                      <a:lnTo>
                        <a:pt x="242" y="16"/>
                      </a:lnTo>
                      <a:lnTo>
                        <a:pt x="243" y="16"/>
                      </a:lnTo>
                      <a:lnTo>
                        <a:pt x="246" y="16"/>
                      </a:lnTo>
                      <a:lnTo>
                        <a:pt x="246" y="17"/>
                      </a:lnTo>
                      <a:lnTo>
                        <a:pt x="247" y="19"/>
                      </a:lnTo>
                      <a:lnTo>
                        <a:pt x="249" y="19"/>
                      </a:lnTo>
                      <a:lnTo>
                        <a:pt x="249" y="20"/>
                      </a:lnTo>
                      <a:lnTo>
                        <a:pt x="251" y="20"/>
                      </a:lnTo>
                      <a:lnTo>
                        <a:pt x="251" y="20"/>
                      </a:lnTo>
                      <a:lnTo>
                        <a:pt x="253" y="20"/>
                      </a:lnTo>
                      <a:lnTo>
                        <a:pt x="253" y="20"/>
                      </a:lnTo>
                      <a:lnTo>
                        <a:pt x="253" y="20"/>
                      </a:lnTo>
                      <a:lnTo>
                        <a:pt x="253" y="19"/>
                      </a:lnTo>
                      <a:lnTo>
                        <a:pt x="254" y="17"/>
                      </a:lnTo>
                      <a:lnTo>
                        <a:pt x="254" y="17"/>
                      </a:lnTo>
                      <a:lnTo>
                        <a:pt x="254" y="17"/>
                      </a:lnTo>
                      <a:lnTo>
                        <a:pt x="255" y="17"/>
                      </a:lnTo>
                      <a:lnTo>
                        <a:pt x="257" y="16"/>
                      </a:lnTo>
                      <a:lnTo>
                        <a:pt x="258" y="16"/>
                      </a:lnTo>
                      <a:lnTo>
                        <a:pt x="258" y="15"/>
                      </a:lnTo>
                      <a:lnTo>
                        <a:pt x="259" y="15"/>
                      </a:lnTo>
                      <a:lnTo>
                        <a:pt x="261" y="12"/>
                      </a:lnTo>
                      <a:lnTo>
                        <a:pt x="261" y="12"/>
                      </a:lnTo>
                      <a:lnTo>
                        <a:pt x="261" y="11"/>
                      </a:lnTo>
                      <a:lnTo>
                        <a:pt x="263" y="11"/>
                      </a:lnTo>
                      <a:lnTo>
                        <a:pt x="263" y="12"/>
                      </a:lnTo>
                      <a:lnTo>
                        <a:pt x="263" y="15"/>
                      </a:lnTo>
                      <a:lnTo>
                        <a:pt x="267" y="15"/>
                      </a:lnTo>
                      <a:lnTo>
                        <a:pt x="267" y="14"/>
                      </a:lnTo>
                      <a:lnTo>
                        <a:pt x="266" y="12"/>
                      </a:lnTo>
                      <a:lnTo>
                        <a:pt x="266" y="11"/>
                      </a:lnTo>
                      <a:lnTo>
                        <a:pt x="266" y="8"/>
                      </a:lnTo>
                      <a:lnTo>
                        <a:pt x="267" y="7"/>
                      </a:lnTo>
                      <a:lnTo>
                        <a:pt x="267" y="7"/>
                      </a:lnTo>
                      <a:lnTo>
                        <a:pt x="268" y="7"/>
                      </a:lnTo>
                      <a:lnTo>
                        <a:pt x="270" y="8"/>
                      </a:lnTo>
                      <a:lnTo>
                        <a:pt x="271" y="10"/>
                      </a:lnTo>
                      <a:lnTo>
                        <a:pt x="272" y="10"/>
                      </a:lnTo>
                      <a:lnTo>
                        <a:pt x="272" y="8"/>
                      </a:lnTo>
                      <a:lnTo>
                        <a:pt x="274" y="8"/>
                      </a:lnTo>
                      <a:lnTo>
                        <a:pt x="274" y="11"/>
                      </a:lnTo>
                      <a:lnTo>
                        <a:pt x="276" y="10"/>
                      </a:lnTo>
                      <a:lnTo>
                        <a:pt x="276" y="10"/>
                      </a:lnTo>
                      <a:lnTo>
                        <a:pt x="276" y="11"/>
                      </a:lnTo>
                      <a:lnTo>
                        <a:pt x="278" y="11"/>
                      </a:lnTo>
                      <a:lnTo>
                        <a:pt x="278" y="12"/>
                      </a:lnTo>
                      <a:lnTo>
                        <a:pt x="276" y="15"/>
                      </a:lnTo>
                      <a:lnTo>
                        <a:pt x="275" y="15"/>
                      </a:lnTo>
                      <a:lnTo>
                        <a:pt x="275" y="16"/>
                      </a:lnTo>
                      <a:lnTo>
                        <a:pt x="272" y="16"/>
                      </a:lnTo>
                      <a:lnTo>
                        <a:pt x="272" y="20"/>
                      </a:lnTo>
                      <a:lnTo>
                        <a:pt x="271" y="24"/>
                      </a:lnTo>
                      <a:lnTo>
                        <a:pt x="271" y="24"/>
                      </a:lnTo>
                      <a:lnTo>
                        <a:pt x="272" y="24"/>
                      </a:lnTo>
                      <a:lnTo>
                        <a:pt x="272" y="24"/>
                      </a:lnTo>
                      <a:lnTo>
                        <a:pt x="272" y="24"/>
                      </a:lnTo>
                      <a:lnTo>
                        <a:pt x="274" y="23"/>
                      </a:lnTo>
                      <a:lnTo>
                        <a:pt x="274" y="21"/>
                      </a:lnTo>
                      <a:lnTo>
                        <a:pt x="275" y="21"/>
                      </a:lnTo>
                      <a:lnTo>
                        <a:pt x="275" y="19"/>
                      </a:lnTo>
                      <a:lnTo>
                        <a:pt x="276" y="19"/>
                      </a:lnTo>
                      <a:lnTo>
                        <a:pt x="276" y="17"/>
                      </a:lnTo>
                      <a:lnTo>
                        <a:pt x="279" y="17"/>
                      </a:lnTo>
                      <a:lnTo>
                        <a:pt x="279" y="16"/>
                      </a:lnTo>
                      <a:lnTo>
                        <a:pt x="280" y="14"/>
                      </a:lnTo>
                      <a:lnTo>
                        <a:pt x="280" y="12"/>
                      </a:lnTo>
                      <a:lnTo>
                        <a:pt x="281" y="11"/>
                      </a:lnTo>
                      <a:lnTo>
                        <a:pt x="283" y="11"/>
                      </a:lnTo>
                      <a:lnTo>
                        <a:pt x="283" y="10"/>
                      </a:lnTo>
                      <a:lnTo>
                        <a:pt x="283" y="8"/>
                      </a:lnTo>
                      <a:lnTo>
                        <a:pt x="284" y="8"/>
                      </a:lnTo>
                      <a:lnTo>
                        <a:pt x="285" y="8"/>
                      </a:lnTo>
                      <a:lnTo>
                        <a:pt x="285" y="6"/>
                      </a:lnTo>
                      <a:lnTo>
                        <a:pt x="287" y="6"/>
                      </a:lnTo>
                      <a:lnTo>
                        <a:pt x="287" y="8"/>
                      </a:lnTo>
                      <a:lnTo>
                        <a:pt x="287" y="8"/>
                      </a:lnTo>
                      <a:lnTo>
                        <a:pt x="287" y="10"/>
                      </a:lnTo>
                      <a:lnTo>
                        <a:pt x="285" y="11"/>
                      </a:lnTo>
                      <a:lnTo>
                        <a:pt x="285" y="12"/>
                      </a:lnTo>
                      <a:lnTo>
                        <a:pt x="284" y="12"/>
                      </a:lnTo>
                      <a:lnTo>
                        <a:pt x="284" y="14"/>
                      </a:lnTo>
                      <a:lnTo>
                        <a:pt x="285" y="14"/>
                      </a:lnTo>
                      <a:lnTo>
                        <a:pt x="285" y="15"/>
                      </a:lnTo>
                      <a:lnTo>
                        <a:pt x="284" y="19"/>
                      </a:lnTo>
                      <a:lnTo>
                        <a:pt x="285" y="19"/>
                      </a:lnTo>
                      <a:lnTo>
                        <a:pt x="285" y="16"/>
                      </a:lnTo>
                      <a:lnTo>
                        <a:pt x="287" y="15"/>
                      </a:lnTo>
                      <a:lnTo>
                        <a:pt x="289" y="14"/>
                      </a:lnTo>
                      <a:lnTo>
                        <a:pt x="289" y="11"/>
                      </a:lnTo>
                      <a:lnTo>
                        <a:pt x="291" y="10"/>
                      </a:lnTo>
                      <a:lnTo>
                        <a:pt x="291" y="10"/>
                      </a:lnTo>
                      <a:lnTo>
                        <a:pt x="292" y="8"/>
                      </a:lnTo>
                      <a:lnTo>
                        <a:pt x="293" y="8"/>
                      </a:lnTo>
                      <a:lnTo>
                        <a:pt x="293" y="7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5" y="4"/>
                      </a:lnTo>
                      <a:lnTo>
                        <a:pt x="295" y="4"/>
                      </a:lnTo>
                      <a:lnTo>
                        <a:pt x="295" y="4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E36E157B-4CC7-4498-9F09-90D23BA73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4397" y="1457779"/>
                  <a:ext cx="976313" cy="579438"/>
                </a:xfrm>
                <a:custGeom>
                  <a:avLst/>
                  <a:gdLst>
                    <a:gd name="T0" fmla="*/ 219 w 615"/>
                    <a:gd name="T1" fmla="*/ 11 h 365"/>
                    <a:gd name="T2" fmla="*/ 228 w 615"/>
                    <a:gd name="T3" fmla="*/ 16 h 365"/>
                    <a:gd name="T4" fmla="*/ 216 w 615"/>
                    <a:gd name="T5" fmla="*/ 28 h 365"/>
                    <a:gd name="T6" fmla="*/ 250 w 615"/>
                    <a:gd name="T7" fmla="*/ 15 h 365"/>
                    <a:gd name="T8" fmla="*/ 254 w 615"/>
                    <a:gd name="T9" fmla="*/ 32 h 365"/>
                    <a:gd name="T10" fmla="*/ 292 w 615"/>
                    <a:gd name="T11" fmla="*/ 33 h 365"/>
                    <a:gd name="T12" fmla="*/ 326 w 615"/>
                    <a:gd name="T13" fmla="*/ 32 h 365"/>
                    <a:gd name="T14" fmla="*/ 352 w 615"/>
                    <a:gd name="T15" fmla="*/ 45 h 365"/>
                    <a:gd name="T16" fmla="*/ 361 w 615"/>
                    <a:gd name="T17" fmla="*/ 55 h 365"/>
                    <a:gd name="T18" fmla="*/ 402 w 615"/>
                    <a:gd name="T19" fmla="*/ 51 h 365"/>
                    <a:gd name="T20" fmla="*/ 428 w 615"/>
                    <a:gd name="T21" fmla="*/ 59 h 365"/>
                    <a:gd name="T22" fmla="*/ 449 w 615"/>
                    <a:gd name="T23" fmla="*/ 45 h 365"/>
                    <a:gd name="T24" fmla="*/ 497 w 615"/>
                    <a:gd name="T25" fmla="*/ 51 h 365"/>
                    <a:gd name="T26" fmla="*/ 524 w 615"/>
                    <a:gd name="T27" fmla="*/ 62 h 365"/>
                    <a:gd name="T28" fmla="*/ 550 w 615"/>
                    <a:gd name="T29" fmla="*/ 81 h 365"/>
                    <a:gd name="T30" fmla="*/ 577 w 615"/>
                    <a:gd name="T31" fmla="*/ 108 h 365"/>
                    <a:gd name="T32" fmla="*/ 613 w 615"/>
                    <a:gd name="T33" fmla="*/ 114 h 365"/>
                    <a:gd name="T34" fmla="*/ 598 w 615"/>
                    <a:gd name="T35" fmla="*/ 126 h 365"/>
                    <a:gd name="T36" fmla="*/ 582 w 615"/>
                    <a:gd name="T37" fmla="*/ 140 h 365"/>
                    <a:gd name="T38" fmla="*/ 551 w 615"/>
                    <a:gd name="T39" fmla="*/ 119 h 365"/>
                    <a:gd name="T40" fmla="*/ 531 w 615"/>
                    <a:gd name="T41" fmla="*/ 114 h 365"/>
                    <a:gd name="T42" fmla="*/ 521 w 615"/>
                    <a:gd name="T43" fmla="*/ 131 h 365"/>
                    <a:gd name="T44" fmla="*/ 504 w 615"/>
                    <a:gd name="T45" fmla="*/ 132 h 365"/>
                    <a:gd name="T46" fmla="*/ 517 w 615"/>
                    <a:gd name="T47" fmla="*/ 152 h 365"/>
                    <a:gd name="T48" fmla="*/ 499 w 615"/>
                    <a:gd name="T49" fmla="*/ 161 h 365"/>
                    <a:gd name="T50" fmla="*/ 467 w 615"/>
                    <a:gd name="T51" fmla="*/ 170 h 365"/>
                    <a:gd name="T52" fmla="*/ 454 w 615"/>
                    <a:gd name="T53" fmla="*/ 183 h 365"/>
                    <a:gd name="T54" fmla="*/ 420 w 615"/>
                    <a:gd name="T55" fmla="*/ 187 h 365"/>
                    <a:gd name="T56" fmla="*/ 402 w 615"/>
                    <a:gd name="T57" fmla="*/ 191 h 365"/>
                    <a:gd name="T58" fmla="*/ 376 w 615"/>
                    <a:gd name="T59" fmla="*/ 210 h 365"/>
                    <a:gd name="T60" fmla="*/ 380 w 615"/>
                    <a:gd name="T61" fmla="*/ 248 h 365"/>
                    <a:gd name="T62" fmla="*/ 357 w 615"/>
                    <a:gd name="T63" fmla="*/ 275 h 365"/>
                    <a:gd name="T64" fmla="*/ 330 w 615"/>
                    <a:gd name="T65" fmla="*/ 316 h 365"/>
                    <a:gd name="T66" fmla="*/ 315 w 615"/>
                    <a:gd name="T67" fmla="*/ 284 h 365"/>
                    <a:gd name="T68" fmla="*/ 322 w 615"/>
                    <a:gd name="T69" fmla="*/ 241 h 365"/>
                    <a:gd name="T70" fmla="*/ 348 w 615"/>
                    <a:gd name="T71" fmla="*/ 212 h 365"/>
                    <a:gd name="T72" fmla="*/ 368 w 615"/>
                    <a:gd name="T73" fmla="*/ 186 h 365"/>
                    <a:gd name="T74" fmla="*/ 399 w 615"/>
                    <a:gd name="T75" fmla="*/ 163 h 365"/>
                    <a:gd name="T76" fmla="*/ 380 w 615"/>
                    <a:gd name="T77" fmla="*/ 173 h 365"/>
                    <a:gd name="T78" fmla="*/ 353 w 615"/>
                    <a:gd name="T79" fmla="*/ 187 h 365"/>
                    <a:gd name="T80" fmla="*/ 344 w 615"/>
                    <a:gd name="T81" fmla="*/ 170 h 365"/>
                    <a:gd name="T82" fmla="*/ 314 w 615"/>
                    <a:gd name="T83" fmla="*/ 186 h 365"/>
                    <a:gd name="T84" fmla="*/ 309 w 615"/>
                    <a:gd name="T85" fmla="*/ 207 h 365"/>
                    <a:gd name="T86" fmla="*/ 275 w 615"/>
                    <a:gd name="T87" fmla="*/ 211 h 365"/>
                    <a:gd name="T88" fmla="*/ 258 w 615"/>
                    <a:gd name="T89" fmla="*/ 198 h 365"/>
                    <a:gd name="T90" fmla="*/ 236 w 615"/>
                    <a:gd name="T91" fmla="*/ 203 h 365"/>
                    <a:gd name="T92" fmla="*/ 219 w 615"/>
                    <a:gd name="T93" fmla="*/ 201 h 365"/>
                    <a:gd name="T94" fmla="*/ 186 w 615"/>
                    <a:gd name="T95" fmla="*/ 211 h 365"/>
                    <a:gd name="T96" fmla="*/ 160 w 615"/>
                    <a:gd name="T97" fmla="*/ 238 h 365"/>
                    <a:gd name="T98" fmla="*/ 132 w 615"/>
                    <a:gd name="T99" fmla="*/ 267 h 365"/>
                    <a:gd name="T100" fmla="*/ 153 w 615"/>
                    <a:gd name="T101" fmla="*/ 287 h 365"/>
                    <a:gd name="T102" fmla="*/ 184 w 615"/>
                    <a:gd name="T103" fmla="*/ 296 h 365"/>
                    <a:gd name="T104" fmla="*/ 177 w 615"/>
                    <a:gd name="T105" fmla="*/ 314 h 365"/>
                    <a:gd name="T106" fmla="*/ 171 w 615"/>
                    <a:gd name="T107" fmla="*/ 343 h 365"/>
                    <a:gd name="T108" fmla="*/ 4 w 615"/>
                    <a:gd name="T109" fmla="*/ 3 h 365"/>
                    <a:gd name="T110" fmla="*/ 34 w 615"/>
                    <a:gd name="T111" fmla="*/ 8 h 365"/>
                    <a:gd name="T112" fmla="*/ 54 w 615"/>
                    <a:gd name="T113" fmla="*/ 20 h 365"/>
                    <a:gd name="T114" fmla="*/ 72 w 615"/>
                    <a:gd name="T115" fmla="*/ 24 h 365"/>
                    <a:gd name="T116" fmla="*/ 92 w 615"/>
                    <a:gd name="T117" fmla="*/ 38 h 365"/>
                    <a:gd name="T118" fmla="*/ 112 w 615"/>
                    <a:gd name="T119" fmla="*/ 26 h 365"/>
                    <a:gd name="T120" fmla="*/ 148 w 615"/>
                    <a:gd name="T121" fmla="*/ 30 h 365"/>
                    <a:gd name="T122" fmla="*/ 162 w 615"/>
                    <a:gd name="T123" fmla="*/ 28 h 365"/>
                    <a:gd name="T124" fmla="*/ 170 w 615"/>
                    <a:gd name="T125" fmla="*/ 11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15" h="365">
                      <a:moveTo>
                        <a:pt x="174" y="0"/>
                      </a:moveTo>
                      <a:lnTo>
                        <a:pt x="181" y="0"/>
                      </a:lnTo>
                      <a:lnTo>
                        <a:pt x="182" y="3"/>
                      </a:lnTo>
                      <a:lnTo>
                        <a:pt x="183" y="3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87" y="4"/>
                      </a:lnTo>
                      <a:lnTo>
                        <a:pt x="188" y="4"/>
                      </a:lnTo>
                      <a:lnTo>
                        <a:pt x="188" y="5"/>
                      </a:lnTo>
                      <a:lnTo>
                        <a:pt x="194" y="5"/>
                      </a:lnTo>
                      <a:lnTo>
                        <a:pt x="194" y="5"/>
                      </a:lnTo>
                      <a:lnTo>
                        <a:pt x="196" y="5"/>
                      </a:lnTo>
                      <a:lnTo>
                        <a:pt x="196" y="7"/>
                      </a:lnTo>
                      <a:lnTo>
                        <a:pt x="199" y="7"/>
                      </a:lnTo>
                      <a:lnTo>
                        <a:pt x="199" y="7"/>
                      </a:lnTo>
                      <a:lnTo>
                        <a:pt x="207" y="7"/>
                      </a:lnTo>
                      <a:lnTo>
                        <a:pt x="207" y="7"/>
                      </a:lnTo>
                      <a:lnTo>
                        <a:pt x="208" y="7"/>
                      </a:lnTo>
                      <a:lnTo>
                        <a:pt x="208" y="8"/>
                      </a:lnTo>
                      <a:lnTo>
                        <a:pt x="212" y="8"/>
                      </a:lnTo>
                      <a:lnTo>
                        <a:pt x="212" y="8"/>
                      </a:lnTo>
                      <a:lnTo>
                        <a:pt x="217" y="9"/>
                      </a:lnTo>
                      <a:lnTo>
                        <a:pt x="217" y="9"/>
                      </a:lnTo>
                      <a:lnTo>
                        <a:pt x="217" y="9"/>
                      </a:lnTo>
                      <a:lnTo>
                        <a:pt x="219" y="11"/>
                      </a:lnTo>
                      <a:lnTo>
                        <a:pt x="219" y="11"/>
                      </a:lnTo>
                      <a:lnTo>
                        <a:pt x="212" y="11"/>
                      </a:lnTo>
                      <a:lnTo>
                        <a:pt x="212" y="11"/>
                      </a:lnTo>
                      <a:lnTo>
                        <a:pt x="211" y="11"/>
                      </a:lnTo>
                      <a:lnTo>
                        <a:pt x="211" y="9"/>
                      </a:lnTo>
                      <a:lnTo>
                        <a:pt x="211" y="9"/>
                      </a:lnTo>
                      <a:lnTo>
                        <a:pt x="209" y="9"/>
                      </a:lnTo>
                      <a:lnTo>
                        <a:pt x="209" y="11"/>
                      </a:lnTo>
                      <a:lnTo>
                        <a:pt x="208" y="11"/>
                      </a:lnTo>
                      <a:lnTo>
                        <a:pt x="209" y="12"/>
                      </a:lnTo>
                      <a:lnTo>
                        <a:pt x="209" y="15"/>
                      </a:lnTo>
                      <a:lnTo>
                        <a:pt x="211" y="15"/>
                      </a:lnTo>
                      <a:lnTo>
                        <a:pt x="212" y="16"/>
                      </a:lnTo>
                      <a:lnTo>
                        <a:pt x="213" y="15"/>
                      </a:lnTo>
                      <a:lnTo>
                        <a:pt x="215" y="15"/>
                      </a:lnTo>
                      <a:lnTo>
                        <a:pt x="216" y="15"/>
                      </a:lnTo>
                      <a:lnTo>
                        <a:pt x="217" y="15"/>
                      </a:lnTo>
                      <a:lnTo>
                        <a:pt x="221" y="15"/>
                      </a:lnTo>
                      <a:lnTo>
                        <a:pt x="221" y="15"/>
                      </a:lnTo>
                      <a:lnTo>
                        <a:pt x="225" y="15"/>
                      </a:lnTo>
                      <a:lnTo>
                        <a:pt x="225" y="13"/>
                      </a:lnTo>
                      <a:lnTo>
                        <a:pt x="225" y="13"/>
                      </a:lnTo>
                      <a:lnTo>
                        <a:pt x="226" y="13"/>
                      </a:lnTo>
                      <a:lnTo>
                        <a:pt x="229" y="15"/>
                      </a:lnTo>
                      <a:lnTo>
                        <a:pt x="228" y="16"/>
                      </a:lnTo>
                      <a:lnTo>
                        <a:pt x="228" y="17"/>
                      </a:lnTo>
                      <a:lnTo>
                        <a:pt x="228" y="20"/>
                      </a:lnTo>
                      <a:lnTo>
                        <a:pt x="225" y="20"/>
                      </a:lnTo>
                      <a:lnTo>
                        <a:pt x="224" y="19"/>
                      </a:lnTo>
                      <a:lnTo>
                        <a:pt x="225" y="17"/>
                      </a:lnTo>
                      <a:lnTo>
                        <a:pt x="225" y="16"/>
                      </a:lnTo>
                      <a:lnTo>
                        <a:pt x="225" y="16"/>
                      </a:lnTo>
                      <a:lnTo>
                        <a:pt x="225" y="16"/>
                      </a:lnTo>
                      <a:lnTo>
                        <a:pt x="224" y="16"/>
                      </a:lnTo>
                      <a:lnTo>
                        <a:pt x="224" y="16"/>
                      </a:lnTo>
                      <a:lnTo>
                        <a:pt x="224" y="16"/>
                      </a:lnTo>
                      <a:lnTo>
                        <a:pt x="222" y="17"/>
                      </a:lnTo>
                      <a:lnTo>
                        <a:pt x="222" y="19"/>
                      </a:lnTo>
                      <a:lnTo>
                        <a:pt x="221" y="21"/>
                      </a:lnTo>
                      <a:lnTo>
                        <a:pt x="217" y="21"/>
                      </a:lnTo>
                      <a:lnTo>
                        <a:pt x="217" y="24"/>
                      </a:lnTo>
                      <a:lnTo>
                        <a:pt x="219" y="24"/>
                      </a:lnTo>
                      <a:lnTo>
                        <a:pt x="219" y="24"/>
                      </a:lnTo>
                      <a:lnTo>
                        <a:pt x="219" y="24"/>
                      </a:lnTo>
                      <a:lnTo>
                        <a:pt x="220" y="24"/>
                      </a:lnTo>
                      <a:lnTo>
                        <a:pt x="219" y="25"/>
                      </a:lnTo>
                      <a:lnTo>
                        <a:pt x="219" y="26"/>
                      </a:lnTo>
                      <a:lnTo>
                        <a:pt x="216" y="26"/>
                      </a:lnTo>
                      <a:lnTo>
                        <a:pt x="216" y="28"/>
                      </a:lnTo>
                      <a:lnTo>
                        <a:pt x="216" y="28"/>
                      </a:lnTo>
                      <a:lnTo>
                        <a:pt x="217" y="29"/>
                      </a:lnTo>
                      <a:lnTo>
                        <a:pt x="219" y="29"/>
                      </a:lnTo>
                      <a:lnTo>
                        <a:pt x="221" y="29"/>
                      </a:lnTo>
                      <a:lnTo>
                        <a:pt x="222" y="28"/>
                      </a:lnTo>
                      <a:lnTo>
                        <a:pt x="225" y="28"/>
                      </a:lnTo>
                      <a:lnTo>
                        <a:pt x="225" y="26"/>
                      </a:lnTo>
                      <a:lnTo>
                        <a:pt x="226" y="26"/>
                      </a:lnTo>
                      <a:lnTo>
                        <a:pt x="228" y="24"/>
                      </a:lnTo>
                      <a:lnTo>
                        <a:pt x="228" y="24"/>
                      </a:lnTo>
                      <a:lnTo>
                        <a:pt x="228" y="22"/>
                      </a:lnTo>
                      <a:lnTo>
                        <a:pt x="230" y="20"/>
                      </a:lnTo>
                      <a:lnTo>
                        <a:pt x="232" y="17"/>
                      </a:lnTo>
                      <a:lnTo>
                        <a:pt x="233" y="17"/>
                      </a:lnTo>
                      <a:lnTo>
                        <a:pt x="233" y="15"/>
                      </a:lnTo>
                      <a:lnTo>
                        <a:pt x="233" y="15"/>
                      </a:lnTo>
                      <a:lnTo>
                        <a:pt x="234" y="13"/>
                      </a:lnTo>
                      <a:lnTo>
                        <a:pt x="236" y="13"/>
                      </a:lnTo>
                      <a:lnTo>
                        <a:pt x="237" y="12"/>
                      </a:lnTo>
                      <a:lnTo>
                        <a:pt x="237" y="12"/>
                      </a:lnTo>
                      <a:lnTo>
                        <a:pt x="239" y="12"/>
                      </a:lnTo>
                      <a:lnTo>
                        <a:pt x="241" y="13"/>
                      </a:lnTo>
                      <a:lnTo>
                        <a:pt x="241" y="13"/>
                      </a:lnTo>
                      <a:lnTo>
                        <a:pt x="241" y="12"/>
                      </a:lnTo>
                      <a:lnTo>
                        <a:pt x="249" y="13"/>
                      </a:lnTo>
                      <a:lnTo>
                        <a:pt x="250" y="15"/>
                      </a:lnTo>
                      <a:lnTo>
                        <a:pt x="254" y="15"/>
                      </a:lnTo>
                      <a:lnTo>
                        <a:pt x="254" y="15"/>
                      </a:lnTo>
                      <a:lnTo>
                        <a:pt x="255" y="15"/>
                      </a:lnTo>
                      <a:lnTo>
                        <a:pt x="255" y="16"/>
                      </a:lnTo>
                      <a:lnTo>
                        <a:pt x="256" y="16"/>
                      </a:lnTo>
                      <a:lnTo>
                        <a:pt x="256" y="16"/>
                      </a:lnTo>
                      <a:lnTo>
                        <a:pt x="258" y="17"/>
                      </a:lnTo>
                      <a:lnTo>
                        <a:pt x="259" y="17"/>
                      </a:lnTo>
                      <a:lnTo>
                        <a:pt x="260" y="19"/>
                      </a:lnTo>
                      <a:lnTo>
                        <a:pt x="260" y="21"/>
                      </a:lnTo>
                      <a:lnTo>
                        <a:pt x="259" y="22"/>
                      </a:lnTo>
                      <a:lnTo>
                        <a:pt x="259" y="24"/>
                      </a:lnTo>
                      <a:lnTo>
                        <a:pt x="258" y="24"/>
                      </a:lnTo>
                      <a:lnTo>
                        <a:pt x="256" y="25"/>
                      </a:lnTo>
                      <a:lnTo>
                        <a:pt x="255" y="24"/>
                      </a:lnTo>
                      <a:lnTo>
                        <a:pt x="255" y="22"/>
                      </a:lnTo>
                      <a:lnTo>
                        <a:pt x="255" y="21"/>
                      </a:lnTo>
                      <a:lnTo>
                        <a:pt x="253" y="21"/>
                      </a:lnTo>
                      <a:lnTo>
                        <a:pt x="253" y="22"/>
                      </a:lnTo>
                      <a:lnTo>
                        <a:pt x="251" y="22"/>
                      </a:lnTo>
                      <a:lnTo>
                        <a:pt x="251" y="26"/>
                      </a:lnTo>
                      <a:lnTo>
                        <a:pt x="256" y="26"/>
                      </a:lnTo>
                      <a:lnTo>
                        <a:pt x="256" y="28"/>
                      </a:lnTo>
                      <a:lnTo>
                        <a:pt x="256" y="29"/>
                      </a:lnTo>
                      <a:lnTo>
                        <a:pt x="254" y="32"/>
                      </a:lnTo>
                      <a:lnTo>
                        <a:pt x="250" y="34"/>
                      </a:lnTo>
                      <a:lnTo>
                        <a:pt x="249" y="38"/>
                      </a:lnTo>
                      <a:lnTo>
                        <a:pt x="250" y="38"/>
                      </a:lnTo>
                      <a:lnTo>
                        <a:pt x="250" y="37"/>
                      </a:lnTo>
                      <a:lnTo>
                        <a:pt x="251" y="37"/>
                      </a:lnTo>
                      <a:lnTo>
                        <a:pt x="251" y="37"/>
                      </a:lnTo>
                      <a:lnTo>
                        <a:pt x="253" y="37"/>
                      </a:lnTo>
                      <a:lnTo>
                        <a:pt x="253" y="37"/>
                      </a:lnTo>
                      <a:lnTo>
                        <a:pt x="256" y="37"/>
                      </a:lnTo>
                      <a:lnTo>
                        <a:pt x="256" y="38"/>
                      </a:lnTo>
                      <a:lnTo>
                        <a:pt x="259" y="37"/>
                      </a:lnTo>
                      <a:lnTo>
                        <a:pt x="259" y="38"/>
                      </a:lnTo>
                      <a:lnTo>
                        <a:pt x="264" y="38"/>
                      </a:lnTo>
                      <a:lnTo>
                        <a:pt x="264" y="37"/>
                      </a:lnTo>
                      <a:lnTo>
                        <a:pt x="268" y="37"/>
                      </a:lnTo>
                      <a:lnTo>
                        <a:pt x="268" y="37"/>
                      </a:lnTo>
                      <a:lnTo>
                        <a:pt x="277" y="37"/>
                      </a:lnTo>
                      <a:lnTo>
                        <a:pt x="277" y="37"/>
                      </a:lnTo>
                      <a:lnTo>
                        <a:pt x="284" y="37"/>
                      </a:lnTo>
                      <a:lnTo>
                        <a:pt x="284" y="36"/>
                      </a:lnTo>
                      <a:lnTo>
                        <a:pt x="288" y="34"/>
                      </a:lnTo>
                      <a:lnTo>
                        <a:pt x="288" y="34"/>
                      </a:lnTo>
                      <a:lnTo>
                        <a:pt x="289" y="34"/>
                      </a:lnTo>
                      <a:lnTo>
                        <a:pt x="289" y="33"/>
                      </a:lnTo>
                      <a:lnTo>
                        <a:pt x="292" y="33"/>
                      </a:lnTo>
                      <a:lnTo>
                        <a:pt x="293" y="33"/>
                      </a:lnTo>
                      <a:lnTo>
                        <a:pt x="294" y="34"/>
                      </a:lnTo>
                      <a:lnTo>
                        <a:pt x="296" y="34"/>
                      </a:lnTo>
                      <a:lnTo>
                        <a:pt x="298" y="36"/>
                      </a:lnTo>
                      <a:lnTo>
                        <a:pt x="300" y="36"/>
                      </a:lnTo>
                      <a:lnTo>
                        <a:pt x="301" y="34"/>
                      </a:lnTo>
                      <a:lnTo>
                        <a:pt x="304" y="33"/>
                      </a:lnTo>
                      <a:lnTo>
                        <a:pt x="306" y="32"/>
                      </a:lnTo>
                      <a:lnTo>
                        <a:pt x="309" y="32"/>
                      </a:lnTo>
                      <a:lnTo>
                        <a:pt x="310" y="32"/>
                      </a:lnTo>
                      <a:lnTo>
                        <a:pt x="310" y="33"/>
                      </a:lnTo>
                      <a:lnTo>
                        <a:pt x="311" y="33"/>
                      </a:lnTo>
                      <a:lnTo>
                        <a:pt x="311" y="33"/>
                      </a:lnTo>
                      <a:lnTo>
                        <a:pt x="313" y="33"/>
                      </a:lnTo>
                      <a:lnTo>
                        <a:pt x="315" y="33"/>
                      </a:lnTo>
                      <a:lnTo>
                        <a:pt x="317" y="33"/>
                      </a:lnTo>
                      <a:lnTo>
                        <a:pt x="318" y="33"/>
                      </a:lnTo>
                      <a:lnTo>
                        <a:pt x="318" y="33"/>
                      </a:lnTo>
                      <a:lnTo>
                        <a:pt x="318" y="33"/>
                      </a:lnTo>
                      <a:lnTo>
                        <a:pt x="318" y="34"/>
                      </a:lnTo>
                      <a:lnTo>
                        <a:pt x="323" y="34"/>
                      </a:lnTo>
                      <a:lnTo>
                        <a:pt x="323" y="33"/>
                      </a:lnTo>
                      <a:lnTo>
                        <a:pt x="325" y="33"/>
                      </a:lnTo>
                      <a:lnTo>
                        <a:pt x="325" y="33"/>
                      </a:lnTo>
                      <a:lnTo>
                        <a:pt x="326" y="32"/>
                      </a:lnTo>
                      <a:lnTo>
                        <a:pt x="327" y="33"/>
                      </a:lnTo>
                      <a:lnTo>
                        <a:pt x="328" y="33"/>
                      </a:lnTo>
                      <a:lnTo>
                        <a:pt x="328" y="34"/>
                      </a:lnTo>
                      <a:lnTo>
                        <a:pt x="328" y="33"/>
                      </a:lnTo>
                      <a:lnTo>
                        <a:pt x="330" y="32"/>
                      </a:lnTo>
                      <a:lnTo>
                        <a:pt x="330" y="32"/>
                      </a:lnTo>
                      <a:lnTo>
                        <a:pt x="334" y="32"/>
                      </a:lnTo>
                      <a:lnTo>
                        <a:pt x="334" y="33"/>
                      </a:lnTo>
                      <a:lnTo>
                        <a:pt x="336" y="33"/>
                      </a:lnTo>
                      <a:lnTo>
                        <a:pt x="336" y="34"/>
                      </a:lnTo>
                      <a:lnTo>
                        <a:pt x="339" y="34"/>
                      </a:lnTo>
                      <a:lnTo>
                        <a:pt x="339" y="34"/>
                      </a:lnTo>
                      <a:lnTo>
                        <a:pt x="340" y="34"/>
                      </a:lnTo>
                      <a:lnTo>
                        <a:pt x="340" y="36"/>
                      </a:lnTo>
                      <a:lnTo>
                        <a:pt x="342" y="36"/>
                      </a:lnTo>
                      <a:lnTo>
                        <a:pt x="344" y="39"/>
                      </a:lnTo>
                      <a:lnTo>
                        <a:pt x="348" y="39"/>
                      </a:lnTo>
                      <a:lnTo>
                        <a:pt x="348" y="41"/>
                      </a:lnTo>
                      <a:lnTo>
                        <a:pt x="351" y="42"/>
                      </a:lnTo>
                      <a:lnTo>
                        <a:pt x="351" y="43"/>
                      </a:lnTo>
                      <a:lnTo>
                        <a:pt x="351" y="43"/>
                      </a:lnTo>
                      <a:lnTo>
                        <a:pt x="351" y="43"/>
                      </a:lnTo>
                      <a:lnTo>
                        <a:pt x="352" y="43"/>
                      </a:lnTo>
                      <a:lnTo>
                        <a:pt x="352" y="45"/>
                      </a:lnTo>
                      <a:lnTo>
                        <a:pt x="352" y="45"/>
                      </a:lnTo>
                      <a:lnTo>
                        <a:pt x="352" y="45"/>
                      </a:lnTo>
                      <a:lnTo>
                        <a:pt x="352" y="45"/>
                      </a:lnTo>
                      <a:lnTo>
                        <a:pt x="351" y="46"/>
                      </a:lnTo>
                      <a:lnTo>
                        <a:pt x="351" y="46"/>
                      </a:lnTo>
                      <a:lnTo>
                        <a:pt x="349" y="46"/>
                      </a:lnTo>
                      <a:lnTo>
                        <a:pt x="349" y="47"/>
                      </a:lnTo>
                      <a:lnTo>
                        <a:pt x="351" y="47"/>
                      </a:lnTo>
                      <a:lnTo>
                        <a:pt x="351" y="51"/>
                      </a:lnTo>
                      <a:lnTo>
                        <a:pt x="355" y="53"/>
                      </a:lnTo>
                      <a:lnTo>
                        <a:pt x="355" y="55"/>
                      </a:lnTo>
                      <a:lnTo>
                        <a:pt x="356" y="57"/>
                      </a:lnTo>
                      <a:lnTo>
                        <a:pt x="356" y="57"/>
                      </a:lnTo>
                      <a:lnTo>
                        <a:pt x="357" y="58"/>
                      </a:lnTo>
                      <a:lnTo>
                        <a:pt x="357" y="60"/>
                      </a:lnTo>
                      <a:lnTo>
                        <a:pt x="359" y="62"/>
                      </a:lnTo>
                      <a:lnTo>
                        <a:pt x="359" y="64"/>
                      </a:lnTo>
                      <a:lnTo>
                        <a:pt x="359" y="64"/>
                      </a:lnTo>
                      <a:lnTo>
                        <a:pt x="359" y="64"/>
                      </a:lnTo>
                      <a:lnTo>
                        <a:pt x="360" y="63"/>
                      </a:lnTo>
                      <a:lnTo>
                        <a:pt x="360" y="62"/>
                      </a:lnTo>
                      <a:lnTo>
                        <a:pt x="360" y="62"/>
                      </a:lnTo>
                      <a:lnTo>
                        <a:pt x="360" y="59"/>
                      </a:lnTo>
                      <a:lnTo>
                        <a:pt x="361" y="59"/>
                      </a:lnTo>
                      <a:lnTo>
                        <a:pt x="361" y="55"/>
                      </a:lnTo>
                      <a:lnTo>
                        <a:pt x="361" y="55"/>
                      </a:lnTo>
                      <a:lnTo>
                        <a:pt x="363" y="55"/>
                      </a:lnTo>
                      <a:lnTo>
                        <a:pt x="363" y="54"/>
                      </a:lnTo>
                      <a:lnTo>
                        <a:pt x="364" y="54"/>
                      </a:lnTo>
                      <a:lnTo>
                        <a:pt x="364" y="54"/>
                      </a:lnTo>
                      <a:lnTo>
                        <a:pt x="364" y="53"/>
                      </a:lnTo>
                      <a:lnTo>
                        <a:pt x="368" y="53"/>
                      </a:lnTo>
                      <a:lnTo>
                        <a:pt x="368" y="53"/>
                      </a:lnTo>
                      <a:lnTo>
                        <a:pt x="370" y="51"/>
                      </a:lnTo>
                      <a:lnTo>
                        <a:pt x="370" y="51"/>
                      </a:lnTo>
                      <a:lnTo>
                        <a:pt x="372" y="51"/>
                      </a:lnTo>
                      <a:lnTo>
                        <a:pt x="372" y="50"/>
                      </a:lnTo>
                      <a:lnTo>
                        <a:pt x="377" y="50"/>
                      </a:lnTo>
                      <a:lnTo>
                        <a:pt x="378" y="50"/>
                      </a:lnTo>
                      <a:lnTo>
                        <a:pt x="385" y="50"/>
                      </a:lnTo>
                      <a:lnTo>
                        <a:pt x="390" y="50"/>
                      </a:lnTo>
                      <a:lnTo>
                        <a:pt x="390" y="53"/>
                      </a:lnTo>
                      <a:lnTo>
                        <a:pt x="393" y="53"/>
                      </a:lnTo>
                      <a:lnTo>
                        <a:pt x="393" y="54"/>
                      </a:lnTo>
                      <a:lnTo>
                        <a:pt x="393" y="54"/>
                      </a:lnTo>
                      <a:lnTo>
                        <a:pt x="394" y="54"/>
                      </a:lnTo>
                      <a:lnTo>
                        <a:pt x="395" y="53"/>
                      </a:lnTo>
                      <a:lnTo>
                        <a:pt x="395" y="51"/>
                      </a:lnTo>
                      <a:lnTo>
                        <a:pt x="400" y="51"/>
                      </a:lnTo>
                      <a:lnTo>
                        <a:pt x="400" y="51"/>
                      </a:lnTo>
                      <a:lnTo>
                        <a:pt x="402" y="51"/>
                      </a:lnTo>
                      <a:lnTo>
                        <a:pt x="403" y="51"/>
                      </a:lnTo>
                      <a:lnTo>
                        <a:pt x="406" y="53"/>
                      </a:lnTo>
                      <a:lnTo>
                        <a:pt x="407" y="53"/>
                      </a:lnTo>
                      <a:lnTo>
                        <a:pt x="410" y="53"/>
                      </a:lnTo>
                      <a:lnTo>
                        <a:pt x="410" y="55"/>
                      </a:lnTo>
                      <a:lnTo>
                        <a:pt x="412" y="55"/>
                      </a:lnTo>
                      <a:lnTo>
                        <a:pt x="414" y="55"/>
                      </a:lnTo>
                      <a:lnTo>
                        <a:pt x="415" y="54"/>
                      </a:lnTo>
                      <a:lnTo>
                        <a:pt x="419" y="54"/>
                      </a:lnTo>
                      <a:lnTo>
                        <a:pt x="419" y="53"/>
                      </a:lnTo>
                      <a:lnTo>
                        <a:pt x="419" y="53"/>
                      </a:lnTo>
                      <a:lnTo>
                        <a:pt x="419" y="54"/>
                      </a:lnTo>
                      <a:lnTo>
                        <a:pt x="420" y="54"/>
                      </a:lnTo>
                      <a:lnTo>
                        <a:pt x="420" y="53"/>
                      </a:lnTo>
                      <a:lnTo>
                        <a:pt x="421" y="53"/>
                      </a:lnTo>
                      <a:lnTo>
                        <a:pt x="423" y="51"/>
                      </a:lnTo>
                      <a:lnTo>
                        <a:pt x="424" y="50"/>
                      </a:lnTo>
                      <a:lnTo>
                        <a:pt x="424" y="51"/>
                      </a:lnTo>
                      <a:lnTo>
                        <a:pt x="423" y="51"/>
                      </a:lnTo>
                      <a:lnTo>
                        <a:pt x="423" y="53"/>
                      </a:lnTo>
                      <a:lnTo>
                        <a:pt x="424" y="53"/>
                      </a:lnTo>
                      <a:lnTo>
                        <a:pt x="424" y="58"/>
                      </a:lnTo>
                      <a:lnTo>
                        <a:pt x="427" y="58"/>
                      </a:lnTo>
                      <a:lnTo>
                        <a:pt x="427" y="59"/>
                      </a:lnTo>
                      <a:lnTo>
                        <a:pt x="428" y="59"/>
                      </a:lnTo>
                      <a:lnTo>
                        <a:pt x="429" y="62"/>
                      </a:lnTo>
                      <a:lnTo>
                        <a:pt x="429" y="66"/>
                      </a:lnTo>
                      <a:lnTo>
                        <a:pt x="431" y="68"/>
                      </a:lnTo>
                      <a:lnTo>
                        <a:pt x="433" y="68"/>
                      </a:lnTo>
                      <a:lnTo>
                        <a:pt x="435" y="67"/>
                      </a:lnTo>
                      <a:lnTo>
                        <a:pt x="437" y="67"/>
                      </a:lnTo>
                      <a:lnTo>
                        <a:pt x="438" y="67"/>
                      </a:lnTo>
                      <a:lnTo>
                        <a:pt x="441" y="66"/>
                      </a:lnTo>
                      <a:lnTo>
                        <a:pt x="441" y="63"/>
                      </a:lnTo>
                      <a:lnTo>
                        <a:pt x="444" y="63"/>
                      </a:lnTo>
                      <a:lnTo>
                        <a:pt x="445" y="63"/>
                      </a:lnTo>
                      <a:lnTo>
                        <a:pt x="445" y="62"/>
                      </a:lnTo>
                      <a:lnTo>
                        <a:pt x="446" y="60"/>
                      </a:lnTo>
                      <a:lnTo>
                        <a:pt x="449" y="60"/>
                      </a:lnTo>
                      <a:lnTo>
                        <a:pt x="448" y="53"/>
                      </a:lnTo>
                      <a:lnTo>
                        <a:pt x="446" y="53"/>
                      </a:lnTo>
                      <a:lnTo>
                        <a:pt x="445" y="51"/>
                      </a:lnTo>
                      <a:lnTo>
                        <a:pt x="444" y="51"/>
                      </a:lnTo>
                      <a:lnTo>
                        <a:pt x="445" y="49"/>
                      </a:lnTo>
                      <a:lnTo>
                        <a:pt x="445" y="49"/>
                      </a:lnTo>
                      <a:lnTo>
                        <a:pt x="444" y="42"/>
                      </a:lnTo>
                      <a:lnTo>
                        <a:pt x="446" y="43"/>
                      </a:lnTo>
                      <a:lnTo>
                        <a:pt x="448" y="43"/>
                      </a:lnTo>
                      <a:lnTo>
                        <a:pt x="449" y="43"/>
                      </a:lnTo>
                      <a:lnTo>
                        <a:pt x="449" y="45"/>
                      </a:lnTo>
                      <a:lnTo>
                        <a:pt x="458" y="45"/>
                      </a:lnTo>
                      <a:lnTo>
                        <a:pt x="458" y="43"/>
                      </a:lnTo>
                      <a:lnTo>
                        <a:pt x="461" y="43"/>
                      </a:lnTo>
                      <a:lnTo>
                        <a:pt x="462" y="45"/>
                      </a:lnTo>
                      <a:lnTo>
                        <a:pt x="463" y="45"/>
                      </a:lnTo>
                      <a:lnTo>
                        <a:pt x="463" y="46"/>
                      </a:lnTo>
                      <a:lnTo>
                        <a:pt x="465" y="46"/>
                      </a:lnTo>
                      <a:lnTo>
                        <a:pt x="466" y="46"/>
                      </a:lnTo>
                      <a:lnTo>
                        <a:pt x="466" y="45"/>
                      </a:lnTo>
                      <a:lnTo>
                        <a:pt x="467" y="45"/>
                      </a:lnTo>
                      <a:lnTo>
                        <a:pt x="469" y="45"/>
                      </a:lnTo>
                      <a:lnTo>
                        <a:pt x="470" y="45"/>
                      </a:lnTo>
                      <a:lnTo>
                        <a:pt x="470" y="45"/>
                      </a:lnTo>
                      <a:lnTo>
                        <a:pt x="483" y="46"/>
                      </a:lnTo>
                      <a:lnTo>
                        <a:pt x="483" y="45"/>
                      </a:lnTo>
                      <a:lnTo>
                        <a:pt x="486" y="45"/>
                      </a:lnTo>
                      <a:lnTo>
                        <a:pt x="486" y="46"/>
                      </a:lnTo>
                      <a:lnTo>
                        <a:pt x="486" y="46"/>
                      </a:lnTo>
                      <a:lnTo>
                        <a:pt x="486" y="46"/>
                      </a:lnTo>
                      <a:lnTo>
                        <a:pt x="487" y="46"/>
                      </a:lnTo>
                      <a:lnTo>
                        <a:pt x="488" y="49"/>
                      </a:lnTo>
                      <a:lnTo>
                        <a:pt x="495" y="49"/>
                      </a:lnTo>
                      <a:lnTo>
                        <a:pt x="495" y="50"/>
                      </a:lnTo>
                      <a:lnTo>
                        <a:pt x="496" y="50"/>
                      </a:lnTo>
                      <a:lnTo>
                        <a:pt x="497" y="51"/>
                      </a:lnTo>
                      <a:lnTo>
                        <a:pt x="497" y="53"/>
                      </a:lnTo>
                      <a:lnTo>
                        <a:pt x="499" y="53"/>
                      </a:lnTo>
                      <a:lnTo>
                        <a:pt x="499" y="53"/>
                      </a:lnTo>
                      <a:lnTo>
                        <a:pt x="500" y="55"/>
                      </a:lnTo>
                      <a:lnTo>
                        <a:pt x="503" y="55"/>
                      </a:lnTo>
                      <a:lnTo>
                        <a:pt x="505" y="55"/>
                      </a:lnTo>
                      <a:lnTo>
                        <a:pt x="507" y="54"/>
                      </a:lnTo>
                      <a:lnTo>
                        <a:pt x="508" y="54"/>
                      </a:lnTo>
                      <a:lnTo>
                        <a:pt x="509" y="54"/>
                      </a:lnTo>
                      <a:lnTo>
                        <a:pt x="509" y="54"/>
                      </a:lnTo>
                      <a:lnTo>
                        <a:pt x="509" y="54"/>
                      </a:lnTo>
                      <a:lnTo>
                        <a:pt x="512" y="54"/>
                      </a:lnTo>
                      <a:lnTo>
                        <a:pt x="512" y="55"/>
                      </a:lnTo>
                      <a:lnTo>
                        <a:pt x="513" y="55"/>
                      </a:lnTo>
                      <a:lnTo>
                        <a:pt x="513" y="57"/>
                      </a:lnTo>
                      <a:lnTo>
                        <a:pt x="516" y="57"/>
                      </a:lnTo>
                      <a:lnTo>
                        <a:pt x="517" y="57"/>
                      </a:lnTo>
                      <a:lnTo>
                        <a:pt x="518" y="57"/>
                      </a:lnTo>
                      <a:lnTo>
                        <a:pt x="520" y="57"/>
                      </a:lnTo>
                      <a:lnTo>
                        <a:pt x="521" y="57"/>
                      </a:lnTo>
                      <a:lnTo>
                        <a:pt x="521" y="57"/>
                      </a:lnTo>
                      <a:lnTo>
                        <a:pt x="521" y="58"/>
                      </a:lnTo>
                      <a:lnTo>
                        <a:pt x="522" y="59"/>
                      </a:lnTo>
                      <a:lnTo>
                        <a:pt x="522" y="62"/>
                      </a:lnTo>
                      <a:lnTo>
                        <a:pt x="524" y="62"/>
                      </a:lnTo>
                      <a:lnTo>
                        <a:pt x="524" y="63"/>
                      </a:lnTo>
                      <a:lnTo>
                        <a:pt x="525" y="63"/>
                      </a:lnTo>
                      <a:lnTo>
                        <a:pt x="526" y="63"/>
                      </a:lnTo>
                      <a:lnTo>
                        <a:pt x="527" y="64"/>
                      </a:lnTo>
                      <a:lnTo>
                        <a:pt x="527" y="66"/>
                      </a:lnTo>
                      <a:lnTo>
                        <a:pt x="529" y="66"/>
                      </a:lnTo>
                      <a:lnTo>
                        <a:pt x="530" y="67"/>
                      </a:lnTo>
                      <a:lnTo>
                        <a:pt x="530" y="68"/>
                      </a:lnTo>
                      <a:lnTo>
                        <a:pt x="530" y="68"/>
                      </a:lnTo>
                      <a:lnTo>
                        <a:pt x="530" y="70"/>
                      </a:lnTo>
                      <a:lnTo>
                        <a:pt x="533" y="71"/>
                      </a:lnTo>
                      <a:lnTo>
                        <a:pt x="534" y="71"/>
                      </a:lnTo>
                      <a:lnTo>
                        <a:pt x="537" y="71"/>
                      </a:lnTo>
                      <a:lnTo>
                        <a:pt x="538" y="74"/>
                      </a:lnTo>
                      <a:lnTo>
                        <a:pt x="542" y="72"/>
                      </a:lnTo>
                      <a:lnTo>
                        <a:pt x="542" y="74"/>
                      </a:lnTo>
                      <a:lnTo>
                        <a:pt x="543" y="74"/>
                      </a:lnTo>
                      <a:lnTo>
                        <a:pt x="544" y="75"/>
                      </a:lnTo>
                      <a:lnTo>
                        <a:pt x="544" y="76"/>
                      </a:lnTo>
                      <a:lnTo>
                        <a:pt x="543" y="76"/>
                      </a:lnTo>
                      <a:lnTo>
                        <a:pt x="543" y="77"/>
                      </a:lnTo>
                      <a:lnTo>
                        <a:pt x="546" y="79"/>
                      </a:lnTo>
                      <a:lnTo>
                        <a:pt x="547" y="79"/>
                      </a:lnTo>
                      <a:lnTo>
                        <a:pt x="548" y="80"/>
                      </a:lnTo>
                      <a:lnTo>
                        <a:pt x="550" y="81"/>
                      </a:lnTo>
                      <a:lnTo>
                        <a:pt x="551" y="81"/>
                      </a:lnTo>
                      <a:lnTo>
                        <a:pt x="552" y="83"/>
                      </a:lnTo>
                      <a:lnTo>
                        <a:pt x="555" y="84"/>
                      </a:lnTo>
                      <a:lnTo>
                        <a:pt x="558" y="87"/>
                      </a:lnTo>
                      <a:lnTo>
                        <a:pt x="559" y="87"/>
                      </a:lnTo>
                      <a:lnTo>
                        <a:pt x="559" y="87"/>
                      </a:lnTo>
                      <a:lnTo>
                        <a:pt x="560" y="87"/>
                      </a:lnTo>
                      <a:lnTo>
                        <a:pt x="560" y="88"/>
                      </a:lnTo>
                      <a:lnTo>
                        <a:pt x="561" y="88"/>
                      </a:lnTo>
                      <a:lnTo>
                        <a:pt x="563" y="91"/>
                      </a:lnTo>
                      <a:lnTo>
                        <a:pt x="565" y="91"/>
                      </a:lnTo>
                      <a:lnTo>
                        <a:pt x="567" y="91"/>
                      </a:lnTo>
                      <a:lnTo>
                        <a:pt x="569" y="92"/>
                      </a:lnTo>
                      <a:lnTo>
                        <a:pt x="569" y="92"/>
                      </a:lnTo>
                      <a:lnTo>
                        <a:pt x="569" y="94"/>
                      </a:lnTo>
                      <a:lnTo>
                        <a:pt x="571" y="94"/>
                      </a:lnTo>
                      <a:lnTo>
                        <a:pt x="572" y="96"/>
                      </a:lnTo>
                      <a:lnTo>
                        <a:pt x="572" y="96"/>
                      </a:lnTo>
                      <a:lnTo>
                        <a:pt x="573" y="97"/>
                      </a:lnTo>
                      <a:lnTo>
                        <a:pt x="573" y="100"/>
                      </a:lnTo>
                      <a:lnTo>
                        <a:pt x="573" y="100"/>
                      </a:lnTo>
                      <a:lnTo>
                        <a:pt x="573" y="104"/>
                      </a:lnTo>
                      <a:lnTo>
                        <a:pt x="573" y="105"/>
                      </a:lnTo>
                      <a:lnTo>
                        <a:pt x="573" y="106"/>
                      </a:lnTo>
                      <a:lnTo>
                        <a:pt x="577" y="108"/>
                      </a:lnTo>
                      <a:lnTo>
                        <a:pt x="577" y="105"/>
                      </a:lnTo>
                      <a:lnTo>
                        <a:pt x="576" y="102"/>
                      </a:lnTo>
                      <a:lnTo>
                        <a:pt x="576" y="100"/>
                      </a:lnTo>
                      <a:lnTo>
                        <a:pt x="590" y="98"/>
                      </a:lnTo>
                      <a:lnTo>
                        <a:pt x="590" y="100"/>
                      </a:lnTo>
                      <a:lnTo>
                        <a:pt x="594" y="100"/>
                      </a:lnTo>
                      <a:lnTo>
                        <a:pt x="594" y="101"/>
                      </a:lnTo>
                      <a:lnTo>
                        <a:pt x="596" y="101"/>
                      </a:lnTo>
                      <a:lnTo>
                        <a:pt x="596" y="101"/>
                      </a:lnTo>
                      <a:lnTo>
                        <a:pt x="597" y="101"/>
                      </a:lnTo>
                      <a:lnTo>
                        <a:pt x="598" y="102"/>
                      </a:lnTo>
                      <a:lnTo>
                        <a:pt x="598" y="104"/>
                      </a:lnTo>
                      <a:lnTo>
                        <a:pt x="598" y="105"/>
                      </a:lnTo>
                      <a:lnTo>
                        <a:pt x="599" y="105"/>
                      </a:lnTo>
                      <a:lnTo>
                        <a:pt x="601" y="106"/>
                      </a:lnTo>
                      <a:lnTo>
                        <a:pt x="602" y="106"/>
                      </a:lnTo>
                      <a:lnTo>
                        <a:pt x="602" y="109"/>
                      </a:lnTo>
                      <a:lnTo>
                        <a:pt x="605" y="109"/>
                      </a:lnTo>
                      <a:lnTo>
                        <a:pt x="605" y="110"/>
                      </a:lnTo>
                      <a:lnTo>
                        <a:pt x="605" y="110"/>
                      </a:lnTo>
                      <a:lnTo>
                        <a:pt x="609" y="111"/>
                      </a:lnTo>
                      <a:lnTo>
                        <a:pt x="609" y="113"/>
                      </a:lnTo>
                      <a:lnTo>
                        <a:pt x="611" y="113"/>
                      </a:lnTo>
                      <a:lnTo>
                        <a:pt x="611" y="114"/>
                      </a:lnTo>
                      <a:lnTo>
                        <a:pt x="613" y="114"/>
                      </a:lnTo>
                      <a:lnTo>
                        <a:pt x="614" y="115"/>
                      </a:lnTo>
                      <a:lnTo>
                        <a:pt x="615" y="115"/>
                      </a:lnTo>
                      <a:lnTo>
                        <a:pt x="615" y="117"/>
                      </a:lnTo>
                      <a:lnTo>
                        <a:pt x="613" y="117"/>
                      </a:lnTo>
                      <a:lnTo>
                        <a:pt x="613" y="121"/>
                      </a:lnTo>
                      <a:lnTo>
                        <a:pt x="613" y="121"/>
                      </a:lnTo>
                      <a:lnTo>
                        <a:pt x="613" y="121"/>
                      </a:lnTo>
                      <a:lnTo>
                        <a:pt x="610" y="121"/>
                      </a:lnTo>
                      <a:lnTo>
                        <a:pt x="610" y="125"/>
                      </a:lnTo>
                      <a:lnTo>
                        <a:pt x="609" y="125"/>
                      </a:lnTo>
                      <a:lnTo>
                        <a:pt x="609" y="125"/>
                      </a:lnTo>
                      <a:lnTo>
                        <a:pt x="606" y="125"/>
                      </a:lnTo>
                      <a:lnTo>
                        <a:pt x="606" y="125"/>
                      </a:lnTo>
                      <a:lnTo>
                        <a:pt x="605" y="125"/>
                      </a:lnTo>
                      <a:lnTo>
                        <a:pt x="605" y="123"/>
                      </a:lnTo>
                      <a:lnTo>
                        <a:pt x="601" y="123"/>
                      </a:lnTo>
                      <a:lnTo>
                        <a:pt x="601" y="123"/>
                      </a:lnTo>
                      <a:lnTo>
                        <a:pt x="598" y="123"/>
                      </a:lnTo>
                      <a:lnTo>
                        <a:pt x="598" y="123"/>
                      </a:lnTo>
                      <a:lnTo>
                        <a:pt x="594" y="123"/>
                      </a:lnTo>
                      <a:lnTo>
                        <a:pt x="594" y="123"/>
                      </a:lnTo>
                      <a:lnTo>
                        <a:pt x="594" y="126"/>
                      </a:lnTo>
                      <a:lnTo>
                        <a:pt x="594" y="126"/>
                      </a:lnTo>
                      <a:lnTo>
                        <a:pt x="594" y="126"/>
                      </a:lnTo>
                      <a:lnTo>
                        <a:pt x="598" y="126"/>
                      </a:lnTo>
                      <a:lnTo>
                        <a:pt x="598" y="126"/>
                      </a:lnTo>
                      <a:lnTo>
                        <a:pt x="598" y="126"/>
                      </a:lnTo>
                      <a:lnTo>
                        <a:pt x="598" y="130"/>
                      </a:lnTo>
                      <a:lnTo>
                        <a:pt x="592" y="131"/>
                      </a:lnTo>
                      <a:lnTo>
                        <a:pt x="592" y="132"/>
                      </a:lnTo>
                      <a:lnTo>
                        <a:pt x="593" y="132"/>
                      </a:lnTo>
                      <a:lnTo>
                        <a:pt x="593" y="132"/>
                      </a:lnTo>
                      <a:lnTo>
                        <a:pt x="593" y="132"/>
                      </a:lnTo>
                      <a:lnTo>
                        <a:pt x="594" y="132"/>
                      </a:lnTo>
                      <a:lnTo>
                        <a:pt x="594" y="135"/>
                      </a:lnTo>
                      <a:lnTo>
                        <a:pt x="594" y="135"/>
                      </a:lnTo>
                      <a:lnTo>
                        <a:pt x="596" y="136"/>
                      </a:lnTo>
                      <a:lnTo>
                        <a:pt x="597" y="138"/>
                      </a:lnTo>
                      <a:lnTo>
                        <a:pt x="598" y="140"/>
                      </a:lnTo>
                      <a:lnTo>
                        <a:pt x="596" y="139"/>
                      </a:lnTo>
                      <a:lnTo>
                        <a:pt x="594" y="139"/>
                      </a:lnTo>
                      <a:lnTo>
                        <a:pt x="593" y="139"/>
                      </a:lnTo>
                      <a:lnTo>
                        <a:pt x="592" y="142"/>
                      </a:lnTo>
                      <a:lnTo>
                        <a:pt x="590" y="140"/>
                      </a:lnTo>
                      <a:lnTo>
                        <a:pt x="589" y="139"/>
                      </a:lnTo>
                      <a:lnTo>
                        <a:pt x="589" y="136"/>
                      </a:lnTo>
                      <a:lnTo>
                        <a:pt x="586" y="138"/>
                      </a:lnTo>
                      <a:lnTo>
                        <a:pt x="586" y="138"/>
                      </a:lnTo>
                      <a:lnTo>
                        <a:pt x="584" y="139"/>
                      </a:lnTo>
                      <a:lnTo>
                        <a:pt x="582" y="140"/>
                      </a:lnTo>
                      <a:lnTo>
                        <a:pt x="581" y="138"/>
                      </a:lnTo>
                      <a:lnTo>
                        <a:pt x="581" y="138"/>
                      </a:lnTo>
                      <a:lnTo>
                        <a:pt x="580" y="136"/>
                      </a:lnTo>
                      <a:lnTo>
                        <a:pt x="579" y="136"/>
                      </a:lnTo>
                      <a:lnTo>
                        <a:pt x="577" y="135"/>
                      </a:lnTo>
                      <a:lnTo>
                        <a:pt x="576" y="135"/>
                      </a:lnTo>
                      <a:lnTo>
                        <a:pt x="576" y="134"/>
                      </a:lnTo>
                      <a:lnTo>
                        <a:pt x="575" y="134"/>
                      </a:lnTo>
                      <a:lnTo>
                        <a:pt x="573" y="132"/>
                      </a:lnTo>
                      <a:lnTo>
                        <a:pt x="572" y="132"/>
                      </a:lnTo>
                      <a:lnTo>
                        <a:pt x="571" y="134"/>
                      </a:lnTo>
                      <a:lnTo>
                        <a:pt x="568" y="134"/>
                      </a:lnTo>
                      <a:lnTo>
                        <a:pt x="565" y="131"/>
                      </a:lnTo>
                      <a:lnTo>
                        <a:pt x="563" y="130"/>
                      </a:lnTo>
                      <a:lnTo>
                        <a:pt x="563" y="129"/>
                      </a:lnTo>
                      <a:lnTo>
                        <a:pt x="564" y="127"/>
                      </a:lnTo>
                      <a:lnTo>
                        <a:pt x="564" y="126"/>
                      </a:lnTo>
                      <a:lnTo>
                        <a:pt x="563" y="126"/>
                      </a:lnTo>
                      <a:lnTo>
                        <a:pt x="563" y="123"/>
                      </a:lnTo>
                      <a:lnTo>
                        <a:pt x="560" y="122"/>
                      </a:lnTo>
                      <a:lnTo>
                        <a:pt x="559" y="119"/>
                      </a:lnTo>
                      <a:lnTo>
                        <a:pt x="554" y="119"/>
                      </a:lnTo>
                      <a:lnTo>
                        <a:pt x="552" y="118"/>
                      </a:lnTo>
                      <a:lnTo>
                        <a:pt x="551" y="118"/>
                      </a:lnTo>
                      <a:lnTo>
                        <a:pt x="551" y="119"/>
                      </a:lnTo>
                      <a:lnTo>
                        <a:pt x="550" y="119"/>
                      </a:lnTo>
                      <a:lnTo>
                        <a:pt x="550" y="121"/>
                      </a:lnTo>
                      <a:lnTo>
                        <a:pt x="547" y="122"/>
                      </a:lnTo>
                      <a:lnTo>
                        <a:pt x="546" y="122"/>
                      </a:lnTo>
                      <a:lnTo>
                        <a:pt x="544" y="123"/>
                      </a:lnTo>
                      <a:lnTo>
                        <a:pt x="542" y="123"/>
                      </a:lnTo>
                      <a:lnTo>
                        <a:pt x="539" y="122"/>
                      </a:lnTo>
                      <a:lnTo>
                        <a:pt x="538" y="121"/>
                      </a:lnTo>
                      <a:lnTo>
                        <a:pt x="535" y="121"/>
                      </a:lnTo>
                      <a:lnTo>
                        <a:pt x="535" y="117"/>
                      </a:lnTo>
                      <a:lnTo>
                        <a:pt x="537" y="117"/>
                      </a:lnTo>
                      <a:lnTo>
                        <a:pt x="537" y="113"/>
                      </a:lnTo>
                      <a:lnTo>
                        <a:pt x="535" y="113"/>
                      </a:lnTo>
                      <a:lnTo>
                        <a:pt x="535" y="110"/>
                      </a:lnTo>
                      <a:lnTo>
                        <a:pt x="537" y="109"/>
                      </a:lnTo>
                      <a:lnTo>
                        <a:pt x="537" y="109"/>
                      </a:lnTo>
                      <a:lnTo>
                        <a:pt x="537" y="108"/>
                      </a:lnTo>
                      <a:lnTo>
                        <a:pt x="537" y="108"/>
                      </a:lnTo>
                      <a:lnTo>
                        <a:pt x="537" y="109"/>
                      </a:lnTo>
                      <a:lnTo>
                        <a:pt x="534" y="109"/>
                      </a:lnTo>
                      <a:lnTo>
                        <a:pt x="533" y="108"/>
                      </a:lnTo>
                      <a:lnTo>
                        <a:pt x="533" y="109"/>
                      </a:lnTo>
                      <a:lnTo>
                        <a:pt x="530" y="110"/>
                      </a:lnTo>
                      <a:lnTo>
                        <a:pt x="531" y="111"/>
                      </a:lnTo>
                      <a:lnTo>
                        <a:pt x="531" y="114"/>
                      </a:lnTo>
                      <a:lnTo>
                        <a:pt x="530" y="114"/>
                      </a:lnTo>
                      <a:lnTo>
                        <a:pt x="530" y="115"/>
                      </a:lnTo>
                      <a:lnTo>
                        <a:pt x="529" y="115"/>
                      </a:lnTo>
                      <a:lnTo>
                        <a:pt x="529" y="115"/>
                      </a:lnTo>
                      <a:lnTo>
                        <a:pt x="529" y="117"/>
                      </a:lnTo>
                      <a:lnTo>
                        <a:pt x="529" y="117"/>
                      </a:lnTo>
                      <a:lnTo>
                        <a:pt x="530" y="117"/>
                      </a:lnTo>
                      <a:lnTo>
                        <a:pt x="531" y="119"/>
                      </a:lnTo>
                      <a:lnTo>
                        <a:pt x="533" y="119"/>
                      </a:lnTo>
                      <a:lnTo>
                        <a:pt x="534" y="119"/>
                      </a:lnTo>
                      <a:lnTo>
                        <a:pt x="534" y="121"/>
                      </a:lnTo>
                      <a:lnTo>
                        <a:pt x="534" y="122"/>
                      </a:lnTo>
                      <a:lnTo>
                        <a:pt x="531" y="123"/>
                      </a:lnTo>
                      <a:lnTo>
                        <a:pt x="531" y="126"/>
                      </a:lnTo>
                      <a:lnTo>
                        <a:pt x="530" y="129"/>
                      </a:lnTo>
                      <a:lnTo>
                        <a:pt x="529" y="130"/>
                      </a:lnTo>
                      <a:lnTo>
                        <a:pt x="529" y="130"/>
                      </a:lnTo>
                      <a:lnTo>
                        <a:pt x="527" y="130"/>
                      </a:lnTo>
                      <a:lnTo>
                        <a:pt x="527" y="131"/>
                      </a:lnTo>
                      <a:lnTo>
                        <a:pt x="526" y="131"/>
                      </a:lnTo>
                      <a:lnTo>
                        <a:pt x="525" y="132"/>
                      </a:lnTo>
                      <a:lnTo>
                        <a:pt x="524" y="132"/>
                      </a:lnTo>
                      <a:lnTo>
                        <a:pt x="524" y="132"/>
                      </a:lnTo>
                      <a:lnTo>
                        <a:pt x="522" y="132"/>
                      </a:lnTo>
                      <a:lnTo>
                        <a:pt x="521" y="131"/>
                      </a:lnTo>
                      <a:lnTo>
                        <a:pt x="521" y="132"/>
                      </a:lnTo>
                      <a:lnTo>
                        <a:pt x="521" y="132"/>
                      </a:lnTo>
                      <a:lnTo>
                        <a:pt x="518" y="132"/>
                      </a:lnTo>
                      <a:lnTo>
                        <a:pt x="518" y="134"/>
                      </a:lnTo>
                      <a:lnTo>
                        <a:pt x="509" y="132"/>
                      </a:lnTo>
                      <a:lnTo>
                        <a:pt x="509" y="131"/>
                      </a:lnTo>
                      <a:lnTo>
                        <a:pt x="508" y="131"/>
                      </a:lnTo>
                      <a:lnTo>
                        <a:pt x="508" y="131"/>
                      </a:lnTo>
                      <a:lnTo>
                        <a:pt x="507" y="130"/>
                      </a:lnTo>
                      <a:lnTo>
                        <a:pt x="505" y="130"/>
                      </a:lnTo>
                      <a:lnTo>
                        <a:pt x="505" y="130"/>
                      </a:lnTo>
                      <a:lnTo>
                        <a:pt x="504" y="130"/>
                      </a:lnTo>
                      <a:lnTo>
                        <a:pt x="504" y="130"/>
                      </a:lnTo>
                      <a:lnTo>
                        <a:pt x="504" y="131"/>
                      </a:lnTo>
                      <a:lnTo>
                        <a:pt x="495" y="130"/>
                      </a:lnTo>
                      <a:lnTo>
                        <a:pt x="495" y="131"/>
                      </a:lnTo>
                      <a:lnTo>
                        <a:pt x="493" y="131"/>
                      </a:lnTo>
                      <a:lnTo>
                        <a:pt x="493" y="132"/>
                      </a:lnTo>
                      <a:lnTo>
                        <a:pt x="495" y="132"/>
                      </a:lnTo>
                      <a:lnTo>
                        <a:pt x="497" y="131"/>
                      </a:lnTo>
                      <a:lnTo>
                        <a:pt x="500" y="132"/>
                      </a:lnTo>
                      <a:lnTo>
                        <a:pt x="501" y="134"/>
                      </a:lnTo>
                      <a:lnTo>
                        <a:pt x="501" y="134"/>
                      </a:lnTo>
                      <a:lnTo>
                        <a:pt x="504" y="134"/>
                      </a:lnTo>
                      <a:lnTo>
                        <a:pt x="504" y="132"/>
                      </a:lnTo>
                      <a:lnTo>
                        <a:pt x="507" y="132"/>
                      </a:lnTo>
                      <a:lnTo>
                        <a:pt x="507" y="132"/>
                      </a:lnTo>
                      <a:lnTo>
                        <a:pt x="507" y="132"/>
                      </a:lnTo>
                      <a:lnTo>
                        <a:pt x="507" y="135"/>
                      </a:lnTo>
                      <a:lnTo>
                        <a:pt x="505" y="135"/>
                      </a:lnTo>
                      <a:lnTo>
                        <a:pt x="505" y="136"/>
                      </a:lnTo>
                      <a:lnTo>
                        <a:pt x="504" y="136"/>
                      </a:lnTo>
                      <a:lnTo>
                        <a:pt x="504" y="138"/>
                      </a:lnTo>
                      <a:lnTo>
                        <a:pt x="504" y="138"/>
                      </a:lnTo>
                      <a:lnTo>
                        <a:pt x="504" y="139"/>
                      </a:lnTo>
                      <a:lnTo>
                        <a:pt x="504" y="139"/>
                      </a:lnTo>
                      <a:lnTo>
                        <a:pt x="504" y="139"/>
                      </a:lnTo>
                      <a:lnTo>
                        <a:pt x="507" y="139"/>
                      </a:lnTo>
                      <a:lnTo>
                        <a:pt x="508" y="138"/>
                      </a:lnTo>
                      <a:lnTo>
                        <a:pt x="510" y="138"/>
                      </a:lnTo>
                      <a:lnTo>
                        <a:pt x="512" y="142"/>
                      </a:lnTo>
                      <a:lnTo>
                        <a:pt x="514" y="143"/>
                      </a:lnTo>
                      <a:lnTo>
                        <a:pt x="514" y="146"/>
                      </a:lnTo>
                      <a:lnTo>
                        <a:pt x="516" y="146"/>
                      </a:lnTo>
                      <a:lnTo>
                        <a:pt x="516" y="149"/>
                      </a:lnTo>
                      <a:lnTo>
                        <a:pt x="517" y="149"/>
                      </a:lnTo>
                      <a:lnTo>
                        <a:pt x="517" y="151"/>
                      </a:lnTo>
                      <a:lnTo>
                        <a:pt x="517" y="151"/>
                      </a:lnTo>
                      <a:lnTo>
                        <a:pt x="517" y="152"/>
                      </a:lnTo>
                      <a:lnTo>
                        <a:pt x="517" y="152"/>
                      </a:lnTo>
                      <a:lnTo>
                        <a:pt x="517" y="153"/>
                      </a:lnTo>
                      <a:lnTo>
                        <a:pt x="517" y="153"/>
                      </a:lnTo>
                      <a:lnTo>
                        <a:pt x="517" y="153"/>
                      </a:lnTo>
                      <a:lnTo>
                        <a:pt x="521" y="155"/>
                      </a:lnTo>
                      <a:lnTo>
                        <a:pt x="521" y="159"/>
                      </a:lnTo>
                      <a:lnTo>
                        <a:pt x="522" y="159"/>
                      </a:lnTo>
                      <a:lnTo>
                        <a:pt x="522" y="160"/>
                      </a:lnTo>
                      <a:lnTo>
                        <a:pt x="521" y="160"/>
                      </a:lnTo>
                      <a:lnTo>
                        <a:pt x="520" y="161"/>
                      </a:lnTo>
                      <a:lnTo>
                        <a:pt x="518" y="163"/>
                      </a:lnTo>
                      <a:lnTo>
                        <a:pt x="517" y="164"/>
                      </a:lnTo>
                      <a:lnTo>
                        <a:pt x="517" y="163"/>
                      </a:lnTo>
                      <a:lnTo>
                        <a:pt x="512" y="163"/>
                      </a:lnTo>
                      <a:lnTo>
                        <a:pt x="512" y="163"/>
                      </a:lnTo>
                      <a:lnTo>
                        <a:pt x="510" y="163"/>
                      </a:lnTo>
                      <a:lnTo>
                        <a:pt x="509" y="161"/>
                      </a:lnTo>
                      <a:lnTo>
                        <a:pt x="508" y="161"/>
                      </a:lnTo>
                      <a:lnTo>
                        <a:pt x="508" y="160"/>
                      </a:lnTo>
                      <a:lnTo>
                        <a:pt x="501" y="161"/>
                      </a:lnTo>
                      <a:lnTo>
                        <a:pt x="500" y="161"/>
                      </a:lnTo>
                      <a:lnTo>
                        <a:pt x="500" y="161"/>
                      </a:lnTo>
                      <a:lnTo>
                        <a:pt x="500" y="160"/>
                      </a:lnTo>
                      <a:lnTo>
                        <a:pt x="500" y="160"/>
                      </a:lnTo>
                      <a:lnTo>
                        <a:pt x="500" y="161"/>
                      </a:lnTo>
                      <a:lnTo>
                        <a:pt x="499" y="161"/>
                      </a:lnTo>
                      <a:lnTo>
                        <a:pt x="499" y="161"/>
                      </a:lnTo>
                      <a:lnTo>
                        <a:pt x="493" y="163"/>
                      </a:lnTo>
                      <a:lnTo>
                        <a:pt x="493" y="163"/>
                      </a:lnTo>
                      <a:lnTo>
                        <a:pt x="492" y="163"/>
                      </a:lnTo>
                      <a:lnTo>
                        <a:pt x="491" y="164"/>
                      </a:lnTo>
                      <a:lnTo>
                        <a:pt x="489" y="164"/>
                      </a:lnTo>
                      <a:lnTo>
                        <a:pt x="489" y="165"/>
                      </a:lnTo>
                      <a:lnTo>
                        <a:pt x="488" y="165"/>
                      </a:lnTo>
                      <a:lnTo>
                        <a:pt x="488" y="165"/>
                      </a:lnTo>
                      <a:lnTo>
                        <a:pt x="487" y="165"/>
                      </a:lnTo>
                      <a:lnTo>
                        <a:pt x="486" y="166"/>
                      </a:lnTo>
                      <a:lnTo>
                        <a:pt x="483" y="166"/>
                      </a:lnTo>
                      <a:lnTo>
                        <a:pt x="483" y="168"/>
                      </a:lnTo>
                      <a:lnTo>
                        <a:pt x="479" y="168"/>
                      </a:lnTo>
                      <a:lnTo>
                        <a:pt x="479" y="169"/>
                      </a:lnTo>
                      <a:lnTo>
                        <a:pt x="478" y="169"/>
                      </a:lnTo>
                      <a:lnTo>
                        <a:pt x="478" y="169"/>
                      </a:lnTo>
                      <a:lnTo>
                        <a:pt x="476" y="169"/>
                      </a:lnTo>
                      <a:lnTo>
                        <a:pt x="475" y="170"/>
                      </a:lnTo>
                      <a:lnTo>
                        <a:pt x="474" y="170"/>
                      </a:lnTo>
                      <a:lnTo>
                        <a:pt x="474" y="172"/>
                      </a:lnTo>
                      <a:lnTo>
                        <a:pt x="472" y="172"/>
                      </a:lnTo>
                      <a:lnTo>
                        <a:pt x="471" y="173"/>
                      </a:lnTo>
                      <a:lnTo>
                        <a:pt x="470" y="172"/>
                      </a:lnTo>
                      <a:lnTo>
                        <a:pt x="467" y="170"/>
                      </a:lnTo>
                      <a:lnTo>
                        <a:pt x="467" y="172"/>
                      </a:lnTo>
                      <a:lnTo>
                        <a:pt x="469" y="173"/>
                      </a:lnTo>
                      <a:lnTo>
                        <a:pt x="469" y="174"/>
                      </a:lnTo>
                      <a:lnTo>
                        <a:pt x="467" y="176"/>
                      </a:lnTo>
                      <a:lnTo>
                        <a:pt x="466" y="177"/>
                      </a:lnTo>
                      <a:lnTo>
                        <a:pt x="465" y="176"/>
                      </a:lnTo>
                      <a:lnTo>
                        <a:pt x="463" y="176"/>
                      </a:lnTo>
                      <a:lnTo>
                        <a:pt x="461" y="174"/>
                      </a:lnTo>
                      <a:lnTo>
                        <a:pt x="461" y="176"/>
                      </a:lnTo>
                      <a:lnTo>
                        <a:pt x="462" y="177"/>
                      </a:lnTo>
                      <a:lnTo>
                        <a:pt x="462" y="177"/>
                      </a:lnTo>
                      <a:lnTo>
                        <a:pt x="463" y="178"/>
                      </a:lnTo>
                      <a:lnTo>
                        <a:pt x="462" y="178"/>
                      </a:lnTo>
                      <a:lnTo>
                        <a:pt x="461" y="180"/>
                      </a:lnTo>
                      <a:lnTo>
                        <a:pt x="459" y="181"/>
                      </a:lnTo>
                      <a:lnTo>
                        <a:pt x="458" y="181"/>
                      </a:lnTo>
                      <a:lnTo>
                        <a:pt x="457" y="181"/>
                      </a:lnTo>
                      <a:lnTo>
                        <a:pt x="457" y="180"/>
                      </a:lnTo>
                      <a:lnTo>
                        <a:pt x="455" y="180"/>
                      </a:lnTo>
                      <a:lnTo>
                        <a:pt x="455" y="181"/>
                      </a:lnTo>
                      <a:lnTo>
                        <a:pt x="453" y="181"/>
                      </a:lnTo>
                      <a:lnTo>
                        <a:pt x="454" y="182"/>
                      </a:lnTo>
                      <a:lnTo>
                        <a:pt x="454" y="183"/>
                      </a:lnTo>
                      <a:lnTo>
                        <a:pt x="454" y="183"/>
                      </a:lnTo>
                      <a:lnTo>
                        <a:pt x="454" y="183"/>
                      </a:lnTo>
                      <a:lnTo>
                        <a:pt x="452" y="186"/>
                      </a:lnTo>
                      <a:lnTo>
                        <a:pt x="449" y="186"/>
                      </a:lnTo>
                      <a:lnTo>
                        <a:pt x="448" y="189"/>
                      </a:lnTo>
                      <a:lnTo>
                        <a:pt x="446" y="189"/>
                      </a:lnTo>
                      <a:lnTo>
                        <a:pt x="446" y="190"/>
                      </a:lnTo>
                      <a:lnTo>
                        <a:pt x="445" y="190"/>
                      </a:lnTo>
                      <a:lnTo>
                        <a:pt x="442" y="198"/>
                      </a:lnTo>
                      <a:lnTo>
                        <a:pt x="438" y="197"/>
                      </a:lnTo>
                      <a:lnTo>
                        <a:pt x="438" y="195"/>
                      </a:lnTo>
                      <a:lnTo>
                        <a:pt x="437" y="194"/>
                      </a:lnTo>
                      <a:lnTo>
                        <a:pt x="436" y="194"/>
                      </a:lnTo>
                      <a:lnTo>
                        <a:pt x="436" y="190"/>
                      </a:lnTo>
                      <a:lnTo>
                        <a:pt x="435" y="190"/>
                      </a:lnTo>
                      <a:lnTo>
                        <a:pt x="435" y="189"/>
                      </a:lnTo>
                      <a:lnTo>
                        <a:pt x="432" y="189"/>
                      </a:lnTo>
                      <a:lnTo>
                        <a:pt x="431" y="187"/>
                      </a:lnTo>
                      <a:lnTo>
                        <a:pt x="428" y="187"/>
                      </a:lnTo>
                      <a:lnTo>
                        <a:pt x="428" y="186"/>
                      </a:lnTo>
                      <a:lnTo>
                        <a:pt x="427" y="186"/>
                      </a:lnTo>
                      <a:lnTo>
                        <a:pt x="427" y="186"/>
                      </a:lnTo>
                      <a:lnTo>
                        <a:pt x="425" y="185"/>
                      </a:lnTo>
                      <a:lnTo>
                        <a:pt x="424" y="185"/>
                      </a:lnTo>
                      <a:lnTo>
                        <a:pt x="423" y="185"/>
                      </a:lnTo>
                      <a:lnTo>
                        <a:pt x="420" y="185"/>
                      </a:lnTo>
                      <a:lnTo>
                        <a:pt x="420" y="187"/>
                      </a:lnTo>
                      <a:lnTo>
                        <a:pt x="417" y="187"/>
                      </a:lnTo>
                      <a:lnTo>
                        <a:pt x="417" y="187"/>
                      </a:lnTo>
                      <a:lnTo>
                        <a:pt x="417" y="189"/>
                      </a:lnTo>
                      <a:lnTo>
                        <a:pt x="415" y="187"/>
                      </a:lnTo>
                      <a:lnTo>
                        <a:pt x="415" y="190"/>
                      </a:lnTo>
                      <a:lnTo>
                        <a:pt x="414" y="193"/>
                      </a:lnTo>
                      <a:lnTo>
                        <a:pt x="412" y="193"/>
                      </a:lnTo>
                      <a:lnTo>
                        <a:pt x="412" y="194"/>
                      </a:lnTo>
                      <a:lnTo>
                        <a:pt x="411" y="194"/>
                      </a:lnTo>
                      <a:lnTo>
                        <a:pt x="411" y="195"/>
                      </a:lnTo>
                      <a:lnTo>
                        <a:pt x="410" y="197"/>
                      </a:lnTo>
                      <a:lnTo>
                        <a:pt x="410" y="198"/>
                      </a:lnTo>
                      <a:lnTo>
                        <a:pt x="408" y="198"/>
                      </a:lnTo>
                      <a:lnTo>
                        <a:pt x="407" y="198"/>
                      </a:lnTo>
                      <a:lnTo>
                        <a:pt x="406" y="199"/>
                      </a:lnTo>
                      <a:lnTo>
                        <a:pt x="404" y="197"/>
                      </a:lnTo>
                      <a:lnTo>
                        <a:pt x="404" y="194"/>
                      </a:lnTo>
                      <a:lnTo>
                        <a:pt x="406" y="193"/>
                      </a:lnTo>
                      <a:lnTo>
                        <a:pt x="406" y="190"/>
                      </a:lnTo>
                      <a:lnTo>
                        <a:pt x="406" y="189"/>
                      </a:lnTo>
                      <a:lnTo>
                        <a:pt x="407" y="187"/>
                      </a:lnTo>
                      <a:lnTo>
                        <a:pt x="407" y="187"/>
                      </a:lnTo>
                      <a:lnTo>
                        <a:pt x="406" y="187"/>
                      </a:lnTo>
                      <a:lnTo>
                        <a:pt x="404" y="189"/>
                      </a:lnTo>
                      <a:lnTo>
                        <a:pt x="402" y="191"/>
                      </a:lnTo>
                      <a:lnTo>
                        <a:pt x="398" y="194"/>
                      </a:lnTo>
                      <a:lnTo>
                        <a:pt x="395" y="194"/>
                      </a:lnTo>
                      <a:lnTo>
                        <a:pt x="395" y="197"/>
                      </a:lnTo>
                      <a:lnTo>
                        <a:pt x="395" y="197"/>
                      </a:lnTo>
                      <a:lnTo>
                        <a:pt x="395" y="198"/>
                      </a:lnTo>
                      <a:lnTo>
                        <a:pt x="393" y="198"/>
                      </a:lnTo>
                      <a:lnTo>
                        <a:pt x="393" y="197"/>
                      </a:lnTo>
                      <a:lnTo>
                        <a:pt x="391" y="197"/>
                      </a:lnTo>
                      <a:lnTo>
                        <a:pt x="390" y="197"/>
                      </a:lnTo>
                      <a:lnTo>
                        <a:pt x="389" y="197"/>
                      </a:lnTo>
                      <a:lnTo>
                        <a:pt x="387" y="197"/>
                      </a:lnTo>
                      <a:lnTo>
                        <a:pt x="387" y="195"/>
                      </a:lnTo>
                      <a:lnTo>
                        <a:pt x="383" y="194"/>
                      </a:lnTo>
                      <a:lnTo>
                        <a:pt x="383" y="197"/>
                      </a:lnTo>
                      <a:lnTo>
                        <a:pt x="382" y="198"/>
                      </a:lnTo>
                      <a:lnTo>
                        <a:pt x="382" y="199"/>
                      </a:lnTo>
                      <a:lnTo>
                        <a:pt x="380" y="201"/>
                      </a:lnTo>
                      <a:lnTo>
                        <a:pt x="381" y="204"/>
                      </a:lnTo>
                      <a:lnTo>
                        <a:pt x="378" y="204"/>
                      </a:lnTo>
                      <a:lnTo>
                        <a:pt x="378" y="206"/>
                      </a:lnTo>
                      <a:lnTo>
                        <a:pt x="378" y="207"/>
                      </a:lnTo>
                      <a:lnTo>
                        <a:pt x="377" y="207"/>
                      </a:lnTo>
                      <a:lnTo>
                        <a:pt x="377" y="207"/>
                      </a:lnTo>
                      <a:lnTo>
                        <a:pt x="376" y="207"/>
                      </a:lnTo>
                      <a:lnTo>
                        <a:pt x="376" y="210"/>
                      </a:lnTo>
                      <a:lnTo>
                        <a:pt x="374" y="210"/>
                      </a:lnTo>
                      <a:lnTo>
                        <a:pt x="374" y="211"/>
                      </a:lnTo>
                      <a:lnTo>
                        <a:pt x="373" y="212"/>
                      </a:lnTo>
                      <a:lnTo>
                        <a:pt x="370" y="214"/>
                      </a:lnTo>
                      <a:lnTo>
                        <a:pt x="369" y="216"/>
                      </a:lnTo>
                      <a:lnTo>
                        <a:pt x="368" y="219"/>
                      </a:lnTo>
                      <a:lnTo>
                        <a:pt x="368" y="223"/>
                      </a:lnTo>
                      <a:lnTo>
                        <a:pt x="369" y="223"/>
                      </a:lnTo>
                      <a:lnTo>
                        <a:pt x="369" y="225"/>
                      </a:lnTo>
                      <a:lnTo>
                        <a:pt x="372" y="225"/>
                      </a:lnTo>
                      <a:lnTo>
                        <a:pt x="372" y="224"/>
                      </a:lnTo>
                      <a:lnTo>
                        <a:pt x="373" y="224"/>
                      </a:lnTo>
                      <a:lnTo>
                        <a:pt x="374" y="225"/>
                      </a:lnTo>
                      <a:lnTo>
                        <a:pt x="376" y="225"/>
                      </a:lnTo>
                      <a:lnTo>
                        <a:pt x="378" y="227"/>
                      </a:lnTo>
                      <a:lnTo>
                        <a:pt x="377" y="232"/>
                      </a:lnTo>
                      <a:lnTo>
                        <a:pt x="373" y="235"/>
                      </a:lnTo>
                      <a:lnTo>
                        <a:pt x="372" y="240"/>
                      </a:lnTo>
                      <a:lnTo>
                        <a:pt x="370" y="240"/>
                      </a:lnTo>
                      <a:lnTo>
                        <a:pt x="370" y="241"/>
                      </a:lnTo>
                      <a:lnTo>
                        <a:pt x="372" y="242"/>
                      </a:lnTo>
                      <a:lnTo>
                        <a:pt x="373" y="244"/>
                      </a:lnTo>
                      <a:lnTo>
                        <a:pt x="373" y="245"/>
                      </a:lnTo>
                      <a:lnTo>
                        <a:pt x="373" y="248"/>
                      </a:lnTo>
                      <a:lnTo>
                        <a:pt x="380" y="248"/>
                      </a:lnTo>
                      <a:lnTo>
                        <a:pt x="380" y="252"/>
                      </a:lnTo>
                      <a:lnTo>
                        <a:pt x="378" y="253"/>
                      </a:lnTo>
                      <a:lnTo>
                        <a:pt x="377" y="253"/>
                      </a:lnTo>
                      <a:lnTo>
                        <a:pt x="376" y="254"/>
                      </a:lnTo>
                      <a:lnTo>
                        <a:pt x="376" y="253"/>
                      </a:lnTo>
                      <a:lnTo>
                        <a:pt x="374" y="252"/>
                      </a:lnTo>
                      <a:lnTo>
                        <a:pt x="373" y="252"/>
                      </a:lnTo>
                      <a:lnTo>
                        <a:pt x="372" y="252"/>
                      </a:lnTo>
                      <a:lnTo>
                        <a:pt x="372" y="253"/>
                      </a:lnTo>
                      <a:lnTo>
                        <a:pt x="365" y="255"/>
                      </a:lnTo>
                      <a:lnTo>
                        <a:pt x="365" y="262"/>
                      </a:lnTo>
                      <a:lnTo>
                        <a:pt x="364" y="262"/>
                      </a:lnTo>
                      <a:lnTo>
                        <a:pt x="364" y="266"/>
                      </a:lnTo>
                      <a:lnTo>
                        <a:pt x="365" y="267"/>
                      </a:lnTo>
                      <a:lnTo>
                        <a:pt x="368" y="270"/>
                      </a:lnTo>
                      <a:lnTo>
                        <a:pt x="369" y="273"/>
                      </a:lnTo>
                      <a:lnTo>
                        <a:pt x="368" y="273"/>
                      </a:lnTo>
                      <a:lnTo>
                        <a:pt x="366" y="275"/>
                      </a:lnTo>
                      <a:lnTo>
                        <a:pt x="365" y="275"/>
                      </a:lnTo>
                      <a:lnTo>
                        <a:pt x="365" y="276"/>
                      </a:lnTo>
                      <a:lnTo>
                        <a:pt x="364" y="276"/>
                      </a:lnTo>
                      <a:lnTo>
                        <a:pt x="361" y="276"/>
                      </a:lnTo>
                      <a:lnTo>
                        <a:pt x="361" y="276"/>
                      </a:lnTo>
                      <a:lnTo>
                        <a:pt x="359" y="275"/>
                      </a:lnTo>
                      <a:lnTo>
                        <a:pt x="357" y="275"/>
                      </a:lnTo>
                      <a:lnTo>
                        <a:pt x="356" y="276"/>
                      </a:lnTo>
                      <a:lnTo>
                        <a:pt x="356" y="276"/>
                      </a:lnTo>
                      <a:lnTo>
                        <a:pt x="356" y="276"/>
                      </a:lnTo>
                      <a:lnTo>
                        <a:pt x="356" y="276"/>
                      </a:lnTo>
                      <a:lnTo>
                        <a:pt x="355" y="276"/>
                      </a:lnTo>
                      <a:lnTo>
                        <a:pt x="355" y="278"/>
                      </a:lnTo>
                      <a:lnTo>
                        <a:pt x="352" y="279"/>
                      </a:lnTo>
                      <a:lnTo>
                        <a:pt x="352" y="280"/>
                      </a:lnTo>
                      <a:lnTo>
                        <a:pt x="351" y="282"/>
                      </a:lnTo>
                      <a:lnTo>
                        <a:pt x="351" y="283"/>
                      </a:lnTo>
                      <a:lnTo>
                        <a:pt x="349" y="283"/>
                      </a:lnTo>
                      <a:lnTo>
                        <a:pt x="348" y="284"/>
                      </a:lnTo>
                      <a:lnTo>
                        <a:pt x="347" y="286"/>
                      </a:lnTo>
                      <a:lnTo>
                        <a:pt x="347" y="290"/>
                      </a:lnTo>
                      <a:lnTo>
                        <a:pt x="347" y="293"/>
                      </a:lnTo>
                      <a:lnTo>
                        <a:pt x="347" y="296"/>
                      </a:lnTo>
                      <a:lnTo>
                        <a:pt x="340" y="297"/>
                      </a:lnTo>
                      <a:lnTo>
                        <a:pt x="340" y="297"/>
                      </a:lnTo>
                      <a:lnTo>
                        <a:pt x="339" y="299"/>
                      </a:lnTo>
                      <a:lnTo>
                        <a:pt x="338" y="299"/>
                      </a:lnTo>
                      <a:lnTo>
                        <a:pt x="336" y="299"/>
                      </a:lnTo>
                      <a:lnTo>
                        <a:pt x="336" y="310"/>
                      </a:lnTo>
                      <a:lnTo>
                        <a:pt x="330" y="314"/>
                      </a:lnTo>
                      <a:lnTo>
                        <a:pt x="330" y="316"/>
                      </a:lnTo>
                      <a:lnTo>
                        <a:pt x="330" y="316"/>
                      </a:lnTo>
                      <a:lnTo>
                        <a:pt x="328" y="318"/>
                      </a:lnTo>
                      <a:lnTo>
                        <a:pt x="326" y="318"/>
                      </a:lnTo>
                      <a:lnTo>
                        <a:pt x="325" y="320"/>
                      </a:lnTo>
                      <a:lnTo>
                        <a:pt x="325" y="320"/>
                      </a:lnTo>
                      <a:lnTo>
                        <a:pt x="323" y="321"/>
                      </a:lnTo>
                      <a:lnTo>
                        <a:pt x="321" y="321"/>
                      </a:lnTo>
                      <a:lnTo>
                        <a:pt x="321" y="318"/>
                      </a:lnTo>
                      <a:lnTo>
                        <a:pt x="321" y="317"/>
                      </a:lnTo>
                      <a:lnTo>
                        <a:pt x="319" y="316"/>
                      </a:lnTo>
                      <a:lnTo>
                        <a:pt x="319" y="314"/>
                      </a:lnTo>
                      <a:lnTo>
                        <a:pt x="319" y="314"/>
                      </a:lnTo>
                      <a:lnTo>
                        <a:pt x="319" y="314"/>
                      </a:lnTo>
                      <a:lnTo>
                        <a:pt x="319" y="307"/>
                      </a:lnTo>
                      <a:lnTo>
                        <a:pt x="318" y="307"/>
                      </a:lnTo>
                      <a:lnTo>
                        <a:pt x="318" y="304"/>
                      </a:lnTo>
                      <a:lnTo>
                        <a:pt x="317" y="304"/>
                      </a:lnTo>
                      <a:lnTo>
                        <a:pt x="317" y="303"/>
                      </a:lnTo>
                      <a:lnTo>
                        <a:pt x="317" y="303"/>
                      </a:lnTo>
                      <a:lnTo>
                        <a:pt x="317" y="297"/>
                      </a:lnTo>
                      <a:lnTo>
                        <a:pt x="315" y="297"/>
                      </a:lnTo>
                      <a:lnTo>
                        <a:pt x="315" y="295"/>
                      </a:lnTo>
                      <a:lnTo>
                        <a:pt x="315" y="295"/>
                      </a:lnTo>
                      <a:lnTo>
                        <a:pt x="315" y="288"/>
                      </a:lnTo>
                      <a:lnTo>
                        <a:pt x="315" y="288"/>
                      </a:lnTo>
                      <a:lnTo>
                        <a:pt x="315" y="284"/>
                      </a:lnTo>
                      <a:lnTo>
                        <a:pt x="314" y="284"/>
                      </a:lnTo>
                      <a:lnTo>
                        <a:pt x="315" y="279"/>
                      </a:lnTo>
                      <a:lnTo>
                        <a:pt x="314" y="279"/>
                      </a:lnTo>
                      <a:lnTo>
                        <a:pt x="314" y="275"/>
                      </a:lnTo>
                      <a:lnTo>
                        <a:pt x="313" y="275"/>
                      </a:lnTo>
                      <a:lnTo>
                        <a:pt x="313" y="274"/>
                      </a:lnTo>
                      <a:lnTo>
                        <a:pt x="313" y="274"/>
                      </a:lnTo>
                      <a:lnTo>
                        <a:pt x="313" y="270"/>
                      </a:lnTo>
                      <a:lnTo>
                        <a:pt x="311" y="270"/>
                      </a:lnTo>
                      <a:lnTo>
                        <a:pt x="311" y="257"/>
                      </a:lnTo>
                      <a:lnTo>
                        <a:pt x="311" y="257"/>
                      </a:lnTo>
                      <a:lnTo>
                        <a:pt x="313" y="254"/>
                      </a:lnTo>
                      <a:lnTo>
                        <a:pt x="313" y="254"/>
                      </a:lnTo>
                      <a:lnTo>
                        <a:pt x="313" y="252"/>
                      </a:lnTo>
                      <a:lnTo>
                        <a:pt x="314" y="252"/>
                      </a:lnTo>
                      <a:lnTo>
                        <a:pt x="314" y="249"/>
                      </a:lnTo>
                      <a:lnTo>
                        <a:pt x="314" y="246"/>
                      </a:lnTo>
                      <a:lnTo>
                        <a:pt x="315" y="245"/>
                      </a:lnTo>
                      <a:lnTo>
                        <a:pt x="317" y="242"/>
                      </a:lnTo>
                      <a:lnTo>
                        <a:pt x="318" y="242"/>
                      </a:lnTo>
                      <a:lnTo>
                        <a:pt x="318" y="241"/>
                      </a:lnTo>
                      <a:lnTo>
                        <a:pt x="319" y="241"/>
                      </a:lnTo>
                      <a:lnTo>
                        <a:pt x="321" y="241"/>
                      </a:lnTo>
                      <a:lnTo>
                        <a:pt x="322" y="242"/>
                      </a:lnTo>
                      <a:lnTo>
                        <a:pt x="322" y="241"/>
                      </a:lnTo>
                      <a:lnTo>
                        <a:pt x="323" y="240"/>
                      </a:lnTo>
                      <a:lnTo>
                        <a:pt x="323" y="238"/>
                      </a:lnTo>
                      <a:lnTo>
                        <a:pt x="323" y="236"/>
                      </a:lnTo>
                      <a:lnTo>
                        <a:pt x="323" y="235"/>
                      </a:lnTo>
                      <a:lnTo>
                        <a:pt x="325" y="235"/>
                      </a:lnTo>
                      <a:lnTo>
                        <a:pt x="325" y="231"/>
                      </a:lnTo>
                      <a:lnTo>
                        <a:pt x="323" y="229"/>
                      </a:lnTo>
                      <a:lnTo>
                        <a:pt x="322" y="229"/>
                      </a:lnTo>
                      <a:lnTo>
                        <a:pt x="322" y="228"/>
                      </a:lnTo>
                      <a:lnTo>
                        <a:pt x="323" y="227"/>
                      </a:lnTo>
                      <a:lnTo>
                        <a:pt x="326" y="227"/>
                      </a:lnTo>
                      <a:lnTo>
                        <a:pt x="326" y="228"/>
                      </a:lnTo>
                      <a:lnTo>
                        <a:pt x="330" y="228"/>
                      </a:lnTo>
                      <a:lnTo>
                        <a:pt x="330" y="227"/>
                      </a:lnTo>
                      <a:lnTo>
                        <a:pt x="331" y="225"/>
                      </a:lnTo>
                      <a:lnTo>
                        <a:pt x="331" y="224"/>
                      </a:lnTo>
                      <a:lnTo>
                        <a:pt x="332" y="224"/>
                      </a:lnTo>
                      <a:lnTo>
                        <a:pt x="334" y="224"/>
                      </a:lnTo>
                      <a:lnTo>
                        <a:pt x="335" y="224"/>
                      </a:lnTo>
                      <a:lnTo>
                        <a:pt x="338" y="224"/>
                      </a:lnTo>
                      <a:lnTo>
                        <a:pt x="340" y="220"/>
                      </a:lnTo>
                      <a:lnTo>
                        <a:pt x="342" y="220"/>
                      </a:lnTo>
                      <a:lnTo>
                        <a:pt x="345" y="215"/>
                      </a:lnTo>
                      <a:lnTo>
                        <a:pt x="348" y="214"/>
                      </a:lnTo>
                      <a:lnTo>
                        <a:pt x="348" y="212"/>
                      </a:lnTo>
                      <a:lnTo>
                        <a:pt x="349" y="211"/>
                      </a:lnTo>
                      <a:lnTo>
                        <a:pt x="351" y="210"/>
                      </a:lnTo>
                      <a:lnTo>
                        <a:pt x="352" y="208"/>
                      </a:lnTo>
                      <a:lnTo>
                        <a:pt x="353" y="207"/>
                      </a:lnTo>
                      <a:lnTo>
                        <a:pt x="355" y="207"/>
                      </a:lnTo>
                      <a:lnTo>
                        <a:pt x="355" y="204"/>
                      </a:lnTo>
                      <a:lnTo>
                        <a:pt x="360" y="202"/>
                      </a:lnTo>
                      <a:lnTo>
                        <a:pt x="360" y="201"/>
                      </a:lnTo>
                      <a:lnTo>
                        <a:pt x="361" y="199"/>
                      </a:lnTo>
                      <a:lnTo>
                        <a:pt x="363" y="198"/>
                      </a:lnTo>
                      <a:lnTo>
                        <a:pt x="364" y="198"/>
                      </a:lnTo>
                      <a:lnTo>
                        <a:pt x="364" y="197"/>
                      </a:lnTo>
                      <a:lnTo>
                        <a:pt x="364" y="195"/>
                      </a:lnTo>
                      <a:lnTo>
                        <a:pt x="364" y="195"/>
                      </a:lnTo>
                      <a:lnTo>
                        <a:pt x="365" y="194"/>
                      </a:lnTo>
                      <a:lnTo>
                        <a:pt x="366" y="194"/>
                      </a:lnTo>
                      <a:lnTo>
                        <a:pt x="368" y="190"/>
                      </a:lnTo>
                      <a:lnTo>
                        <a:pt x="366" y="190"/>
                      </a:lnTo>
                      <a:lnTo>
                        <a:pt x="366" y="190"/>
                      </a:lnTo>
                      <a:lnTo>
                        <a:pt x="366" y="189"/>
                      </a:lnTo>
                      <a:lnTo>
                        <a:pt x="366" y="189"/>
                      </a:lnTo>
                      <a:lnTo>
                        <a:pt x="366" y="187"/>
                      </a:lnTo>
                      <a:lnTo>
                        <a:pt x="368" y="187"/>
                      </a:lnTo>
                      <a:lnTo>
                        <a:pt x="368" y="187"/>
                      </a:lnTo>
                      <a:lnTo>
                        <a:pt x="368" y="186"/>
                      </a:lnTo>
                      <a:lnTo>
                        <a:pt x="373" y="186"/>
                      </a:lnTo>
                      <a:lnTo>
                        <a:pt x="373" y="185"/>
                      </a:lnTo>
                      <a:lnTo>
                        <a:pt x="374" y="185"/>
                      </a:lnTo>
                      <a:lnTo>
                        <a:pt x="374" y="185"/>
                      </a:lnTo>
                      <a:lnTo>
                        <a:pt x="376" y="185"/>
                      </a:lnTo>
                      <a:lnTo>
                        <a:pt x="377" y="185"/>
                      </a:lnTo>
                      <a:lnTo>
                        <a:pt x="377" y="185"/>
                      </a:lnTo>
                      <a:lnTo>
                        <a:pt x="385" y="185"/>
                      </a:lnTo>
                      <a:lnTo>
                        <a:pt x="385" y="182"/>
                      </a:lnTo>
                      <a:lnTo>
                        <a:pt x="386" y="181"/>
                      </a:lnTo>
                      <a:lnTo>
                        <a:pt x="386" y="180"/>
                      </a:lnTo>
                      <a:lnTo>
                        <a:pt x="385" y="180"/>
                      </a:lnTo>
                      <a:lnTo>
                        <a:pt x="386" y="177"/>
                      </a:lnTo>
                      <a:lnTo>
                        <a:pt x="386" y="174"/>
                      </a:lnTo>
                      <a:lnTo>
                        <a:pt x="387" y="173"/>
                      </a:lnTo>
                      <a:lnTo>
                        <a:pt x="387" y="172"/>
                      </a:lnTo>
                      <a:lnTo>
                        <a:pt x="389" y="172"/>
                      </a:lnTo>
                      <a:lnTo>
                        <a:pt x="387" y="165"/>
                      </a:lnTo>
                      <a:lnTo>
                        <a:pt x="389" y="164"/>
                      </a:lnTo>
                      <a:lnTo>
                        <a:pt x="390" y="163"/>
                      </a:lnTo>
                      <a:lnTo>
                        <a:pt x="391" y="161"/>
                      </a:lnTo>
                      <a:lnTo>
                        <a:pt x="394" y="161"/>
                      </a:lnTo>
                      <a:lnTo>
                        <a:pt x="395" y="163"/>
                      </a:lnTo>
                      <a:lnTo>
                        <a:pt x="397" y="163"/>
                      </a:lnTo>
                      <a:lnTo>
                        <a:pt x="399" y="163"/>
                      </a:lnTo>
                      <a:lnTo>
                        <a:pt x="399" y="161"/>
                      </a:lnTo>
                      <a:lnTo>
                        <a:pt x="397" y="161"/>
                      </a:lnTo>
                      <a:lnTo>
                        <a:pt x="393" y="159"/>
                      </a:lnTo>
                      <a:lnTo>
                        <a:pt x="391" y="157"/>
                      </a:lnTo>
                      <a:lnTo>
                        <a:pt x="390" y="157"/>
                      </a:lnTo>
                      <a:lnTo>
                        <a:pt x="390" y="157"/>
                      </a:lnTo>
                      <a:lnTo>
                        <a:pt x="387" y="157"/>
                      </a:lnTo>
                      <a:lnTo>
                        <a:pt x="387" y="159"/>
                      </a:lnTo>
                      <a:lnTo>
                        <a:pt x="386" y="159"/>
                      </a:lnTo>
                      <a:lnTo>
                        <a:pt x="386" y="159"/>
                      </a:lnTo>
                      <a:lnTo>
                        <a:pt x="382" y="159"/>
                      </a:lnTo>
                      <a:lnTo>
                        <a:pt x="382" y="160"/>
                      </a:lnTo>
                      <a:lnTo>
                        <a:pt x="382" y="160"/>
                      </a:lnTo>
                      <a:lnTo>
                        <a:pt x="382" y="161"/>
                      </a:lnTo>
                      <a:lnTo>
                        <a:pt x="382" y="163"/>
                      </a:lnTo>
                      <a:lnTo>
                        <a:pt x="382" y="164"/>
                      </a:lnTo>
                      <a:lnTo>
                        <a:pt x="380" y="164"/>
                      </a:lnTo>
                      <a:lnTo>
                        <a:pt x="380" y="165"/>
                      </a:lnTo>
                      <a:lnTo>
                        <a:pt x="381" y="168"/>
                      </a:lnTo>
                      <a:lnTo>
                        <a:pt x="381" y="169"/>
                      </a:lnTo>
                      <a:lnTo>
                        <a:pt x="382" y="170"/>
                      </a:lnTo>
                      <a:lnTo>
                        <a:pt x="382" y="170"/>
                      </a:lnTo>
                      <a:lnTo>
                        <a:pt x="382" y="170"/>
                      </a:lnTo>
                      <a:lnTo>
                        <a:pt x="382" y="172"/>
                      </a:lnTo>
                      <a:lnTo>
                        <a:pt x="380" y="173"/>
                      </a:lnTo>
                      <a:lnTo>
                        <a:pt x="380" y="174"/>
                      </a:lnTo>
                      <a:lnTo>
                        <a:pt x="378" y="173"/>
                      </a:lnTo>
                      <a:lnTo>
                        <a:pt x="378" y="170"/>
                      </a:lnTo>
                      <a:lnTo>
                        <a:pt x="377" y="170"/>
                      </a:lnTo>
                      <a:lnTo>
                        <a:pt x="377" y="172"/>
                      </a:lnTo>
                      <a:lnTo>
                        <a:pt x="372" y="170"/>
                      </a:lnTo>
                      <a:lnTo>
                        <a:pt x="372" y="172"/>
                      </a:lnTo>
                      <a:lnTo>
                        <a:pt x="370" y="173"/>
                      </a:lnTo>
                      <a:lnTo>
                        <a:pt x="370" y="173"/>
                      </a:lnTo>
                      <a:lnTo>
                        <a:pt x="368" y="173"/>
                      </a:lnTo>
                      <a:lnTo>
                        <a:pt x="368" y="174"/>
                      </a:lnTo>
                      <a:lnTo>
                        <a:pt x="366" y="176"/>
                      </a:lnTo>
                      <a:lnTo>
                        <a:pt x="366" y="177"/>
                      </a:lnTo>
                      <a:lnTo>
                        <a:pt x="365" y="178"/>
                      </a:lnTo>
                      <a:lnTo>
                        <a:pt x="363" y="180"/>
                      </a:lnTo>
                      <a:lnTo>
                        <a:pt x="363" y="181"/>
                      </a:lnTo>
                      <a:lnTo>
                        <a:pt x="361" y="182"/>
                      </a:lnTo>
                      <a:lnTo>
                        <a:pt x="361" y="182"/>
                      </a:lnTo>
                      <a:lnTo>
                        <a:pt x="360" y="183"/>
                      </a:lnTo>
                      <a:lnTo>
                        <a:pt x="359" y="183"/>
                      </a:lnTo>
                      <a:lnTo>
                        <a:pt x="359" y="185"/>
                      </a:lnTo>
                      <a:lnTo>
                        <a:pt x="357" y="186"/>
                      </a:lnTo>
                      <a:lnTo>
                        <a:pt x="356" y="186"/>
                      </a:lnTo>
                      <a:lnTo>
                        <a:pt x="355" y="187"/>
                      </a:lnTo>
                      <a:lnTo>
                        <a:pt x="353" y="187"/>
                      </a:lnTo>
                      <a:lnTo>
                        <a:pt x="353" y="185"/>
                      </a:lnTo>
                      <a:lnTo>
                        <a:pt x="355" y="183"/>
                      </a:lnTo>
                      <a:lnTo>
                        <a:pt x="356" y="180"/>
                      </a:lnTo>
                      <a:lnTo>
                        <a:pt x="355" y="180"/>
                      </a:lnTo>
                      <a:lnTo>
                        <a:pt x="353" y="182"/>
                      </a:lnTo>
                      <a:lnTo>
                        <a:pt x="352" y="182"/>
                      </a:lnTo>
                      <a:lnTo>
                        <a:pt x="351" y="183"/>
                      </a:lnTo>
                      <a:lnTo>
                        <a:pt x="351" y="181"/>
                      </a:lnTo>
                      <a:lnTo>
                        <a:pt x="351" y="180"/>
                      </a:lnTo>
                      <a:lnTo>
                        <a:pt x="352" y="178"/>
                      </a:lnTo>
                      <a:lnTo>
                        <a:pt x="352" y="176"/>
                      </a:lnTo>
                      <a:lnTo>
                        <a:pt x="355" y="176"/>
                      </a:lnTo>
                      <a:lnTo>
                        <a:pt x="355" y="173"/>
                      </a:lnTo>
                      <a:lnTo>
                        <a:pt x="355" y="172"/>
                      </a:lnTo>
                      <a:lnTo>
                        <a:pt x="355" y="169"/>
                      </a:lnTo>
                      <a:lnTo>
                        <a:pt x="353" y="170"/>
                      </a:lnTo>
                      <a:lnTo>
                        <a:pt x="353" y="170"/>
                      </a:lnTo>
                      <a:lnTo>
                        <a:pt x="353" y="170"/>
                      </a:lnTo>
                      <a:lnTo>
                        <a:pt x="352" y="172"/>
                      </a:lnTo>
                      <a:lnTo>
                        <a:pt x="351" y="173"/>
                      </a:lnTo>
                      <a:lnTo>
                        <a:pt x="347" y="173"/>
                      </a:lnTo>
                      <a:lnTo>
                        <a:pt x="347" y="173"/>
                      </a:lnTo>
                      <a:lnTo>
                        <a:pt x="345" y="172"/>
                      </a:lnTo>
                      <a:lnTo>
                        <a:pt x="344" y="172"/>
                      </a:lnTo>
                      <a:lnTo>
                        <a:pt x="344" y="170"/>
                      </a:lnTo>
                      <a:lnTo>
                        <a:pt x="344" y="169"/>
                      </a:lnTo>
                      <a:lnTo>
                        <a:pt x="343" y="169"/>
                      </a:lnTo>
                      <a:lnTo>
                        <a:pt x="342" y="169"/>
                      </a:lnTo>
                      <a:lnTo>
                        <a:pt x="340" y="170"/>
                      </a:lnTo>
                      <a:lnTo>
                        <a:pt x="339" y="170"/>
                      </a:lnTo>
                      <a:lnTo>
                        <a:pt x="339" y="170"/>
                      </a:lnTo>
                      <a:lnTo>
                        <a:pt x="338" y="169"/>
                      </a:lnTo>
                      <a:lnTo>
                        <a:pt x="338" y="169"/>
                      </a:lnTo>
                      <a:lnTo>
                        <a:pt x="338" y="170"/>
                      </a:lnTo>
                      <a:lnTo>
                        <a:pt x="336" y="170"/>
                      </a:lnTo>
                      <a:lnTo>
                        <a:pt x="336" y="170"/>
                      </a:lnTo>
                      <a:lnTo>
                        <a:pt x="330" y="170"/>
                      </a:lnTo>
                      <a:lnTo>
                        <a:pt x="330" y="172"/>
                      </a:lnTo>
                      <a:lnTo>
                        <a:pt x="326" y="172"/>
                      </a:lnTo>
                      <a:lnTo>
                        <a:pt x="326" y="173"/>
                      </a:lnTo>
                      <a:lnTo>
                        <a:pt x="325" y="173"/>
                      </a:lnTo>
                      <a:lnTo>
                        <a:pt x="325" y="174"/>
                      </a:lnTo>
                      <a:lnTo>
                        <a:pt x="322" y="173"/>
                      </a:lnTo>
                      <a:lnTo>
                        <a:pt x="321" y="177"/>
                      </a:lnTo>
                      <a:lnTo>
                        <a:pt x="319" y="178"/>
                      </a:lnTo>
                      <a:lnTo>
                        <a:pt x="317" y="178"/>
                      </a:lnTo>
                      <a:lnTo>
                        <a:pt x="317" y="182"/>
                      </a:lnTo>
                      <a:lnTo>
                        <a:pt x="315" y="183"/>
                      </a:lnTo>
                      <a:lnTo>
                        <a:pt x="315" y="185"/>
                      </a:lnTo>
                      <a:lnTo>
                        <a:pt x="314" y="186"/>
                      </a:lnTo>
                      <a:lnTo>
                        <a:pt x="311" y="186"/>
                      </a:lnTo>
                      <a:lnTo>
                        <a:pt x="310" y="186"/>
                      </a:lnTo>
                      <a:lnTo>
                        <a:pt x="309" y="189"/>
                      </a:lnTo>
                      <a:lnTo>
                        <a:pt x="304" y="190"/>
                      </a:lnTo>
                      <a:lnTo>
                        <a:pt x="302" y="191"/>
                      </a:lnTo>
                      <a:lnTo>
                        <a:pt x="302" y="191"/>
                      </a:lnTo>
                      <a:lnTo>
                        <a:pt x="302" y="191"/>
                      </a:lnTo>
                      <a:lnTo>
                        <a:pt x="302" y="194"/>
                      </a:lnTo>
                      <a:lnTo>
                        <a:pt x="301" y="194"/>
                      </a:lnTo>
                      <a:lnTo>
                        <a:pt x="302" y="195"/>
                      </a:lnTo>
                      <a:lnTo>
                        <a:pt x="301" y="195"/>
                      </a:lnTo>
                      <a:lnTo>
                        <a:pt x="301" y="197"/>
                      </a:lnTo>
                      <a:lnTo>
                        <a:pt x="298" y="195"/>
                      </a:lnTo>
                      <a:lnTo>
                        <a:pt x="300" y="199"/>
                      </a:lnTo>
                      <a:lnTo>
                        <a:pt x="298" y="199"/>
                      </a:lnTo>
                      <a:lnTo>
                        <a:pt x="298" y="203"/>
                      </a:lnTo>
                      <a:lnTo>
                        <a:pt x="298" y="203"/>
                      </a:lnTo>
                      <a:lnTo>
                        <a:pt x="300" y="203"/>
                      </a:lnTo>
                      <a:lnTo>
                        <a:pt x="301" y="204"/>
                      </a:lnTo>
                      <a:lnTo>
                        <a:pt x="302" y="203"/>
                      </a:lnTo>
                      <a:lnTo>
                        <a:pt x="306" y="202"/>
                      </a:lnTo>
                      <a:lnTo>
                        <a:pt x="306" y="203"/>
                      </a:lnTo>
                      <a:lnTo>
                        <a:pt x="306" y="203"/>
                      </a:lnTo>
                      <a:lnTo>
                        <a:pt x="308" y="203"/>
                      </a:lnTo>
                      <a:lnTo>
                        <a:pt x="309" y="207"/>
                      </a:lnTo>
                      <a:lnTo>
                        <a:pt x="306" y="207"/>
                      </a:lnTo>
                      <a:lnTo>
                        <a:pt x="305" y="207"/>
                      </a:lnTo>
                      <a:lnTo>
                        <a:pt x="305" y="208"/>
                      </a:lnTo>
                      <a:lnTo>
                        <a:pt x="302" y="207"/>
                      </a:lnTo>
                      <a:lnTo>
                        <a:pt x="302" y="208"/>
                      </a:lnTo>
                      <a:lnTo>
                        <a:pt x="298" y="210"/>
                      </a:lnTo>
                      <a:lnTo>
                        <a:pt x="298" y="207"/>
                      </a:lnTo>
                      <a:lnTo>
                        <a:pt x="298" y="207"/>
                      </a:lnTo>
                      <a:lnTo>
                        <a:pt x="298" y="207"/>
                      </a:lnTo>
                      <a:lnTo>
                        <a:pt x="296" y="207"/>
                      </a:lnTo>
                      <a:lnTo>
                        <a:pt x="294" y="208"/>
                      </a:lnTo>
                      <a:lnTo>
                        <a:pt x="292" y="210"/>
                      </a:lnTo>
                      <a:lnTo>
                        <a:pt x="291" y="212"/>
                      </a:lnTo>
                      <a:lnTo>
                        <a:pt x="289" y="211"/>
                      </a:lnTo>
                      <a:lnTo>
                        <a:pt x="288" y="211"/>
                      </a:lnTo>
                      <a:lnTo>
                        <a:pt x="287" y="211"/>
                      </a:lnTo>
                      <a:lnTo>
                        <a:pt x="285" y="210"/>
                      </a:lnTo>
                      <a:lnTo>
                        <a:pt x="285" y="212"/>
                      </a:lnTo>
                      <a:lnTo>
                        <a:pt x="281" y="214"/>
                      </a:lnTo>
                      <a:lnTo>
                        <a:pt x="279" y="214"/>
                      </a:lnTo>
                      <a:lnTo>
                        <a:pt x="277" y="214"/>
                      </a:lnTo>
                      <a:lnTo>
                        <a:pt x="277" y="214"/>
                      </a:lnTo>
                      <a:lnTo>
                        <a:pt x="277" y="214"/>
                      </a:lnTo>
                      <a:lnTo>
                        <a:pt x="276" y="214"/>
                      </a:lnTo>
                      <a:lnTo>
                        <a:pt x="275" y="211"/>
                      </a:lnTo>
                      <a:lnTo>
                        <a:pt x="273" y="208"/>
                      </a:lnTo>
                      <a:lnTo>
                        <a:pt x="273" y="207"/>
                      </a:lnTo>
                      <a:lnTo>
                        <a:pt x="276" y="207"/>
                      </a:lnTo>
                      <a:lnTo>
                        <a:pt x="279" y="207"/>
                      </a:lnTo>
                      <a:lnTo>
                        <a:pt x="281" y="207"/>
                      </a:lnTo>
                      <a:lnTo>
                        <a:pt x="283" y="206"/>
                      </a:lnTo>
                      <a:lnTo>
                        <a:pt x="283" y="206"/>
                      </a:lnTo>
                      <a:lnTo>
                        <a:pt x="283" y="206"/>
                      </a:lnTo>
                      <a:lnTo>
                        <a:pt x="284" y="204"/>
                      </a:lnTo>
                      <a:lnTo>
                        <a:pt x="281" y="204"/>
                      </a:lnTo>
                      <a:lnTo>
                        <a:pt x="280" y="202"/>
                      </a:lnTo>
                      <a:lnTo>
                        <a:pt x="280" y="202"/>
                      </a:lnTo>
                      <a:lnTo>
                        <a:pt x="279" y="201"/>
                      </a:lnTo>
                      <a:lnTo>
                        <a:pt x="277" y="198"/>
                      </a:lnTo>
                      <a:lnTo>
                        <a:pt x="273" y="199"/>
                      </a:lnTo>
                      <a:lnTo>
                        <a:pt x="273" y="199"/>
                      </a:lnTo>
                      <a:lnTo>
                        <a:pt x="273" y="201"/>
                      </a:lnTo>
                      <a:lnTo>
                        <a:pt x="272" y="201"/>
                      </a:lnTo>
                      <a:lnTo>
                        <a:pt x="272" y="202"/>
                      </a:lnTo>
                      <a:lnTo>
                        <a:pt x="271" y="202"/>
                      </a:lnTo>
                      <a:lnTo>
                        <a:pt x="270" y="199"/>
                      </a:lnTo>
                      <a:lnTo>
                        <a:pt x="263" y="201"/>
                      </a:lnTo>
                      <a:lnTo>
                        <a:pt x="263" y="199"/>
                      </a:lnTo>
                      <a:lnTo>
                        <a:pt x="260" y="199"/>
                      </a:lnTo>
                      <a:lnTo>
                        <a:pt x="258" y="198"/>
                      </a:lnTo>
                      <a:lnTo>
                        <a:pt x="255" y="198"/>
                      </a:lnTo>
                      <a:lnTo>
                        <a:pt x="255" y="199"/>
                      </a:lnTo>
                      <a:lnTo>
                        <a:pt x="254" y="201"/>
                      </a:lnTo>
                      <a:lnTo>
                        <a:pt x="254" y="202"/>
                      </a:lnTo>
                      <a:lnTo>
                        <a:pt x="254" y="202"/>
                      </a:lnTo>
                      <a:lnTo>
                        <a:pt x="254" y="202"/>
                      </a:lnTo>
                      <a:lnTo>
                        <a:pt x="255" y="203"/>
                      </a:lnTo>
                      <a:lnTo>
                        <a:pt x="253" y="203"/>
                      </a:lnTo>
                      <a:lnTo>
                        <a:pt x="254" y="204"/>
                      </a:lnTo>
                      <a:lnTo>
                        <a:pt x="254" y="206"/>
                      </a:lnTo>
                      <a:lnTo>
                        <a:pt x="255" y="207"/>
                      </a:lnTo>
                      <a:lnTo>
                        <a:pt x="251" y="207"/>
                      </a:lnTo>
                      <a:lnTo>
                        <a:pt x="251" y="207"/>
                      </a:lnTo>
                      <a:lnTo>
                        <a:pt x="250" y="206"/>
                      </a:lnTo>
                      <a:lnTo>
                        <a:pt x="250" y="206"/>
                      </a:lnTo>
                      <a:lnTo>
                        <a:pt x="250" y="204"/>
                      </a:lnTo>
                      <a:lnTo>
                        <a:pt x="239" y="206"/>
                      </a:lnTo>
                      <a:lnTo>
                        <a:pt x="239" y="206"/>
                      </a:lnTo>
                      <a:lnTo>
                        <a:pt x="237" y="204"/>
                      </a:lnTo>
                      <a:lnTo>
                        <a:pt x="237" y="204"/>
                      </a:lnTo>
                      <a:lnTo>
                        <a:pt x="237" y="203"/>
                      </a:lnTo>
                      <a:lnTo>
                        <a:pt x="237" y="203"/>
                      </a:lnTo>
                      <a:lnTo>
                        <a:pt x="236" y="203"/>
                      </a:lnTo>
                      <a:lnTo>
                        <a:pt x="236" y="203"/>
                      </a:lnTo>
                      <a:lnTo>
                        <a:pt x="236" y="203"/>
                      </a:lnTo>
                      <a:lnTo>
                        <a:pt x="236" y="202"/>
                      </a:lnTo>
                      <a:lnTo>
                        <a:pt x="234" y="202"/>
                      </a:lnTo>
                      <a:lnTo>
                        <a:pt x="234" y="202"/>
                      </a:lnTo>
                      <a:lnTo>
                        <a:pt x="234" y="202"/>
                      </a:lnTo>
                      <a:lnTo>
                        <a:pt x="233" y="202"/>
                      </a:lnTo>
                      <a:lnTo>
                        <a:pt x="232" y="203"/>
                      </a:lnTo>
                      <a:lnTo>
                        <a:pt x="232" y="204"/>
                      </a:lnTo>
                      <a:lnTo>
                        <a:pt x="230" y="204"/>
                      </a:lnTo>
                      <a:lnTo>
                        <a:pt x="230" y="206"/>
                      </a:lnTo>
                      <a:lnTo>
                        <a:pt x="228" y="207"/>
                      </a:lnTo>
                      <a:lnTo>
                        <a:pt x="226" y="206"/>
                      </a:lnTo>
                      <a:lnTo>
                        <a:pt x="226" y="204"/>
                      </a:lnTo>
                      <a:lnTo>
                        <a:pt x="228" y="204"/>
                      </a:lnTo>
                      <a:lnTo>
                        <a:pt x="228" y="203"/>
                      </a:lnTo>
                      <a:lnTo>
                        <a:pt x="226" y="202"/>
                      </a:lnTo>
                      <a:lnTo>
                        <a:pt x="226" y="202"/>
                      </a:lnTo>
                      <a:lnTo>
                        <a:pt x="222" y="201"/>
                      </a:lnTo>
                      <a:lnTo>
                        <a:pt x="222" y="201"/>
                      </a:lnTo>
                      <a:lnTo>
                        <a:pt x="222" y="201"/>
                      </a:lnTo>
                      <a:lnTo>
                        <a:pt x="221" y="201"/>
                      </a:lnTo>
                      <a:lnTo>
                        <a:pt x="220" y="201"/>
                      </a:lnTo>
                      <a:lnTo>
                        <a:pt x="220" y="199"/>
                      </a:lnTo>
                      <a:lnTo>
                        <a:pt x="219" y="199"/>
                      </a:lnTo>
                      <a:lnTo>
                        <a:pt x="219" y="199"/>
                      </a:lnTo>
                      <a:lnTo>
                        <a:pt x="219" y="201"/>
                      </a:lnTo>
                      <a:lnTo>
                        <a:pt x="208" y="201"/>
                      </a:lnTo>
                      <a:lnTo>
                        <a:pt x="208" y="201"/>
                      </a:lnTo>
                      <a:lnTo>
                        <a:pt x="204" y="201"/>
                      </a:lnTo>
                      <a:lnTo>
                        <a:pt x="204" y="201"/>
                      </a:lnTo>
                      <a:lnTo>
                        <a:pt x="203" y="202"/>
                      </a:lnTo>
                      <a:lnTo>
                        <a:pt x="204" y="198"/>
                      </a:lnTo>
                      <a:lnTo>
                        <a:pt x="203" y="198"/>
                      </a:lnTo>
                      <a:lnTo>
                        <a:pt x="203" y="199"/>
                      </a:lnTo>
                      <a:lnTo>
                        <a:pt x="201" y="199"/>
                      </a:lnTo>
                      <a:lnTo>
                        <a:pt x="200" y="199"/>
                      </a:lnTo>
                      <a:lnTo>
                        <a:pt x="200" y="199"/>
                      </a:lnTo>
                      <a:lnTo>
                        <a:pt x="199" y="198"/>
                      </a:lnTo>
                      <a:lnTo>
                        <a:pt x="198" y="198"/>
                      </a:lnTo>
                      <a:lnTo>
                        <a:pt x="199" y="202"/>
                      </a:lnTo>
                      <a:lnTo>
                        <a:pt x="195" y="202"/>
                      </a:lnTo>
                      <a:lnTo>
                        <a:pt x="192" y="203"/>
                      </a:lnTo>
                      <a:lnTo>
                        <a:pt x="191" y="206"/>
                      </a:lnTo>
                      <a:lnTo>
                        <a:pt x="190" y="206"/>
                      </a:lnTo>
                      <a:lnTo>
                        <a:pt x="190" y="206"/>
                      </a:lnTo>
                      <a:lnTo>
                        <a:pt x="188" y="206"/>
                      </a:lnTo>
                      <a:lnTo>
                        <a:pt x="187" y="206"/>
                      </a:lnTo>
                      <a:lnTo>
                        <a:pt x="187" y="210"/>
                      </a:lnTo>
                      <a:lnTo>
                        <a:pt x="187" y="210"/>
                      </a:lnTo>
                      <a:lnTo>
                        <a:pt x="186" y="210"/>
                      </a:lnTo>
                      <a:lnTo>
                        <a:pt x="186" y="211"/>
                      </a:lnTo>
                      <a:lnTo>
                        <a:pt x="184" y="212"/>
                      </a:lnTo>
                      <a:lnTo>
                        <a:pt x="183" y="212"/>
                      </a:lnTo>
                      <a:lnTo>
                        <a:pt x="183" y="212"/>
                      </a:lnTo>
                      <a:lnTo>
                        <a:pt x="183" y="214"/>
                      </a:lnTo>
                      <a:lnTo>
                        <a:pt x="183" y="214"/>
                      </a:lnTo>
                      <a:lnTo>
                        <a:pt x="182" y="215"/>
                      </a:lnTo>
                      <a:lnTo>
                        <a:pt x="182" y="216"/>
                      </a:lnTo>
                      <a:lnTo>
                        <a:pt x="179" y="218"/>
                      </a:lnTo>
                      <a:lnTo>
                        <a:pt x="177" y="227"/>
                      </a:lnTo>
                      <a:lnTo>
                        <a:pt x="174" y="227"/>
                      </a:lnTo>
                      <a:lnTo>
                        <a:pt x="174" y="227"/>
                      </a:lnTo>
                      <a:lnTo>
                        <a:pt x="171" y="228"/>
                      </a:lnTo>
                      <a:lnTo>
                        <a:pt x="170" y="231"/>
                      </a:lnTo>
                      <a:lnTo>
                        <a:pt x="169" y="231"/>
                      </a:lnTo>
                      <a:lnTo>
                        <a:pt x="166" y="235"/>
                      </a:lnTo>
                      <a:lnTo>
                        <a:pt x="165" y="235"/>
                      </a:lnTo>
                      <a:lnTo>
                        <a:pt x="165" y="235"/>
                      </a:lnTo>
                      <a:lnTo>
                        <a:pt x="164" y="235"/>
                      </a:lnTo>
                      <a:lnTo>
                        <a:pt x="164" y="235"/>
                      </a:lnTo>
                      <a:lnTo>
                        <a:pt x="164" y="235"/>
                      </a:lnTo>
                      <a:lnTo>
                        <a:pt x="164" y="235"/>
                      </a:lnTo>
                      <a:lnTo>
                        <a:pt x="162" y="236"/>
                      </a:lnTo>
                      <a:lnTo>
                        <a:pt x="162" y="237"/>
                      </a:lnTo>
                      <a:lnTo>
                        <a:pt x="161" y="237"/>
                      </a:lnTo>
                      <a:lnTo>
                        <a:pt x="160" y="238"/>
                      </a:lnTo>
                      <a:lnTo>
                        <a:pt x="158" y="241"/>
                      </a:lnTo>
                      <a:lnTo>
                        <a:pt x="158" y="240"/>
                      </a:lnTo>
                      <a:lnTo>
                        <a:pt x="158" y="240"/>
                      </a:lnTo>
                      <a:lnTo>
                        <a:pt x="157" y="240"/>
                      </a:lnTo>
                      <a:lnTo>
                        <a:pt x="156" y="240"/>
                      </a:lnTo>
                      <a:lnTo>
                        <a:pt x="156" y="241"/>
                      </a:lnTo>
                      <a:lnTo>
                        <a:pt x="156" y="242"/>
                      </a:lnTo>
                      <a:lnTo>
                        <a:pt x="156" y="242"/>
                      </a:lnTo>
                      <a:lnTo>
                        <a:pt x="156" y="242"/>
                      </a:lnTo>
                      <a:lnTo>
                        <a:pt x="154" y="245"/>
                      </a:lnTo>
                      <a:lnTo>
                        <a:pt x="154" y="245"/>
                      </a:lnTo>
                      <a:lnTo>
                        <a:pt x="154" y="249"/>
                      </a:lnTo>
                      <a:lnTo>
                        <a:pt x="149" y="252"/>
                      </a:lnTo>
                      <a:lnTo>
                        <a:pt x="149" y="254"/>
                      </a:lnTo>
                      <a:lnTo>
                        <a:pt x="148" y="254"/>
                      </a:lnTo>
                      <a:lnTo>
                        <a:pt x="148" y="254"/>
                      </a:lnTo>
                      <a:lnTo>
                        <a:pt x="148" y="254"/>
                      </a:lnTo>
                      <a:lnTo>
                        <a:pt x="147" y="255"/>
                      </a:lnTo>
                      <a:lnTo>
                        <a:pt x="141" y="261"/>
                      </a:lnTo>
                      <a:lnTo>
                        <a:pt x="139" y="261"/>
                      </a:lnTo>
                      <a:lnTo>
                        <a:pt x="136" y="265"/>
                      </a:lnTo>
                      <a:lnTo>
                        <a:pt x="135" y="265"/>
                      </a:lnTo>
                      <a:lnTo>
                        <a:pt x="135" y="266"/>
                      </a:lnTo>
                      <a:lnTo>
                        <a:pt x="132" y="267"/>
                      </a:lnTo>
                      <a:lnTo>
                        <a:pt x="132" y="267"/>
                      </a:lnTo>
                      <a:lnTo>
                        <a:pt x="129" y="269"/>
                      </a:lnTo>
                      <a:lnTo>
                        <a:pt x="129" y="270"/>
                      </a:lnTo>
                      <a:lnTo>
                        <a:pt x="129" y="270"/>
                      </a:lnTo>
                      <a:lnTo>
                        <a:pt x="129" y="271"/>
                      </a:lnTo>
                      <a:lnTo>
                        <a:pt x="128" y="273"/>
                      </a:lnTo>
                      <a:lnTo>
                        <a:pt x="127" y="275"/>
                      </a:lnTo>
                      <a:lnTo>
                        <a:pt x="131" y="275"/>
                      </a:lnTo>
                      <a:lnTo>
                        <a:pt x="132" y="276"/>
                      </a:lnTo>
                      <a:lnTo>
                        <a:pt x="141" y="275"/>
                      </a:lnTo>
                      <a:lnTo>
                        <a:pt x="141" y="282"/>
                      </a:lnTo>
                      <a:lnTo>
                        <a:pt x="141" y="282"/>
                      </a:lnTo>
                      <a:lnTo>
                        <a:pt x="141" y="288"/>
                      </a:lnTo>
                      <a:lnTo>
                        <a:pt x="144" y="288"/>
                      </a:lnTo>
                      <a:lnTo>
                        <a:pt x="144" y="286"/>
                      </a:lnTo>
                      <a:lnTo>
                        <a:pt x="145" y="284"/>
                      </a:lnTo>
                      <a:lnTo>
                        <a:pt x="147" y="283"/>
                      </a:lnTo>
                      <a:lnTo>
                        <a:pt x="148" y="284"/>
                      </a:lnTo>
                      <a:lnTo>
                        <a:pt x="149" y="284"/>
                      </a:lnTo>
                      <a:lnTo>
                        <a:pt x="149" y="288"/>
                      </a:lnTo>
                      <a:lnTo>
                        <a:pt x="148" y="290"/>
                      </a:lnTo>
                      <a:lnTo>
                        <a:pt x="147" y="292"/>
                      </a:lnTo>
                      <a:lnTo>
                        <a:pt x="149" y="292"/>
                      </a:lnTo>
                      <a:lnTo>
                        <a:pt x="150" y="291"/>
                      </a:lnTo>
                      <a:lnTo>
                        <a:pt x="153" y="290"/>
                      </a:lnTo>
                      <a:lnTo>
                        <a:pt x="153" y="287"/>
                      </a:lnTo>
                      <a:lnTo>
                        <a:pt x="156" y="287"/>
                      </a:lnTo>
                      <a:lnTo>
                        <a:pt x="156" y="288"/>
                      </a:lnTo>
                      <a:lnTo>
                        <a:pt x="157" y="288"/>
                      </a:lnTo>
                      <a:lnTo>
                        <a:pt x="157" y="282"/>
                      </a:lnTo>
                      <a:lnTo>
                        <a:pt x="166" y="283"/>
                      </a:lnTo>
                      <a:lnTo>
                        <a:pt x="166" y="284"/>
                      </a:lnTo>
                      <a:lnTo>
                        <a:pt x="169" y="286"/>
                      </a:lnTo>
                      <a:lnTo>
                        <a:pt x="171" y="287"/>
                      </a:lnTo>
                      <a:lnTo>
                        <a:pt x="171" y="290"/>
                      </a:lnTo>
                      <a:lnTo>
                        <a:pt x="173" y="290"/>
                      </a:lnTo>
                      <a:lnTo>
                        <a:pt x="177" y="293"/>
                      </a:lnTo>
                      <a:lnTo>
                        <a:pt x="177" y="293"/>
                      </a:lnTo>
                      <a:lnTo>
                        <a:pt x="179" y="293"/>
                      </a:lnTo>
                      <a:lnTo>
                        <a:pt x="179" y="295"/>
                      </a:lnTo>
                      <a:lnTo>
                        <a:pt x="181" y="296"/>
                      </a:lnTo>
                      <a:lnTo>
                        <a:pt x="181" y="296"/>
                      </a:lnTo>
                      <a:lnTo>
                        <a:pt x="183" y="296"/>
                      </a:lnTo>
                      <a:lnTo>
                        <a:pt x="183" y="297"/>
                      </a:lnTo>
                      <a:lnTo>
                        <a:pt x="184" y="297"/>
                      </a:lnTo>
                      <a:lnTo>
                        <a:pt x="184" y="297"/>
                      </a:lnTo>
                      <a:lnTo>
                        <a:pt x="184" y="296"/>
                      </a:lnTo>
                      <a:lnTo>
                        <a:pt x="184" y="296"/>
                      </a:lnTo>
                      <a:lnTo>
                        <a:pt x="184" y="296"/>
                      </a:lnTo>
                      <a:lnTo>
                        <a:pt x="184" y="296"/>
                      </a:lnTo>
                      <a:lnTo>
                        <a:pt x="184" y="296"/>
                      </a:lnTo>
                      <a:lnTo>
                        <a:pt x="184" y="297"/>
                      </a:lnTo>
                      <a:lnTo>
                        <a:pt x="186" y="297"/>
                      </a:lnTo>
                      <a:lnTo>
                        <a:pt x="186" y="299"/>
                      </a:lnTo>
                      <a:lnTo>
                        <a:pt x="184" y="299"/>
                      </a:lnTo>
                      <a:lnTo>
                        <a:pt x="184" y="300"/>
                      </a:lnTo>
                      <a:lnTo>
                        <a:pt x="183" y="299"/>
                      </a:lnTo>
                      <a:lnTo>
                        <a:pt x="182" y="299"/>
                      </a:lnTo>
                      <a:lnTo>
                        <a:pt x="179" y="297"/>
                      </a:lnTo>
                      <a:lnTo>
                        <a:pt x="179" y="299"/>
                      </a:lnTo>
                      <a:lnTo>
                        <a:pt x="178" y="299"/>
                      </a:lnTo>
                      <a:lnTo>
                        <a:pt x="178" y="303"/>
                      </a:lnTo>
                      <a:lnTo>
                        <a:pt x="179" y="303"/>
                      </a:lnTo>
                      <a:lnTo>
                        <a:pt x="179" y="305"/>
                      </a:lnTo>
                      <a:lnTo>
                        <a:pt x="179" y="305"/>
                      </a:lnTo>
                      <a:lnTo>
                        <a:pt x="178" y="308"/>
                      </a:lnTo>
                      <a:lnTo>
                        <a:pt x="179" y="308"/>
                      </a:lnTo>
                      <a:lnTo>
                        <a:pt x="179" y="308"/>
                      </a:lnTo>
                      <a:lnTo>
                        <a:pt x="179" y="308"/>
                      </a:lnTo>
                      <a:lnTo>
                        <a:pt x="181" y="308"/>
                      </a:lnTo>
                      <a:lnTo>
                        <a:pt x="179" y="309"/>
                      </a:lnTo>
                      <a:lnTo>
                        <a:pt x="179" y="310"/>
                      </a:lnTo>
                      <a:lnTo>
                        <a:pt x="178" y="310"/>
                      </a:lnTo>
                      <a:lnTo>
                        <a:pt x="178" y="313"/>
                      </a:lnTo>
                      <a:lnTo>
                        <a:pt x="178" y="313"/>
                      </a:lnTo>
                      <a:lnTo>
                        <a:pt x="177" y="314"/>
                      </a:lnTo>
                      <a:lnTo>
                        <a:pt x="175" y="316"/>
                      </a:lnTo>
                      <a:lnTo>
                        <a:pt x="175" y="317"/>
                      </a:lnTo>
                      <a:lnTo>
                        <a:pt x="174" y="317"/>
                      </a:lnTo>
                      <a:lnTo>
                        <a:pt x="174" y="318"/>
                      </a:lnTo>
                      <a:lnTo>
                        <a:pt x="174" y="320"/>
                      </a:lnTo>
                      <a:lnTo>
                        <a:pt x="174" y="320"/>
                      </a:lnTo>
                      <a:lnTo>
                        <a:pt x="175" y="321"/>
                      </a:lnTo>
                      <a:lnTo>
                        <a:pt x="175" y="322"/>
                      </a:lnTo>
                      <a:lnTo>
                        <a:pt x="174" y="322"/>
                      </a:lnTo>
                      <a:lnTo>
                        <a:pt x="173" y="325"/>
                      </a:lnTo>
                      <a:lnTo>
                        <a:pt x="173" y="327"/>
                      </a:lnTo>
                      <a:lnTo>
                        <a:pt x="175" y="327"/>
                      </a:lnTo>
                      <a:lnTo>
                        <a:pt x="174" y="331"/>
                      </a:lnTo>
                      <a:lnTo>
                        <a:pt x="174" y="331"/>
                      </a:lnTo>
                      <a:lnTo>
                        <a:pt x="174" y="333"/>
                      </a:lnTo>
                      <a:lnTo>
                        <a:pt x="175" y="335"/>
                      </a:lnTo>
                      <a:lnTo>
                        <a:pt x="175" y="337"/>
                      </a:lnTo>
                      <a:lnTo>
                        <a:pt x="174" y="337"/>
                      </a:lnTo>
                      <a:lnTo>
                        <a:pt x="174" y="338"/>
                      </a:lnTo>
                      <a:lnTo>
                        <a:pt x="174" y="338"/>
                      </a:lnTo>
                      <a:lnTo>
                        <a:pt x="174" y="341"/>
                      </a:lnTo>
                      <a:lnTo>
                        <a:pt x="173" y="341"/>
                      </a:lnTo>
                      <a:lnTo>
                        <a:pt x="173" y="342"/>
                      </a:lnTo>
                      <a:lnTo>
                        <a:pt x="171" y="342"/>
                      </a:lnTo>
                      <a:lnTo>
                        <a:pt x="171" y="343"/>
                      </a:lnTo>
                      <a:lnTo>
                        <a:pt x="174" y="345"/>
                      </a:lnTo>
                      <a:lnTo>
                        <a:pt x="173" y="345"/>
                      </a:lnTo>
                      <a:lnTo>
                        <a:pt x="173" y="345"/>
                      </a:lnTo>
                      <a:lnTo>
                        <a:pt x="173" y="346"/>
                      </a:lnTo>
                      <a:lnTo>
                        <a:pt x="173" y="346"/>
                      </a:lnTo>
                      <a:lnTo>
                        <a:pt x="173" y="346"/>
                      </a:lnTo>
                      <a:lnTo>
                        <a:pt x="171" y="346"/>
                      </a:lnTo>
                      <a:lnTo>
                        <a:pt x="170" y="351"/>
                      </a:lnTo>
                      <a:lnTo>
                        <a:pt x="165" y="355"/>
                      </a:lnTo>
                      <a:lnTo>
                        <a:pt x="165" y="356"/>
                      </a:lnTo>
                      <a:lnTo>
                        <a:pt x="164" y="358"/>
                      </a:lnTo>
                      <a:lnTo>
                        <a:pt x="164" y="359"/>
                      </a:lnTo>
                      <a:lnTo>
                        <a:pt x="162" y="359"/>
                      </a:lnTo>
                      <a:lnTo>
                        <a:pt x="162" y="363"/>
                      </a:lnTo>
                      <a:lnTo>
                        <a:pt x="160" y="363"/>
                      </a:lnTo>
                      <a:lnTo>
                        <a:pt x="160" y="364"/>
                      </a:lnTo>
                      <a:lnTo>
                        <a:pt x="158" y="365"/>
                      </a:lnTo>
                      <a:lnTo>
                        <a:pt x="0" y="36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4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5" y="8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2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1" y="8"/>
                      </a:lnTo>
                      <a:lnTo>
                        <a:pt x="31" y="9"/>
                      </a:lnTo>
                      <a:lnTo>
                        <a:pt x="34" y="9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39" y="12"/>
                      </a:lnTo>
                      <a:lnTo>
                        <a:pt x="42" y="12"/>
                      </a:lnTo>
                      <a:lnTo>
                        <a:pt x="42" y="13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6" y="13"/>
                      </a:lnTo>
                      <a:lnTo>
                        <a:pt x="46" y="15"/>
                      </a:lnTo>
                      <a:lnTo>
                        <a:pt x="47" y="15"/>
                      </a:lnTo>
                      <a:lnTo>
                        <a:pt x="50" y="15"/>
                      </a:lnTo>
                      <a:lnTo>
                        <a:pt x="51" y="17"/>
                      </a:lnTo>
                      <a:lnTo>
                        <a:pt x="52" y="17"/>
                      </a:lnTo>
                      <a:lnTo>
                        <a:pt x="54" y="22"/>
                      </a:lnTo>
                      <a:lnTo>
                        <a:pt x="55" y="22"/>
                      </a:lnTo>
                      <a:lnTo>
                        <a:pt x="55" y="22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4" y="20"/>
                      </a:lnTo>
                      <a:lnTo>
                        <a:pt x="54" y="17"/>
                      </a:lnTo>
                      <a:lnTo>
                        <a:pt x="54" y="16"/>
                      </a:lnTo>
                      <a:lnTo>
                        <a:pt x="54" y="15"/>
                      </a:lnTo>
                      <a:lnTo>
                        <a:pt x="55" y="13"/>
                      </a:lnTo>
                      <a:lnTo>
                        <a:pt x="57" y="13"/>
                      </a:lnTo>
                      <a:lnTo>
                        <a:pt x="61" y="16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5" y="19"/>
                      </a:lnTo>
                      <a:lnTo>
                        <a:pt x="65" y="20"/>
                      </a:lnTo>
                      <a:lnTo>
                        <a:pt x="67" y="20"/>
                      </a:lnTo>
                      <a:lnTo>
                        <a:pt x="68" y="24"/>
                      </a:lnTo>
                      <a:lnTo>
                        <a:pt x="71" y="24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72" y="22"/>
                      </a:lnTo>
                      <a:lnTo>
                        <a:pt x="72" y="22"/>
                      </a:lnTo>
                      <a:lnTo>
                        <a:pt x="71" y="21"/>
                      </a:lnTo>
                      <a:lnTo>
                        <a:pt x="71" y="20"/>
                      </a:lnTo>
                      <a:lnTo>
                        <a:pt x="72" y="20"/>
                      </a:lnTo>
                      <a:lnTo>
                        <a:pt x="73" y="21"/>
                      </a:lnTo>
                      <a:lnTo>
                        <a:pt x="73" y="22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71" y="25"/>
                      </a:lnTo>
                      <a:lnTo>
                        <a:pt x="69" y="26"/>
                      </a:lnTo>
                      <a:lnTo>
                        <a:pt x="69" y="29"/>
                      </a:lnTo>
                      <a:lnTo>
                        <a:pt x="72" y="28"/>
                      </a:lnTo>
                      <a:lnTo>
                        <a:pt x="72" y="28"/>
                      </a:lnTo>
                      <a:lnTo>
                        <a:pt x="73" y="28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6" y="32"/>
                      </a:lnTo>
                      <a:lnTo>
                        <a:pt x="77" y="32"/>
                      </a:lnTo>
                      <a:lnTo>
                        <a:pt x="77" y="33"/>
                      </a:lnTo>
                      <a:lnTo>
                        <a:pt x="80" y="33"/>
                      </a:lnTo>
                      <a:lnTo>
                        <a:pt x="81" y="33"/>
                      </a:lnTo>
                      <a:lnTo>
                        <a:pt x="82" y="32"/>
                      </a:lnTo>
                      <a:lnTo>
                        <a:pt x="84" y="32"/>
                      </a:lnTo>
                      <a:lnTo>
                        <a:pt x="85" y="33"/>
                      </a:lnTo>
                      <a:lnTo>
                        <a:pt x="85" y="34"/>
                      </a:lnTo>
                      <a:lnTo>
                        <a:pt x="86" y="36"/>
                      </a:lnTo>
                      <a:lnTo>
                        <a:pt x="88" y="36"/>
                      </a:lnTo>
                      <a:lnTo>
                        <a:pt x="89" y="36"/>
                      </a:lnTo>
                      <a:lnTo>
                        <a:pt x="90" y="37"/>
                      </a:lnTo>
                      <a:lnTo>
                        <a:pt x="90" y="36"/>
                      </a:lnTo>
                      <a:lnTo>
                        <a:pt x="93" y="36"/>
                      </a:lnTo>
                      <a:lnTo>
                        <a:pt x="93" y="37"/>
                      </a:lnTo>
                      <a:lnTo>
                        <a:pt x="92" y="38"/>
                      </a:lnTo>
                      <a:lnTo>
                        <a:pt x="92" y="39"/>
                      </a:lnTo>
                      <a:lnTo>
                        <a:pt x="90" y="41"/>
                      </a:lnTo>
                      <a:lnTo>
                        <a:pt x="92" y="42"/>
                      </a:lnTo>
                      <a:lnTo>
                        <a:pt x="93" y="42"/>
                      </a:lnTo>
                      <a:lnTo>
                        <a:pt x="95" y="42"/>
                      </a:lnTo>
                      <a:lnTo>
                        <a:pt x="97" y="39"/>
                      </a:lnTo>
                      <a:lnTo>
                        <a:pt x="99" y="37"/>
                      </a:lnTo>
                      <a:lnTo>
                        <a:pt x="101" y="34"/>
                      </a:lnTo>
                      <a:lnTo>
                        <a:pt x="101" y="28"/>
                      </a:lnTo>
                      <a:lnTo>
                        <a:pt x="103" y="26"/>
                      </a:lnTo>
                      <a:lnTo>
                        <a:pt x="103" y="25"/>
                      </a:lnTo>
                      <a:lnTo>
                        <a:pt x="103" y="24"/>
                      </a:lnTo>
                      <a:lnTo>
                        <a:pt x="102" y="22"/>
                      </a:lnTo>
                      <a:lnTo>
                        <a:pt x="102" y="21"/>
                      </a:lnTo>
                      <a:lnTo>
                        <a:pt x="103" y="21"/>
                      </a:lnTo>
                      <a:lnTo>
                        <a:pt x="105" y="19"/>
                      </a:lnTo>
                      <a:lnTo>
                        <a:pt x="105" y="17"/>
                      </a:lnTo>
                      <a:lnTo>
                        <a:pt x="106" y="16"/>
                      </a:lnTo>
                      <a:lnTo>
                        <a:pt x="107" y="16"/>
                      </a:lnTo>
                      <a:lnTo>
                        <a:pt x="107" y="16"/>
                      </a:lnTo>
                      <a:lnTo>
                        <a:pt x="107" y="16"/>
                      </a:lnTo>
                      <a:lnTo>
                        <a:pt x="107" y="20"/>
                      </a:lnTo>
                      <a:lnTo>
                        <a:pt x="111" y="21"/>
                      </a:lnTo>
                      <a:lnTo>
                        <a:pt x="110" y="28"/>
                      </a:lnTo>
                      <a:lnTo>
                        <a:pt x="112" y="26"/>
                      </a:lnTo>
                      <a:lnTo>
                        <a:pt x="114" y="25"/>
                      </a:lnTo>
                      <a:lnTo>
                        <a:pt x="115" y="25"/>
                      </a:lnTo>
                      <a:lnTo>
                        <a:pt x="116" y="25"/>
                      </a:lnTo>
                      <a:lnTo>
                        <a:pt x="116" y="25"/>
                      </a:lnTo>
                      <a:lnTo>
                        <a:pt x="119" y="25"/>
                      </a:lnTo>
                      <a:lnTo>
                        <a:pt x="120" y="22"/>
                      </a:lnTo>
                      <a:lnTo>
                        <a:pt x="123" y="22"/>
                      </a:lnTo>
                      <a:lnTo>
                        <a:pt x="123" y="21"/>
                      </a:lnTo>
                      <a:lnTo>
                        <a:pt x="126" y="20"/>
                      </a:lnTo>
                      <a:lnTo>
                        <a:pt x="128" y="20"/>
                      </a:lnTo>
                      <a:lnTo>
                        <a:pt x="129" y="21"/>
                      </a:lnTo>
                      <a:lnTo>
                        <a:pt x="131" y="21"/>
                      </a:lnTo>
                      <a:lnTo>
                        <a:pt x="131" y="21"/>
                      </a:lnTo>
                      <a:lnTo>
                        <a:pt x="132" y="21"/>
                      </a:lnTo>
                      <a:lnTo>
                        <a:pt x="133" y="21"/>
                      </a:lnTo>
                      <a:lnTo>
                        <a:pt x="136" y="24"/>
                      </a:lnTo>
                      <a:lnTo>
                        <a:pt x="137" y="24"/>
                      </a:lnTo>
                      <a:lnTo>
                        <a:pt x="139" y="25"/>
                      </a:lnTo>
                      <a:lnTo>
                        <a:pt x="140" y="25"/>
                      </a:lnTo>
                      <a:lnTo>
                        <a:pt x="141" y="28"/>
                      </a:lnTo>
                      <a:lnTo>
                        <a:pt x="143" y="28"/>
                      </a:lnTo>
                      <a:lnTo>
                        <a:pt x="143" y="29"/>
                      </a:lnTo>
                      <a:lnTo>
                        <a:pt x="147" y="29"/>
                      </a:lnTo>
                      <a:lnTo>
                        <a:pt x="148" y="30"/>
                      </a:lnTo>
                      <a:lnTo>
                        <a:pt x="148" y="30"/>
                      </a:lnTo>
                      <a:lnTo>
                        <a:pt x="149" y="30"/>
                      </a:lnTo>
                      <a:lnTo>
                        <a:pt x="149" y="30"/>
                      </a:lnTo>
                      <a:lnTo>
                        <a:pt x="150" y="30"/>
                      </a:lnTo>
                      <a:lnTo>
                        <a:pt x="150" y="30"/>
                      </a:lnTo>
                      <a:lnTo>
                        <a:pt x="152" y="30"/>
                      </a:lnTo>
                      <a:lnTo>
                        <a:pt x="153" y="30"/>
                      </a:lnTo>
                      <a:lnTo>
                        <a:pt x="153" y="30"/>
                      </a:lnTo>
                      <a:lnTo>
                        <a:pt x="154" y="29"/>
                      </a:lnTo>
                      <a:lnTo>
                        <a:pt x="156" y="28"/>
                      </a:lnTo>
                      <a:lnTo>
                        <a:pt x="156" y="28"/>
                      </a:lnTo>
                      <a:lnTo>
                        <a:pt x="154" y="26"/>
                      </a:lnTo>
                      <a:lnTo>
                        <a:pt x="154" y="25"/>
                      </a:lnTo>
                      <a:lnTo>
                        <a:pt x="154" y="24"/>
                      </a:lnTo>
                      <a:lnTo>
                        <a:pt x="156" y="24"/>
                      </a:lnTo>
                      <a:lnTo>
                        <a:pt x="156" y="22"/>
                      </a:lnTo>
                      <a:lnTo>
                        <a:pt x="157" y="24"/>
                      </a:lnTo>
                      <a:lnTo>
                        <a:pt x="157" y="22"/>
                      </a:lnTo>
                      <a:lnTo>
                        <a:pt x="160" y="22"/>
                      </a:lnTo>
                      <a:lnTo>
                        <a:pt x="160" y="22"/>
                      </a:lnTo>
                      <a:lnTo>
                        <a:pt x="161" y="24"/>
                      </a:lnTo>
                      <a:lnTo>
                        <a:pt x="161" y="26"/>
                      </a:lnTo>
                      <a:lnTo>
                        <a:pt x="161" y="26"/>
                      </a:lnTo>
                      <a:lnTo>
                        <a:pt x="161" y="26"/>
                      </a:lnTo>
                      <a:lnTo>
                        <a:pt x="161" y="28"/>
                      </a:lnTo>
                      <a:lnTo>
                        <a:pt x="162" y="28"/>
                      </a:lnTo>
                      <a:lnTo>
                        <a:pt x="162" y="26"/>
                      </a:lnTo>
                      <a:lnTo>
                        <a:pt x="164" y="25"/>
                      </a:lnTo>
                      <a:lnTo>
                        <a:pt x="165" y="26"/>
                      </a:lnTo>
                      <a:lnTo>
                        <a:pt x="165" y="26"/>
                      </a:lnTo>
                      <a:lnTo>
                        <a:pt x="165" y="28"/>
                      </a:lnTo>
                      <a:lnTo>
                        <a:pt x="169" y="28"/>
                      </a:lnTo>
                      <a:lnTo>
                        <a:pt x="169" y="25"/>
                      </a:lnTo>
                      <a:lnTo>
                        <a:pt x="169" y="22"/>
                      </a:lnTo>
                      <a:lnTo>
                        <a:pt x="167" y="21"/>
                      </a:lnTo>
                      <a:lnTo>
                        <a:pt x="166" y="19"/>
                      </a:lnTo>
                      <a:lnTo>
                        <a:pt x="166" y="15"/>
                      </a:lnTo>
                      <a:lnTo>
                        <a:pt x="167" y="13"/>
                      </a:lnTo>
                      <a:lnTo>
                        <a:pt x="167" y="13"/>
                      </a:lnTo>
                      <a:lnTo>
                        <a:pt x="174" y="12"/>
                      </a:lnTo>
                      <a:lnTo>
                        <a:pt x="174" y="13"/>
                      </a:lnTo>
                      <a:lnTo>
                        <a:pt x="175" y="13"/>
                      </a:lnTo>
                      <a:lnTo>
                        <a:pt x="177" y="13"/>
                      </a:lnTo>
                      <a:lnTo>
                        <a:pt x="177" y="12"/>
                      </a:lnTo>
                      <a:lnTo>
                        <a:pt x="177" y="12"/>
                      </a:lnTo>
                      <a:lnTo>
                        <a:pt x="175" y="11"/>
                      </a:lnTo>
                      <a:lnTo>
                        <a:pt x="174" y="11"/>
                      </a:lnTo>
                      <a:lnTo>
                        <a:pt x="173" y="11"/>
                      </a:lnTo>
                      <a:lnTo>
                        <a:pt x="171" y="12"/>
                      </a:lnTo>
                      <a:lnTo>
                        <a:pt x="170" y="12"/>
                      </a:lnTo>
                      <a:lnTo>
                        <a:pt x="170" y="11"/>
                      </a:lnTo>
                      <a:lnTo>
                        <a:pt x="167" y="11"/>
                      </a:lnTo>
                      <a:lnTo>
                        <a:pt x="167" y="7"/>
                      </a:lnTo>
                      <a:lnTo>
                        <a:pt x="169" y="7"/>
                      </a:lnTo>
                      <a:lnTo>
                        <a:pt x="169" y="7"/>
                      </a:lnTo>
                      <a:lnTo>
                        <a:pt x="173" y="7"/>
                      </a:lnTo>
                      <a:lnTo>
                        <a:pt x="178" y="7"/>
                      </a:lnTo>
                      <a:lnTo>
                        <a:pt x="178" y="5"/>
                      </a:lnTo>
                      <a:lnTo>
                        <a:pt x="178" y="4"/>
                      </a:lnTo>
                      <a:lnTo>
                        <a:pt x="178" y="3"/>
                      </a:lnTo>
                      <a:lnTo>
                        <a:pt x="177" y="3"/>
                      </a:lnTo>
                      <a:lnTo>
                        <a:pt x="175" y="2"/>
                      </a:lnTo>
                      <a:lnTo>
                        <a:pt x="175" y="2"/>
                      </a:lnTo>
                      <a:lnTo>
                        <a:pt x="175" y="2"/>
                      </a:lnTo>
                      <a:lnTo>
                        <a:pt x="174" y="2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6451F5C0-17D6-452B-BFCD-38A83455F2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4910" y="2031619"/>
                  <a:ext cx="2198577" cy="711200"/>
                </a:xfrm>
                <a:custGeom>
                  <a:avLst/>
                  <a:gdLst>
                    <a:gd name="T0" fmla="*/ 1235 w 1393"/>
                    <a:gd name="T1" fmla="*/ 227 h 448"/>
                    <a:gd name="T2" fmla="*/ 1241 w 1393"/>
                    <a:gd name="T3" fmla="*/ 213 h 448"/>
                    <a:gd name="T4" fmla="*/ 1244 w 1393"/>
                    <a:gd name="T5" fmla="*/ 117 h 448"/>
                    <a:gd name="T6" fmla="*/ 558 w 1393"/>
                    <a:gd name="T7" fmla="*/ 108 h 448"/>
                    <a:gd name="T8" fmla="*/ 616 w 1393"/>
                    <a:gd name="T9" fmla="*/ 50 h 448"/>
                    <a:gd name="T10" fmla="*/ 1337 w 1393"/>
                    <a:gd name="T11" fmla="*/ 32 h 448"/>
                    <a:gd name="T12" fmla="*/ 1366 w 1393"/>
                    <a:gd name="T13" fmla="*/ 38 h 448"/>
                    <a:gd name="T14" fmla="*/ 1324 w 1393"/>
                    <a:gd name="T15" fmla="*/ 55 h 448"/>
                    <a:gd name="T16" fmla="*/ 1300 w 1393"/>
                    <a:gd name="T17" fmla="*/ 106 h 448"/>
                    <a:gd name="T18" fmla="*/ 1283 w 1393"/>
                    <a:gd name="T19" fmla="*/ 151 h 448"/>
                    <a:gd name="T20" fmla="*/ 1270 w 1393"/>
                    <a:gd name="T21" fmla="*/ 110 h 448"/>
                    <a:gd name="T22" fmla="*/ 1239 w 1393"/>
                    <a:gd name="T23" fmla="*/ 101 h 448"/>
                    <a:gd name="T24" fmla="*/ 593 w 1393"/>
                    <a:gd name="T25" fmla="*/ 10 h 448"/>
                    <a:gd name="T26" fmla="*/ 572 w 1393"/>
                    <a:gd name="T27" fmla="*/ 33 h 448"/>
                    <a:gd name="T28" fmla="*/ 604 w 1393"/>
                    <a:gd name="T29" fmla="*/ 82 h 448"/>
                    <a:gd name="T30" fmla="*/ 609 w 1393"/>
                    <a:gd name="T31" fmla="*/ 211 h 448"/>
                    <a:gd name="T32" fmla="*/ 590 w 1393"/>
                    <a:gd name="T33" fmla="*/ 220 h 448"/>
                    <a:gd name="T34" fmla="*/ 614 w 1393"/>
                    <a:gd name="T35" fmla="*/ 363 h 448"/>
                    <a:gd name="T36" fmla="*/ 541 w 1393"/>
                    <a:gd name="T37" fmla="*/ 375 h 448"/>
                    <a:gd name="T38" fmla="*/ 516 w 1393"/>
                    <a:gd name="T39" fmla="*/ 312 h 448"/>
                    <a:gd name="T40" fmla="*/ 478 w 1393"/>
                    <a:gd name="T41" fmla="*/ 235 h 448"/>
                    <a:gd name="T42" fmla="*/ 470 w 1393"/>
                    <a:gd name="T43" fmla="*/ 254 h 448"/>
                    <a:gd name="T44" fmla="*/ 500 w 1393"/>
                    <a:gd name="T45" fmla="*/ 329 h 448"/>
                    <a:gd name="T46" fmla="*/ 535 w 1393"/>
                    <a:gd name="T47" fmla="*/ 379 h 448"/>
                    <a:gd name="T48" fmla="*/ 583 w 1393"/>
                    <a:gd name="T49" fmla="*/ 408 h 448"/>
                    <a:gd name="T50" fmla="*/ 36 w 1393"/>
                    <a:gd name="T51" fmla="*/ 436 h 448"/>
                    <a:gd name="T52" fmla="*/ 11 w 1393"/>
                    <a:gd name="T53" fmla="*/ 396 h 448"/>
                    <a:gd name="T54" fmla="*/ 10 w 1393"/>
                    <a:gd name="T55" fmla="*/ 322 h 448"/>
                    <a:gd name="T56" fmla="*/ 19 w 1393"/>
                    <a:gd name="T57" fmla="*/ 265 h 448"/>
                    <a:gd name="T58" fmla="*/ 70 w 1393"/>
                    <a:gd name="T59" fmla="*/ 194 h 448"/>
                    <a:gd name="T60" fmla="*/ 127 w 1393"/>
                    <a:gd name="T61" fmla="*/ 142 h 448"/>
                    <a:gd name="T62" fmla="*/ 197 w 1393"/>
                    <a:gd name="T63" fmla="*/ 124 h 448"/>
                    <a:gd name="T64" fmla="*/ 252 w 1393"/>
                    <a:gd name="T65" fmla="*/ 139 h 448"/>
                    <a:gd name="T66" fmla="*/ 274 w 1393"/>
                    <a:gd name="T67" fmla="*/ 172 h 448"/>
                    <a:gd name="T68" fmla="*/ 360 w 1393"/>
                    <a:gd name="T69" fmla="*/ 175 h 448"/>
                    <a:gd name="T70" fmla="*/ 427 w 1393"/>
                    <a:gd name="T71" fmla="*/ 190 h 448"/>
                    <a:gd name="T72" fmla="*/ 478 w 1393"/>
                    <a:gd name="T73" fmla="*/ 158 h 448"/>
                    <a:gd name="T74" fmla="*/ 436 w 1393"/>
                    <a:gd name="T75" fmla="*/ 126 h 448"/>
                    <a:gd name="T76" fmla="*/ 394 w 1393"/>
                    <a:gd name="T77" fmla="*/ 108 h 448"/>
                    <a:gd name="T78" fmla="*/ 417 w 1393"/>
                    <a:gd name="T79" fmla="*/ 76 h 448"/>
                    <a:gd name="T80" fmla="*/ 483 w 1393"/>
                    <a:gd name="T81" fmla="*/ 72 h 448"/>
                    <a:gd name="T82" fmla="*/ 520 w 1393"/>
                    <a:gd name="T83" fmla="*/ 52 h 448"/>
                    <a:gd name="T84" fmla="*/ 499 w 1393"/>
                    <a:gd name="T85" fmla="*/ 15 h 448"/>
                    <a:gd name="T86" fmla="*/ 474 w 1393"/>
                    <a:gd name="T87" fmla="*/ 15 h 448"/>
                    <a:gd name="T88" fmla="*/ 459 w 1393"/>
                    <a:gd name="T89" fmla="*/ 37 h 448"/>
                    <a:gd name="T90" fmla="*/ 442 w 1393"/>
                    <a:gd name="T91" fmla="*/ 8 h 448"/>
                    <a:gd name="T92" fmla="*/ 409 w 1393"/>
                    <a:gd name="T93" fmla="*/ 52 h 448"/>
                    <a:gd name="T94" fmla="*/ 381 w 1393"/>
                    <a:gd name="T95" fmla="*/ 78 h 448"/>
                    <a:gd name="T96" fmla="*/ 363 w 1393"/>
                    <a:gd name="T97" fmla="*/ 96 h 448"/>
                    <a:gd name="T98" fmla="*/ 366 w 1393"/>
                    <a:gd name="T99" fmla="*/ 106 h 448"/>
                    <a:gd name="T100" fmla="*/ 355 w 1393"/>
                    <a:gd name="T101" fmla="*/ 110 h 448"/>
                    <a:gd name="T102" fmla="*/ 332 w 1393"/>
                    <a:gd name="T103" fmla="*/ 71 h 448"/>
                    <a:gd name="T104" fmla="*/ 288 w 1393"/>
                    <a:gd name="T105" fmla="*/ 34 h 448"/>
                    <a:gd name="T106" fmla="*/ 264 w 1393"/>
                    <a:gd name="T107" fmla="*/ 37 h 448"/>
                    <a:gd name="T108" fmla="*/ 317 w 1393"/>
                    <a:gd name="T109" fmla="*/ 83 h 448"/>
                    <a:gd name="T110" fmla="*/ 296 w 1393"/>
                    <a:gd name="T111" fmla="*/ 104 h 448"/>
                    <a:gd name="T112" fmla="*/ 245 w 1393"/>
                    <a:gd name="T113" fmla="*/ 41 h 448"/>
                    <a:gd name="T114" fmla="*/ 190 w 1393"/>
                    <a:gd name="T115" fmla="*/ 48 h 448"/>
                    <a:gd name="T116" fmla="*/ 152 w 1393"/>
                    <a:gd name="T117" fmla="*/ 104 h 448"/>
                    <a:gd name="T118" fmla="*/ 87 w 1393"/>
                    <a:gd name="T119" fmla="*/ 121 h 448"/>
                    <a:gd name="T120" fmla="*/ 78 w 1393"/>
                    <a:gd name="T121" fmla="*/ 59 h 448"/>
                    <a:gd name="T122" fmla="*/ 127 w 1393"/>
                    <a:gd name="T123" fmla="*/ 4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93" h="448">
                      <a:moveTo>
                        <a:pt x="493" y="402"/>
                      </a:moveTo>
                      <a:lnTo>
                        <a:pt x="486" y="402"/>
                      </a:lnTo>
                      <a:lnTo>
                        <a:pt x="486" y="406"/>
                      </a:lnTo>
                      <a:lnTo>
                        <a:pt x="489" y="406"/>
                      </a:lnTo>
                      <a:lnTo>
                        <a:pt x="490" y="408"/>
                      </a:lnTo>
                      <a:lnTo>
                        <a:pt x="490" y="408"/>
                      </a:lnTo>
                      <a:lnTo>
                        <a:pt x="491" y="405"/>
                      </a:lnTo>
                      <a:lnTo>
                        <a:pt x="493" y="402"/>
                      </a:lnTo>
                      <a:close/>
                      <a:moveTo>
                        <a:pt x="447" y="402"/>
                      </a:moveTo>
                      <a:lnTo>
                        <a:pt x="447" y="404"/>
                      </a:lnTo>
                      <a:lnTo>
                        <a:pt x="448" y="404"/>
                      </a:lnTo>
                      <a:lnTo>
                        <a:pt x="448" y="404"/>
                      </a:lnTo>
                      <a:lnTo>
                        <a:pt x="447" y="404"/>
                      </a:lnTo>
                      <a:lnTo>
                        <a:pt x="447" y="402"/>
                      </a:lnTo>
                      <a:lnTo>
                        <a:pt x="447" y="402"/>
                      </a:lnTo>
                      <a:close/>
                      <a:moveTo>
                        <a:pt x="279" y="371"/>
                      </a:moveTo>
                      <a:lnTo>
                        <a:pt x="279" y="372"/>
                      </a:lnTo>
                      <a:lnTo>
                        <a:pt x="281" y="374"/>
                      </a:lnTo>
                      <a:lnTo>
                        <a:pt x="283" y="375"/>
                      </a:lnTo>
                      <a:lnTo>
                        <a:pt x="283" y="377"/>
                      </a:lnTo>
                      <a:lnTo>
                        <a:pt x="283" y="377"/>
                      </a:lnTo>
                      <a:lnTo>
                        <a:pt x="283" y="377"/>
                      </a:lnTo>
                      <a:lnTo>
                        <a:pt x="283" y="379"/>
                      </a:lnTo>
                      <a:lnTo>
                        <a:pt x="283" y="379"/>
                      </a:lnTo>
                      <a:lnTo>
                        <a:pt x="284" y="379"/>
                      </a:lnTo>
                      <a:lnTo>
                        <a:pt x="286" y="379"/>
                      </a:lnTo>
                      <a:lnTo>
                        <a:pt x="287" y="379"/>
                      </a:lnTo>
                      <a:lnTo>
                        <a:pt x="288" y="379"/>
                      </a:lnTo>
                      <a:lnTo>
                        <a:pt x="290" y="379"/>
                      </a:lnTo>
                      <a:lnTo>
                        <a:pt x="291" y="379"/>
                      </a:lnTo>
                      <a:lnTo>
                        <a:pt x="292" y="380"/>
                      </a:lnTo>
                      <a:lnTo>
                        <a:pt x="294" y="380"/>
                      </a:lnTo>
                      <a:lnTo>
                        <a:pt x="294" y="380"/>
                      </a:lnTo>
                      <a:lnTo>
                        <a:pt x="295" y="380"/>
                      </a:lnTo>
                      <a:lnTo>
                        <a:pt x="295" y="377"/>
                      </a:lnTo>
                      <a:lnTo>
                        <a:pt x="292" y="376"/>
                      </a:lnTo>
                      <a:lnTo>
                        <a:pt x="292" y="376"/>
                      </a:lnTo>
                      <a:lnTo>
                        <a:pt x="292" y="376"/>
                      </a:lnTo>
                      <a:lnTo>
                        <a:pt x="290" y="376"/>
                      </a:lnTo>
                      <a:lnTo>
                        <a:pt x="288" y="376"/>
                      </a:lnTo>
                      <a:lnTo>
                        <a:pt x="288" y="376"/>
                      </a:lnTo>
                      <a:lnTo>
                        <a:pt x="287" y="375"/>
                      </a:lnTo>
                      <a:lnTo>
                        <a:pt x="286" y="375"/>
                      </a:lnTo>
                      <a:lnTo>
                        <a:pt x="286" y="375"/>
                      </a:lnTo>
                      <a:lnTo>
                        <a:pt x="283" y="374"/>
                      </a:lnTo>
                      <a:lnTo>
                        <a:pt x="283" y="371"/>
                      </a:lnTo>
                      <a:lnTo>
                        <a:pt x="279" y="371"/>
                      </a:lnTo>
                      <a:close/>
                      <a:moveTo>
                        <a:pt x="1235" y="227"/>
                      </a:moveTo>
                      <a:lnTo>
                        <a:pt x="1235" y="227"/>
                      </a:lnTo>
                      <a:lnTo>
                        <a:pt x="1235" y="227"/>
                      </a:lnTo>
                      <a:lnTo>
                        <a:pt x="1235" y="228"/>
                      </a:lnTo>
                      <a:lnTo>
                        <a:pt x="1235" y="227"/>
                      </a:lnTo>
                      <a:close/>
                      <a:moveTo>
                        <a:pt x="448" y="205"/>
                      </a:moveTo>
                      <a:lnTo>
                        <a:pt x="448" y="207"/>
                      </a:lnTo>
                      <a:lnTo>
                        <a:pt x="448" y="207"/>
                      </a:lnTo>
                      <a:lnTo>
                        <a:pt x="448" y="205"/>
                      </a:lnTo>
                      <a:lnTo>
                        <a:pt x="448" y="205"/>
                      </a:lnTo>
                      <a:close/>
                      <a:moveTo>
                        <a:pt x="1235" y="184"/>
                      </a:moveTo>
                      <a:lnTo>
                        <a:pt x="1238" y="185"/>
                      </a:lnTo>
                      <a:lnTo>
                        <a:pt x="1238" y="186"/>
                      </a:lnTo>
                      <a:lnTo>
                        <a:pt x="1240" y="188"/>
                      </a:lnTo>
                      <a:lnTo>
                        <a:pt x="1241" y="189"/>
                      </a:lnTo>
                      <a:lnTo>
                        <a:pt x="1241" y="192"/>
                      </a:lnTo>
                      <a:lnTo>
                        <a:pt x="1243" y="194"/>
                      </a:lnTo>
                      <a:lnTo>
                        <a:pt x="1241" y="194"/>
                      </a:lnTo>
                      <a:lnTo>
                        <a:pt x="1240" y="196"/>
                      </a:lnTo>
                      <a:lnTo>
                        <a:pt x="1239" y="196"/>
                      </a:lnTo>
                      <a:lnTo>
                        <a:pt x="1238" y="197"/>
                      </a:lnTo>
                      <a:lnTo>
                        <a:pt x="1236" y="198"/>
                      </a:lnTo>
                      <a:lnTo>
                        <a:pt x="1235" y="199"/>
                      </a:lnTo>
                      <a:lnTo>
                        <a:pt x="1235" y="199"/>
                      </a:lnTo>
                      <a:lnTo>
                        <a:pt x="1235" y="199"/>
                      </a:lnTo>
                      <a:lnTo>
                        <a:pt x="1235" y="201"/>
                      </a:lnTo>
                      <a:lnTo>
                        <a:pt x="1238" y="201"/>
                      </a:lnTo>
                      <a:lnTo>
                        <a:pt x="1239" y="201"/>
                      </a:lnTo>
                      <a:lnTo>
                        <a:pt x="1241" y="199"/>
                      </a:lnTo>
                      <a:lnTo>
                        <a:pt x="1243" y="201"/>
                      </a:lnTo>
                      <a:lnTo>
                        <a:pt x="1243" y="202"/>
                      </a:lnTo>
                      <a:lnTo>
                        <a:pt x="1247" y="202"/>
                      </a:lnTo>
                      <a:lnTo>
                        <a:pt x="1247" y="203"/>
                      </a:lnTo>
                      <a:lnTo>
                        <a:pt x="1247" y="203"/>
                      </a:lnTo>
                      <a:lnTo>
                        <a:pt x="1247" y="203"/>
                      </a:lnTo>
                      <a:lnTo>
                        <a:pt x="1248" y="205"/>
                      </a:lnTo>
                      <a:lnTo>
                        <a:pt x="1245" y="205"/>
                      </a:lnTo>
                      <a:lnTo>
                        <a:pt x="1244" y="206"/>
                      </a:lnTo>
                      <a:lnTo>
                        <a:pt x="1244" y="207"/>
                      </a:lnTo>
                      <a:lnTo>
                        <a:pt x="1245" y="207"/>
                      </a:lnTo>
                      <a:lnTo>
                        <a:pt x="1245" y="209"/>
                      </a:lnTo>
                      <a:lnTo>
                        <a:pt x="1244" y="209"/>
                      </a:lnTo>
                      <a:lnTo>
                        <a:pt x="1244" y="209"/>
                      </a:lnTo>
                      <a:lnTo>
                        <a:pt x="1244" y="210"/>
                      </a:lnTo>
                      <a:lnTo>
                        <a:pt x="1244" y="211"/>
                      </a:lnTo>
                      <a:lnTo>
                        <a:pt x="1245" y="213"/>
                      </a:lnTo>
                      <a:lnTo>
                        <a:pt x="1245" y="213"/>
                      </a:lnTo>
                      <a:lnTo>
                        <a:pt x="1245" y="213"/>
                      </a:lnTo>
                      <a:lnTo>
                        <a:pt x="1244" y="213"/>
                      </a:lnTo>
                      <a:lnTo>
                        <a:pt x="1243" y="213"/>
                      </a:lnTo>
                      <a:lnTo>
                        <a:pt x="1241" y="213"/>
                      </a:lnTo>
                      <a:lnTo>
                        <a:pt x="1240" y="213"/>
                      </a:lnTo>
                      <a:lnTo>
                        <a:pt x="1240" y="214"/>
                      </a:lnTo>
                      <a:lnTo>
                        <a:pt x="1240" y="215"/>
                      </a:lnTo>
                      <a:lnTo>
                        <a:pt x="1240" y="216"/>
                      </a:lnTo>
                      <a:lnTo>
                        <a:pt x="1240" y="216"/>
                      </a:lnTo>
                      <a:lnTo>
                        <a:pt x="1240" y="216"/>
                      </a:lnTo>
                      <a:lnTo>
                        <a:pt x="1239" y="218"/>
                      </a:lnTo>
                      <a:lnTo>
                        <a:pt x="1239" y="218"/>
                      </a:lnTo>
                      <a:lnTo>
                        <a:pt x="1240" y="218"/>
                      </a:lnTo>
                      <a:lnTo>
                        <a:pt x="1241" y="219"/>
                      </a:lnTo>
                      <a:lnTo>
                        <a:pt x="1241" y="220"/>
                      </a:lnTo>
                      <a:lnTo>
                        <a:pt x="1241" y="222"/>
                      </a:lnTo>
                      <a:lnTo>
                        <a:pt x="1240" y="223"/>
                      </a:lnTo>
                      <a:lnTo>
                        <a:pt x="1240" y="223"/>
                      </a:lnTo>
                      <a:lnTo>
                        <a:pt x="1239" y="223"/>
                      </a:lnTo>
                      <a:lnTo>
                        <a:pt x="1239" y="222"/>
                      </a:lnTo>
                      <a:lnTo>
                        <a:pt x="1239" y="223"/>
                      </a:lnTo>
                      <a:lnTo>
                        <a:pt x="1238" y="223"/>
                      </a:lnTo>
                      <a:lnTo>
                        <a:pt x="1238" y="224"/>
                      </a:lnTo>
                      <a:lnTo>
                        <a:pt x="1238" y="224"/>
                      </a:lnTo>
                      <a:lnTo>
                        <a:pt x="1238" y="226"/>
                      </a:lnTo>
                      <a:lnTo>
                        <a:pt x="1235" y="226"/>
                      </a:lnTo>
                      <a:lnTo>
                        <a:pt x="1235" y="184"/>
                      </a:lnTo>
                      <a:close/>
                      <a:moveTo>
                        <a:pt x="476" y="182"/>
                      </a:moveTo>
                      <a:lnTo>
                        <a:pt x="476" y="182"/>
                      </a:lnTo>
                      <a:lnTo>
                        <a:pt x="476" y="182"/>
                      </a:lnTo>
                      <a:lnTo>
                        <a:pt x="476" y="186"/>
                      </a:lnTo>
                      <a:lnTo>
                        <a:pt x="477" y="186"/>
                      </a:lnTo>
                      <a:lnTo>
                        <a:pt x="477" y="185"/>
                      </a:lnTo>
                      <a:lnTo>
                        <a:pt x="477" y="182"/>
                      </a:lnTo>
                      <a:lnTo>
                        <a:pt x="477" y="182"/>
                      </a:lnTo>
                      <a:lnTo>
                        <a:pt x="477" y="182"/>
                      </a:lnTo>
                      <a:lnTo>
                        <a:pt x="476" y="182"/>
                      </a:lnTo>
                      <a:close/>
                      <a:moveTo>
                        <a:pt x="1235" y="175"/>
                      </a:moveTo>
                      <a:lnTo>
                        <a:pt x="1235" y="177"/>
                      </a:lnTo>
                      <a:lnTo>
                        <a:pt x="1236" y="178"/>
                      </a:lnTo>
                      <a:lnTo>
                        <a:pt x="1239" y="180"/>
                      </a:lnTo>
                      <a:lnTo>
                        <a:pt x="1239" y="184"/>
                      </a:lnTo>
                      <a:lnTo>
                        <a:pt x="1236" y="184"/>
                      </a:lnTo>
                      <a:lnTo>
                        <a:pt x="1236" y="182"/>
                      </a:lnTo>
                      <a:lnTo>
                        <a:pt x="1235" y="182"/>
                      </a:lnTo>
                      <a:lnTo>
                        <a:pt x="1235" y="182"/>
                      </a:lnTo>
                      <a:lnTo>
                        <a:pt x="1235" y="182"/>
                      </a:lnTo>
                      <a:lnTo>
                        <a:pt x="1235" y="175"/>
                      </a:lnTo>
                      <a:close/>
                      <a:moveTo>
                        <a:pt x="1235" y="114"/>
                      </a:moveTo>
                      <a:lnTo>
                        <a:pt x="1238" y="114"/>
                      </a:lnTo>
                      <a:lnTo>
                        <a:pt x="1239" y="117"/>
                      </a:lnTo>
                      <a:lnTo>
                        <a:pt x="1243" y="117"/>
                      </a:lnTo>
                      <a:lnTo>
                        <a:pt x="1244" y="117"/>
                      </a:lnTo>
                      <a:lnTo>
                        <a:pt x="1245" y="117"/>
                      </a:lnTo>
                      <a:lnTo>
                        <a:pt x="1248" y="117"/>
                      </a:lnTo>
                      <a:lnTo>
                        <a:pt x="1252" y="117"/>
                      </a:lnTo>
                      <a:lnTo>
                        <a:pt x="1251" y="120"/>
                      </a:lnTo>
                      <a:lnTo>
                        <a:pt x="1249" y="122"/>
                      </a:lnTo>
                      <a:lnTo>
                        <a:pt x="1249" y="124"/>
                      </a:lnTo>
                      <a:lnTo>
                        <a:pt x="1247" y="125"/>
                      </a:lnTo>
                      <a:lnTo>
                        <a:pt x="1247" y="124"/>
                      </a:lnTo>
                      <a:lnTo>
                        <a:pt x="1245" y="124"/>
                      </a:lnTo>
                      <a:lnTo>
                        <a:pt x="1244" y="124"/>
                      </a:lnTo>
                      <a:lnTo>
                        <a:pt x="1244" y="124"/>
                      </a:lnTo>
                      <a:lnTo>
                        <a:pt x="1243" y="125"/>
                      </a:lnTo>
                      <a:lnTo>
                        <a:pt x="1243" y="126"/>
                      </a:lnTo>
                      <a:lnTo>
                        <a:pt x="1241" y="126"/>
                      </a:lnTo>
                      <a:lnTo>
                        <a:pt x="1239" y="126"/>
                      </a:lnTo>
                      <a:lnTo>
                        <a:pt x="1238" y="129"/>
                      </a:lnTo>
                      <a:lnTo>
                        <a:pt x="1235" y="130"/>
                      </a:lnTo>
                      <a:lnTo>
                        <a:pt x="1235" y="114"/>
                      </a:lnTo>
                      <a:close/>
                      <a:moveTo>
                        <a:pt x="554" y="106"/>
                      </a:moveTo>
                      <a:lnTo>
                        <a:pt x="554" y="109"/>
                      </a:lnTo>
                      <a:lnTo>
                        <a:pt x="555" y="110"/>
                      </a:lnTo>
                      <a:lnTo>
                        <a:pt x="557" y="110"/>
                      </a:lnTo>
                      <a:lnTo>
                        <a:pt x="558" y="112"/>
                      </a:lnTo>
                      <a:lnTo>
                        <a:pt x="557" y="113"/>
                      </a:lnTo>
                      <a:lnTo>
                        <a:pt x="557" y="114"/>
                      </a:lnTo>
                      <a:lnTo>
                        <a:pt x="557" y="116"/>
                      </a:lnTo>
                      <a:lnTo>
                        <a:pt x="559" y="118"/>
                      </a:lnTo>
                      <a:lnTo>
                        <a:pt x="559" y="121"/>
                      </a:lnTo>
                      <a:lnTo>
                        <a:pt x="561" y="121"/>
                      </a:lnTo>
                      <a:lnTo>
                        <a:pt x="561" y="124"/>
                      </a:lnTo>
                      <a:lnTo>
                        <a:pt x="562" y="125"/>
                      </a:lnTo>
                      <a:lnTo>
                        <a:pt x="562" y="125"/>
                      </a:lnTo>
                      <a:lnTo>
                        <a:pt x="563" y="126"/>
                      </a:lnTo>
                      <a:lnTo>
                        <a:pt x="566" y="126"/>
                      </a:lnTo>
                      <a:lnTo>
                        <a:pt x="566" y="126"/>
                      </a:lnTo>
                      <a:lnTo>
                        <a:pt x="567" y="125"/>
                      </a:lnTo>
                      <a:lnTo>
                        <a:pt x="569" y="124"/>
                      </a:lnTo>
                      <a:lnTo>
                        <a:pt x="569" y="122"/>
                      </a:lnTo>
                      <a:lnTo>
                        <a:pt x="570" y="122"/>
                      </a:lnTo>
                      <a:lnTo>
                        <a:pt x="570" y="121"/>
                      </a:lnTo>
                      <a:lnTo>
                        <a:pt x="565" y="120"/>
                      </a:lnTo>
                      <a:lnTo>
                        <a:pt x="566" y="117"/>
                      </a:lnTo>
                      <a:lnTo>
                        <a:pt x="566" y="116"/>
                      </a:lnTo>
                      <a:lnTo>
                        <a:pt x="565" y="114"/>
                      </a:lnTo>
                      <a:lnTo>
                        <a:pt x="562" y="113"/>
                      </a:lnTo>
                      <a:lnTo>
                        <a:pt x="562" y="112"/>
                      </a:lnTo>
                      <a:lnTo>
                        <a:pt x="561" y="110"/>
                      </a:lnTo>
                      <a:lnTo>
                        <a:pt x="559" y="109"/>
                      </a:lnTo>
                      <a:lnTo>
                        <a:pt x="558" y="108"/>
                      </a:lnTo>
                      <a:lnTo>
                        <a:pt x="557" y="108"/>
                      </a:lnTo>
                      <a:lnTo>
                        <a:pt x="554" y="106"/>
                      </a:lnTo>
                      <a:close/>
                      <a:moveTo>
                        <a:pt x="541" y="101"/>
                      </a:moveTo>
                      <a:lnTo>
                        <a:pt x="541" y="103"/>
                      </a:lnTo>
                      <a:lnTo>
                        <a:pt x="541" y="103"/>
                      </a:lnTo>
                      <a:lnTo>
                        <a:pt x="541" y="104"/>
                      </a:lnTo>
                      <a:lnTo>
                        <a:pt x="538" y="104"/>
                      </a:lnTo>
                      <a:lnTo>
                        <a:pt x="536" y="104"/>
                      </a:lnTo>
                      <a:lnTo>
                        <a:pt x="535" y="104"/>
                      </a:lnTo>
                      <a:lnTo>
                        <a:pt x="532" y="104"/>
                      </a:lnTo>
                      <a:lnTo>
                        <a:pt x="532" y="104"/>
                      </a:lnTo>
                      <a:lnTo>
                        <a:pt x="532" y="106"/>
                      </a:lnTo>
                      <a:lnTo>
                        <a:pt x="531" y="106"/>
                      </a:lnTo>
                      <a:lnTo>
                        <a:pt x="531" y="108"/>
                      </a:lnTo>
                      <a:lnTo>
                        <a:pt x="536" y="108"/>
                      </a:lnTo>
                      <a:lnTo>
                        <a:pt x="537" y="106"/>
                      </a:lnTo>
                      <a:lnTo>
                        <a:pt x="537" y="106"/>
                      </a:lnTo>
                      <a:lnTo>
                        <a:pt x="540" y="106"/>
                      </a:lnTo>
                      <a:lnTo>
                        <a:pt x="542" y="108"/>
                      </a:lnTo>
                      <a:lnTo>
                        <a:pt x="542" y="105"/>
                      </a:lnTo>
                      <a:lnTo>
                        <a:pt x="542" y="105"/>
                      </a:lnTo>
                      <a:lnTo>
                        <a:pt x="541" y="105"/>
                      </a:lnTo>
                      <a:lnTo>
                        <a:pt x="541" y="104"/>
                      </a:lnTo>
                      <a:lnTo>
                        <a:pt x="542" y="104"/>
                      </a:lnTo>
                      <a:lnTo>
                        <a:pt x="542" y="103"/>
                      </a:lnTo>
                      <a:lnTo>
                        <a:pt x="542" y="101"/>
                      </a:lnTo>
                      <a:lnTo>
                        <a:pt x="544" y="101"/>
                      </a:lnTo>
                      <a:lnTo>
                        <a:pt x="541" y="101"/>
                      </a:lnTo>
                      <a:close/>
                      <a:moveTo>
                        <a:pt x="555" y="83"/>
                      </a:moveTo>
                      <a:lnTo>
                        <a:pt x="557" y="84"/>
                      </a:lnTo>
                      <a:lnTo>
                        <a:pt x="558" y="86"/>
                      </a:lnTo>
                      <a:lnTo>
                        <a:pt x="561" y="86"/>
                      </a:lnTo>
                      <a:lnTo>
                        <a:pt x="561" y="86"/>
                      </a:lnTo>
                      <a:lnTo>
                        <a:pt x="561" y="86"/>
                      </a:lnTo>
                      <a:lnTo>
                        <a:pt x="562" y="86"/>
                      </a:lnTo>
                      <a:lnTo>
                        <a:pt x="562" y="84"/>
                      </a:lnTo>
                      <a:lnTo>
                        <a:pt x="561" y="83"/>
                      </a:lnTo>
                      <a:lnTo>
                        <a:pt x="559" y="83"/>
                      </a:lnTo>
                      <a:lnTo>
                        <a:pt x="558" y="83"/>
                      </a:lnTo>
                      <a:lnTo>
                        <a:pt x="558" y="83"/>
                      </a:lnTo>
                      <a:lnTo>
                        <a:pt x="557" y="83"/>
                      </a:lnTo>
                      <a:lnTo>
                        <a:pt x="555" y="83"/>
                      </a:lnTo>
                      <a:close/>
                      <a:moveTo>
                        <a:pt x="610" y="36"/>
                      </a:moveTo>
                      <a:lnTo>
                        <a:pt x="612" y="37"/>
                      </a:lnTo>
                      <a:lnTo>
                        <a:pt x="613" y="37"/>
                      </a:lnTo>
                      <a:lnTo>
                        <a:pt x="616" y="36"/>
                      </a:lnTo>
                      <a:lnTo>
                        <a:pt x="616" y="50"/>
                      </a:lnTo>
                      <a:lnTo>
                        <a:pt x="616" y="50"/>
                      </a:lnTo>
                      <a:lnTo>
                        <a:pt x="616" y="50"/>
                      </a:lnTo>
                      <a:lnTo>
                        <a:pt x="614" y="50"/>
                      </a:lnTo>
                      <a:lnTo>
                        <a:pt x="614" y="49"/>
                      </a:lnTo>
                      <a:lnTo>
                        <a:pt x="616" y="48"/>
                      </a:lnTo>
                      <a:lnTo>
                        <a:pt x="616" y="48"/>
                      </a:lnTo>
                      <a:lnTo>
                        <a:pt x="614" y="48"/>
                      </a:lnTo>
                      <a:lnTo>
                        <a:pt x="614" y="46"/>
                      </a:lnTo>
                      <a:lnTo>
                        <a:pt x="614" y="45"/>
                      </a:lnTo>
                      <a:lnTo>
                        <a:pt x="613" y="45"/>
                      </a:lnTo>
                      <a:lnTo>
                        <a:pt x="613" y="44"/>
                      </a:lnTo>
                      <a:lnTo>
                        <a:pt x="613" y="44"/>
                      </a:lnTo>
                      <a:lnTo>
                        <a:pt x="612" y="42"/>
                      </a:lnTo>
                      <a:lnTo>
                        <a:pt x="612" y="42"/>
                      </a:lnTo>
                      <a:lnTo>
                        <a:pt x="612" y="41"/>
                      </a:lnTo>
                      <a:lnTo>
                        <a:pt x="609" y="40"/>
                      </a:lnTo>
                      <a:lnTo>
                        <a:pt x="609" y="40"/>
                      </a:lnTo>
                      <a:lnTo>
                        <a:pt x="608" y="38"/>
                      </a:lnTo>
                      <a:lnTo>
                        <a:pt x="608" y="38"/>
                      </a:lnTo>
                      <a:lnTo>
                        <a:pt x="607" y="38"/>
                      </a:lnTo>
                      <a:lnTo>
                        <a:pt x="607" y="38"/>
                      </a:lnTo>
                      <a:lnTo>
                        <a:pt x="607" y="38"/>
                      </a:lnTo>
                      <a:lnTo>
                        <a:pt x="605" y="38"/>
                      </a:lnTo>
                      <a:lnTo>
                        <a:pt x="605" y="37"/>
                      </a:lnTo>
                      <a:lnTo>
                        <a:pt x="607" y="36"/>
                      </a:lnTo>
                      <a:lnTo>
                        <a:pt x="607" y="36"/>
                      </a:lnTo>
                      <a:lnTo>
                        <a:pt x="608" y="36"/>
                      </a:lnTo>
                      <a:lnTo>
                        <a:pt x="610" y="36"/>
                      </a:lnTo>
                      <a:close/>
                      <a:moveTo>
                        <a:pt x="612" y="28"/>
                      </a:moveTo>
                      <a:lnTo>
                        <a:pt x="613" y="29"/>
                      </a:lnTo>
                      <a:lnTo>
                        <a:pt x="616" y="29"/>
                      </a:lnTo>
                      <a:lnTo>
                        <a:pt x="616" y="29"/>
                      </a:lnTo>
                      <a:lnTo>
                        <a:pt x="616" y="34"/>
                      </a:lnTo>
                      <a:lnTo>
                        <a:pt x="613" y="34"/>
                      </a:lnTo>
                      <a:lnTo>
                        <a:pt x="613" y="33"/>
                      </a:lnTo>
                      <a:lnTo>
                        <a:pt x="613" y="33"/>
                      </a:lnTo>
                      <a:lnTo>
                        <a:pt x="612" y="32"/>
                      </a:lnTo>
                      <a:lnTo>
                        <a:pt x="612" y="31"/>
                      </a:lnTo>
                      <a:lnTo>
                        <a:pt x="612" y="29"/>
                      </a:lnTo>
                      <a:lnTo>
                        <a:pt x="612" y="29"/>
                      </a:lnTo>
                      <a:lnTo>
                        <a:pt x="612" y="28"/>
                      </a:lnTo>
                      <a:close/>
                      <a:moveTo>
                        <a:pt x="1332" y="23"/>
                      </a:moveTo>
                      <a:lnTo>
                        <a:pt x="1333" y="27"/>
                      </a:lnTo>
                      <a:lnTo>
                        <a:pt x="1334" y="27"/>
                      </a:lnTo>
                      <a:lnTo>
                        <a:pt x="1333" y="33"/>
                      </a:lnTo>
                      <a:lnTo>
                        <a:pt x="1334" y="33"/>
                      </a:lnTo>
                      <a:lnTo>
                        <a:pt x="1334" y="34"/>
                      </a:lnTo>
                      <a:lnTo>
                        <a:pt x="1337" y="34"/>
                      </a:lnTo>
                      <a:lnTo>
                        <a:pt x="1337" y="33"/>
                      </a:lnTo>
                      <a:lnTo>
                        <a:pt x="1337" y="32"/>
                      </a:lnTo>
                      <a:lnTo>
                        <a:pt x="1337" y="32"/>
                      </a:lnTo>
                      <a:lnTo>
                        <a:pt x="1337" y="32"/>
                      </a:lnTo>
                      <a:lnTo>
                        <a:pt x="1337" y="29"/>
                      </a:lnTo>
                      <a:lnTo>
                        <a:pt x="1337" y="29"/>
                      </a:lnTo>
                      <a:lnTo>
                        <a:pt x="1337" y="28"/>
                      </a:lnTo>
                      <a:lnTo>
                        <a:pt x="1338" y="28"/>
                      </a:lnTo>
                      <a:lnTo>
                        <a:pt x="1337" y="24"/>
                      </a:lnTo>
                      <a:lnTo>
                        <a:pt x="1336" y="24"/>
                      </a:lnTo>
                      <a:lnTo>
                        <a:pt x="1334" y="24"/>
                      </a:lnTo>
                      <a:lnTo>
                        <a:pt x="1332" y="23"/>
                      </a:lnTo>
                      <a:close/>
                      <a:moveTo>
                        <a:pt x="1235" y="0"/>
                      </a:moveTo>
                      <a:lnTo>
                        <a:pt x="1393" y="0"/>
                      </a:lnTo>
                      <a:lnTo>
                        <a:pt x="1392" y="0"/>
                      </a:lnTo>
                      <a:lnTo>
                        <a:pt x="1392" y="2"/>
                      </a:lnTo>
                      <a:lnTo>
                        <a:pt x="1392" y="2"/>
                      </a:lnTo>
                      <a:lnTo>
                        <a:pt x="1392" y="3"/>
                      </a:lnTo>
                      <a:lnTo>
                        <a:pt x="1391" y="3"/>
                      </a:lnTo>
                      <a:lnTo>
                        <a:pt x="1391" y="4"/>
                      </a:lnTo>
                      <a:lnTo>
                        <a:pt x="1391" y="4"/>
                      </a:lnTo>
                      <a:lnTo>
                        <a:pt x="1391" y="6"/>
                      </a:lnTo>
                      <a:lnTo>
                        <a:pt x="1389" y="6"/>
                      </a:lnTo>
                      <a:lnTo>
                        <a:pt x="1389" y="7"/>
                      </a:lnTo>
                      <a:lnTo>
                        <a:pt x="1389" y="8"/>
                      </a:lnTo>
                      <a:lnTo>
                        <a:pt x="1391" y="10"/>
                      </a:lnTo>
                      <a:lnTo>
                        <a:pt x="1389" y="10"/>
                      </a:lnTo>
                      <a:lnTo>
                        <a:pt x="1388" y="11"/>
                      </a:lnTo>
                      <a:lnTo>
                        <a:pt x="1388" y="12"/>
                      </a:lnTo>
                      <a:lnTo>
                        <a:pt x="1388" y="12"/>
                      </a:lnTo>
                      <a:lnTo>
                        <a:pt x="1388" y="14"/>
                      </a:lnTo>
                      <a:lnTo>
                        <a:pt x="1387" y="15"/>
                      </a:lnTo>
                      <a:lnTo>
                        <a:pt x="1387" y="16"/>
                      </a:lnTo>
                      <a:lnTo>
                        <a:pt x="1383" y="19"/>
                      </a:lnTo>
                      <a:lnTo>
                        <a:pt x="1382" y="20"/>
                      </a:lnTo>
                      <a:lnTo>
                        <a:pt x="1382" y="21"/>
                      </a:lnTo>
                      <a:lnTo>
                        <a:pt x="1382" y="23"/>
                      </a:lnTo>
                      <a:lnTo>
                        <a:pt x="1379" y="23"/>
                      </a:lnTo>
                      <a:lnTo>
                        <a:pt x="1379" y="23"/>
                      </a:lnTo>
                      <a:lnTo>
                        <a:pt x="1378" y="23"/>
                      </a:lnTo>
                      <a:lnTo>
                        <a:pt x="1378" y="24"/>
                      </a:lnTo>
                      <a:lnTo>
                        <a:pt x="1376" y="24"/>
                      </a:lnTo>
                      <a:lnTo>
                        <a:pt x="1376" y="27"/>
                      </a:lnTo>
                      <a:lnTo>
                        <a:pt x="1372" y="29"/>
                      </a:lnTo>
                      <a:lnTo>
                        <a:pt x="1372" y="32"/>
                      </a:lnTo>
                      <a:lnTo>
                        <a:pt x="1372" y="32"/>
                      </a:lnTo>
                      <a:lnTo>
                        <a:pt x="1371" y="33"/>
                      </a:lnTo>
                      <a:lnTo>
                        <a:pt x="1370" y="33"/>
                      </a:lnTo>
                      <a:lnTo>
                        <a:pt x="1368" y="33"/>
                      </a:lnTo>
                      <a:lnTo>
                        <a:pt x="1367" y="36"/>
                      </a:lnTo>
                      <a:lnTo>
                        <a:pt x="1367" y="37"/>
                      </a:lnTo>
                      <a:lnTo>
                        <a:pt x="1366" y="38"/>
                      </a:lnTo>
                      <a:lnTo>
                        <a:pt x="1364" y="41"/>
                      </a:lnTo>
                      <a:lnTo>
                        <a:pt x="1364" y="44"/>
                      </a:lnTo>
                      <a:lnTo>
                        <a:pt x="1363" y="44"/>
                      </a:lnTo>
                      <a:lnTo>
                        <a:pt x="1363" y="45"/>
                      </a:lnTo>
                      <a:lnTo>
                        <a:pt x="1361" y="44"/>
                      </a:lnTo>
                      <a:lnTo>
                        <a:pt x="1361" y="46"/>
                      </a:lnTo>
                      <a:lnTo>
                        <a:pt x="1361" y="46"/>
                      </a:lnTo>
                      <a:lnTo>
                        <a:pt x="1359" y="48"/>
                      </a:lnTo>
                      <a:lnTo>
                        <a:pt x="1358" y="49"/>
                      </a:lnTo>
                      <a:lnTo>
                        <a:pt x="1358" y="49"/>
                      </a:lnTo>
                      <a:lnTo>
                        <a:pt x="1357" y="52"/>
                      </a:lnTo>
                      <a:lnTo>
                        <a:pt x="1355" y="52"/>
                      </a:lnTo>
                      <a:lnTo>
                        <a:pt x="1355" y="53"/>
                      </a:lnTo>
                      <a:lnTo>
                        <a:pt x="1354" y="53"/>
                      </a:lnTo>
                      <a:lnTo>
                        <a:pt x="1354" y="54"/>
                      </a:lnTo>
                      <a:lnTo>
                        <a:pt x="1353" y="55"/>
                      </a:lnTo>
                      <a:lnTo>
                        <a:pt x="1351" y="55"/>
                      </a:lnTo>
                      <a:lnTo>
                        <a:pt x="1351" y="57"/>
                      </a:lnTo>
                      <a:lnTo>
                        <a:pt x="1350" y="57"/>
                      </a:lnTo>
                      <a:lnTo>
                        <a:pt x="1349" y="57"/>
                      </a:lnTo>
                      <a:lnTo>
                        <a:pt x="1349" y="58"/>
                      </a:lnTo>
                      <a:lnTo>
                        <a:pt x="1347" y="58"/>
                      </a:lnTo>
                      <a:lnTo>
                        <a:pt x="1347" y="57"/>
                      </a:lnTo>
                      <a:lnTo>
                        <a:pt x="1346" y="55"/>
                      </a:lnTo>
                      <a:lnTo>
                        <a:pt x="1345" y="55"/>
                      </a:lnTo>
                      <a:lnTo>
                        <a:pt x="1345" y="55"/>
                      </a:lnTo>
                      <a:lnTo>
                        <a:pt x="1344" y="55"/>
                      </a:lnTo>
                      <a:lnTo>
                        <a:pt x="1342" y="55"/>
                      </a:lnTo>
                      <a:lnTo>
                        <a:pt x="1342" y="53"/>
                      </a:lnTo>
                      <a:lnTo>
                        <a:pt x="1340" y="53"/>
                      </a:lnTo>
                      <a:lnTo>
                        <a:pt x="1340" y="52"/>
                      </a:lnTo>
                      <a:lnTo>
                        <a:pt x="1338" y="50"/>
                      </a:lnTo>
                      <a:lnTo>
                        <a:pt x="1338" y="49"/>
                      </a:lnTo>
                      <a:lnTo>
                        <a:pt x="1340" y="49"/>
                      </a:lnTo>
                      <a:lnTo>
                        <a:pt x="1340" y="46"/>
                      </a:lnTo>
                      <a:lnTo>
                        <a:pt x="1338" y="48"/>
                      </a:lnTo>
                      <a:lnTo>
                        <a:pt x="1337" y="48"/>
                      </a:lnTo>
                      <a:lnTo>
                        <a:pt x="1334" y="49"/>
                      </a:lnTo>
                      <a:lnTo>
                        <a:pt x="1336" y="46"/>
                      </a:lnTo>
                      <a:lnTo>
                        <a:pt x="1334" y="46"/>
                      </a:lnTo>
                      <a:lnTo>
                        <a:pt x="1334" y="46"/>
                      </a:lnTo>
                      <a:lnTo>
                        <a:pt x="1333" y="46"/>
                      </a:lnTo>
                      <a:lnTo>
                        <a:pt x="1330" y="50"/>
                      </a:lnTo>
                      <a:lnTo>
                        <a:pt x="1329" y="50"/>
                      </a:lnTo>
                      <a:lnTo>
                        <a:pt x="1329" y="52"/>
                      </a:lnTo>
                      <a:lnTo>
                        <a:pt x="1328" y="52"/>
                      </a:lnTo>
                      <a:lnTo>
                        <a:pt x="1327" y="52"/>
                      </a:lnTo>
                      <a:lnTo>
                        <a:pt x="1327" y="54"/>
                      </a:lnTo>
                      <a:lnTo>
                        <a:pt x="1324" y="55"/>
                      </a:lnTo>
                      <a:lnTo>
                        <a:pt x="1324" y="55"/>
                      </a:lnTo>
                      <a:lnTo>
                        <a:pt x="1323" y="55"/>
                      </a:lnTo>
                      <a:lnTo>
                        <a:pt x="1321" y="57"/>
                      </a:lnTo>
                      <a:lnTo>
                        <a:pt x="1320" y="58"/>
                      </a:lnTo>
                      <a:lnTo>
                        <a:pt x="1319" y="59"/>
                      </a:lnTo>
                      <a:lnTo>
                        <a:pt x="1317" y="61"/>
                      </a:lnTo>
                      <a:lnTo>
                        <a:pt x="1317" y="62"/>
                      </a:lnTo>
                      <a:lnTo>
                        <a:pt x="1315" y="62"/>
                      </a:lnTo>
                      <a:lnTo>
                        <a:pt x="1313" y="65"/>
                      </a:lnTo>
                      <a:lnTo>
                        <a:pt x="1312" y="66"/>
                      </a:lnTo>
                      <a:lnTo>
                        <a:pt x="1311" y="66"/>
                      </a:lnTo>
                      <a:lnTo>
                        <a:pt x="1311" y="69"/>
                      </a:lnTo>
                      <a:lnTo>
                        <a:pt x="1311" y="70"/>
                      </a:lnTo>
                      <a:lnTo>
                        <a:pt x="1312" y="71"/>
                      </a:lnTo>
                      <a:lnTo>
                        <a:pt x="1312" y="74"/>
                      </a:lnTo>
                      <a:lnTo>
                        <a:pt x="1313" y="76"/>
                      </a:lnTo>
                      <a:lnTo>
                        <a:pt x="1310" y="78"/>
                      </a:lnTo>
                      <a:lnTo>
                        <a:pt x="1310" y="79"/>
                      </a:lnTo>
                      <a:lnTo>
                        <a:pt x="1308" y="80"/>
                      </a:lnTo>
                      <a:lnTo>
                        <a:pt x="1308" y="80"/>
                      </a:lnTo>
                      <a:lnTo>
                        <a:pt x="1304" y="82"/>
                      </a:lnTo>
                      <a:lnTo>
                        <a:pt x="1304" y="82"/>
                      </a:lnTo>
                      <a:lnTo>
                        <a:pt x="1304" y="82"/>
                      </a:lnTo>
                      <a:lnTo>
                        <a:pt x="1304" y="83"/>
                      </a:lnTo>
                      <a:lnTo>
                        <a:pt x="1300" y="86"/>
                      </a:lnTo>
                      <a:lnTo>
                        <a:pt x="1300" y="88"/>
                      </a:lnTo>
                      <a:lnTo>
                        <a:pt x="1298" y="88"/>
                      </a:lnTo>
                      <a:lnTo>
                        <a:pt x="1296" y="89"/>
                      </a:lnTo>
                      <a:lnTo>
                        <a:pt x="1296" y="89"/>
                      </a:lnTo>
                      <a:lnTo>
                        <a:pt x="1295" y="89"/>
                      </a:lnTo>
                      <a:lnTo>
                        <a:pt x="1294" y="91"/>
                      </a:lnTo>
                      <a:lnTo>
                        <a:pt x="1292" y="97"/>
                      </a:lnTo>
                      <a:lnTo>
                        <a:pt x="1291" y="97"/>
                      </a:lnTo>
                      <a:lnTo>
                        <a:pt x="1291" y="97"/>
                      </a:lnTo>
                      <a:lnTo>
                        <a:pt x="1291" y="99"/>
                      </a:lnTo>
                      <a:lnTo>
                        <a:pt x="1292" y="99"/>
                      </a:lnTo>
                      <a:lnTo>
                        <a:pt x="1292" y="100"/>
                      </a:lnTo>
                      <a:lnTo>
                        <a:pt x="1295" y="100"/>
                      </a:lnTo>
                      <a:lnTo>
                        <a:pt x="1296" y="101"/>
                      </a:lnTo>
                      <a:lnTo>
                        <a:pt x="1298" y="101"/>
                      </a:lnTo>
                      <a:lnTo>
                        <a:pt x="1298" y="101"/>
                      </a:lnTo>
                      <a:lnTo>
                        <a:pt x="1299" y="103"/>
                      </a:lnTo>
                      <a:lnTo>
                        <a:pt x="1300" y="103"/>
                      </a:lnTo>
                      <a:lnTo>
                        <a:pt x="1300" y="104"/>
                      </a:lnTo>
                      <a:lnTo>
                        <a:pt x="1299" y="104"/>
                      </a:lnTo>
                      <a:lnTo>
                        <a:pt x="1299" y="104"/>
                      </a:lnTo>
                      <a:lnTo>
                        <a:pt x="1299" y="105"/>
                      </a:lnTo>
                      <a:lnTo>
                        <a:pt x="1300" y="105"/>
                      </a:lnTo>
                      <a:lnTo>
                        <a:pt x="1300" y="106"/>
                      </a:lnTo>
                      <a:lnTo>
                        <a:pt x="1300" y="106"/>
                      </a:lnTo>
                      <a:lnTo>
                        <a:pt x="1300" y="108"/>
                      </a:lnTo>
                      <a:lnTo>
                        <a:pt x="1302" y="108"/>
                      </a:lnTo>
                      <a:lnTo>
                        <a:pt x="1302" y="109"/>
                      </a:lnTo>
                      <a:lnTo>
                        <a:pt x="1303" y="110"/>
                      </a:lnTo>
                      <a:lnTo>
                        <a:pt x="1303" y="112"/>
                      </a:lnTo>
                      <a:lnTo>
                        <a:pt x="1303" y="113"/>
                      </a:lnTo>
                      <a:lnTo>
                        <a:pt x="1303" y="113"/>
                      </a:lnTo>
                      <a:lnTo>
                        <a:pt x="1303" y="116"/>
                      </a:lnTo>
                      <a:lnTo>
                        <a:pt x="1306" y="116"/>
                      </a:lnTo>
                      <a:lnTo>
                        <a:pt x="1306" y="116"/>
                      </a:lnTo>
                      <a:lnTo>
                        <a:pt x="1306" y="116"/>
                      </a:lnTo>
                      <a:lnTo>
                        <a:pt x="1307" y="120"/>
                      </a:lnTo>
                      <a:lnTo>
                        <a:pt x="1308" y="121"/>
                      </a:lnTo>
                      <a:lnTo>
                        <a:pt x="1310" y="124"/>
                      </a:lnTo>
                      <a:lnTo>
                        <a:pt x="1310" y="124"/>
                      </a:lnTo>
                      <a:lnTo>
                        <a:pt x="1310" y="125"/>
                      </a:lnTo>
                      <a:lnTo>
                        <a:pt x="1310" y="126"/>
                      </a:lnTo>
                      <a:lnTo>
                        <a:pt x="1310" y="126"/>
                      </a:lnTo>
                      <a:lnTo>
                        <a:pt x="1310" y="129"/>
                      </a:lnTo>
                      <a:lnTo>
                        <a:pt x="1310" y="129"/>
                      </a:lnTo>
                      <a:lnTo>
                        <a:pt x="1310" y="130"/>
                      </a:lnTo>
                      <a:lnTo>
                        <a:pt x="1310" y="130"/>
                      </a:lnTo>
                      <a:lnTo>
                        <a:pt x="1310" y="130"/>
                      </a:lnTo>
                      <a:lnTo>
                        <a:pt x="1310" y="134"/>
                      </a:lnTo>
                      <a:lnTo>
                        <a:pt x="1311" y="134"/>
                      </a:lnTo>
                      <a:lnTo>
                        <a:pt x="1311" y="138"/>
                      </a:lnTo>
                      <a:lnTo>
                        <a:pt x="1310" y="141"/>
                      </a:lnTo>
                      <a:lnTo>
                        <a:pt x="1308" y="144"/>
                      </a:lnTo>
                      <a:lnTo>
                        <a:pt x="1307" y="144"/>
                      </a:lnTo>
                      <a:lnTo>
                        <a:pt x="1306" y="146"/>
                      </a:lnTo>
                      <a:lnTo>
                        <a:pt x="1303" y="146"/>
                      </a:lnTo>
                      <a:lnTo>
                        <a:pt x="1303" y="148"/>
                      </a:lnTo>
                      <a:lnTo>
                        <a:pt x="1295" y="150"/>
                      </a:lnTo>
                      <a:lnTo>
                        <a:pt x="1295" y="150"/>
                      </a:lnTo>
                      <a:lnTo>
                        <a:pt x="1292" y="151"/>
                      </a:lnTo>
                      <a:lnTo>
                        <a:pt x="1291" y="154"/>
                      </a:lnTo>
                      <a:lnTo>
                        <a:pt x="1290" y="154"/>
                      </a:lnTo>
                      <a:lnTo>
                        <a:pt x="1289" y="155"/>
                      </a:lnTo>
                      <a:lnTo>
                        <a:pt x="1287" y="155"/>
                      </a:lnTo>
                      <a:lnTo>
                        <a:pt x="1286" y="156"/>
                      </a:lnTo>
                      <a:lnTo>
                        <a:pt x="1285" y="155"/>
                      </a:lnTo>
                      <a:lnTo>
                        <a:pt x="1285" y="155"/>
                      </a:lnTo>
                      <a:lnTo>
                        <a:pt x="1283" y="155"/>
                      </a:lnTo>
                      <a:lnTo>
                        <a:pt x="1283" y="154"/>
                      </a:lnTo>
                      <a:lnTo>
                        <a:pt x="1285" y="152"/>
                      </a:lnTo>
                      <a:lnTo>
                        <a:pt x="1285" y="152"/>
                      </a:lnTo>
                      <a:lnTo>
                        <a:pt x="1285" y="152"/>
                      </a:lnTo>
                      <a:lnTo>
                        <a:pt x="1283" y="151"/>
                      </a:lnTo>
                      <a:lnTo>
                        <a:pt x="1283" y="150"/>
                      </a:lnTo>
                      <a:lnTo>
                        <a:pt x="1285" y="150"/>
                      </a:lnTo>
                      <a:lnTo>
                        <a:pt x="1285" y="148"/>
                      </a:lnTo>
                      <a:lnTo>
                        <a:pt x="1286" y="148"/>
                      </a:lnTo>
                      <a:lnTo>
                        <a:pt x="1286" y="146"/>
                      </a:lnTo>
                      <a:lnTo>
                        <a:pt x="1286" y="146"/>
                      </a:lnTo>
                      <a:lnTo>
                        <a:pt x="1286" y="141"/>
                      </a:lnTo>
                      <a:lnTo>
                        <a:pt x="1289" y="138"/>
                      </a:lnTo>
                      <a:lnTo>
                        <a:pt x="1289" y="137"/>
                      </a:lnTo>
                      <a:lnTo>
                        <a:pt x="1289" y="137"/>
                      </a:lnTo>
                      <a:lnTo>
                        <a:pt x="1290" y="135"/>
                      </a:lnTo>
                      <a:lnTo>
                        <a:pt x="1289" y="135"/>
                      </a:lnTo>
                      <a:lnTo>
                        <a:pt x="1287" y="134"/>
                      </a:lnTo>
                      <a:lnTo>
                        <a:pt x="1287" y="133"/>
                      </a:lnTo>
                      <a:lnTo>
                        <a:pt x="1287" y="130"/>
                      </a:lnTo>
                      <a:lnTo>
                        <a:pt x="1289" y="130"/>
                      </a:lnTo>
                      <a:lnTo>
                        <a:pt x="1289" y="129"/>
                      </a:lnTo>
                      <a:lnTo>
                        <a:pt x="1287" y="127"/>
                      </a:lnTo>
                      <a:lnTo>
                        <a:pt x="1286" y="126"/>
                      </a:lnTo>
                      <a:lnTo>
                        <a:pt x="1286" y="124"/>
                      </a:lnTo>
                      <a:lnTo>
                        <a:pt x="1289" y="124"/>
                      </a:lnTo>
                      <a:lnTo>
                        <a:pt x="1289" y="124"/>
                      </a:lnTo>
                      <a:lnTo>
                        <a:pt x="1289" y="124"/>
                      </a:lnTo>
                      <a:lnTo>
                        <a:pt x="1290" y="124"/>
                      </a:lnTo>
                      <a:lnTo>
                        <a:pt x="1290" y="121"/>
                      </a:lnTo>
                      <a:lnTo>
                        <a:pt x="1289" y="121"/>
                      </a:lnTo>
                      <a:lnTo>
                        <a:pt x="1287" y="116"/>
                      </a:lnTo>
                      <a:lnTo>
                        <a:pt x="1286" y="116"/>
                      </a:lnTo>
                      <a:lnTo>
                        <a:pt x="1283" y="114"/>
                      </a:lnTo>
                      <a:lnTo>
                        <a:pt x="1283" y="116"/>
                      </a:lnTo>
                      <a:lnTo>
                        <a:pt x="1279" y="114"/>
                      </a:lnTo>
                      <a:lnTo>
                        <a:pt x="1279" y="116"/>
                      </a:lnTo>
                      <a:lnTo>
                        <a:pt x="1277" y="116"/>
                      </a:lnTo>
                      <a:lnTo>
                        <a:pt x="1277" y="117"/>
                      </a:lnTo>
                      <a:lnTo>
                        <a:pt x="1277" y="117"/>
                      </a:lnTo>
                      <a:lnTo>
                        <a:pt x="1277" y="117"/>
                      </a:lnTo>
                      <a:lnTo>
                        <a:pt x="1277" y="116"/>
                      </a:lnTo>
                      <a:lnTo>
                        <a:pt x="1274" y="116"/>
                      </a:lnTo>
                      <a:lnTo>
                        <a:pt x="1273" y="113"/>
                      </a:lnTo>
                      <a:lnTo>
                        <a:pt x="1273" y="113"/>
                      </a:lnTo>
                      <a:lnTo>
                        <a:pt x="1274" y="112"/>
                      </a:lnTo>
                      <a:lnTo>
                        <a:pt x="1274" y="112"/>
                      </a:lnTo>
                      <a:lnTo>
                        <a:pt x="1273" y="110"/>
                      </a:lnTo>
                      <a:lnTo>
                        <a:pt x="1273" y="110"/>
                      </a:lnTo>
                      <a:lnTo>
                        <a:pt x="1273" y="110"/>
                      </a:lnTo>
                      <a:lnTo>
                        <a:pt x="1272" y="110"/>
                      </a:lnTo>
                      <a:lnTo>
                        <a:pt x="1272" y="110"/>
                      </a:lnTo>
                      <a:lnTo>
                        <a:pt x="1272" y="110"/>
                      </a:lnTo>
                      <a:lnTo>
                        <a:pt x="1270" y="110"/>
                      </a:lnTo>
                      <a:lnTo>
                        <a:pt x="1269" y="109"/>
                      </a:lnTo>
                      <a:lnTo>
                        <a:pt x="1269" y="106"/>
                      </a:lnTo>
                      <a:lnTo>
                        <a:pt x="1270" y="106"/>
                      </a:lnTo>
                      <a:lnTo>
                        <a:pt x="1270" y="105"/>
                      </a:lnTo>
                      <a:lnTo>
                        <a:pt x="1272" y="104"/>
                      </a:lnTo>
                      <a:lnTo>
                        <a:pt x="1272" y="104"/>
                      </a:lnTo>
                      <a:lnTo>
                        <a:pt x="1273" y="103"/>
                      </a:lnTo>
                      <a:lnTo>
                        <a:pt x="1274" y="103"/>
                      </a:lnTo>
                      <a:lnTo>
                        <a:pt x="1274" y="103"/>
                      </a:lnTo>
                      <a:lnTo>
                        <a:pt x="1275" y="103"/>
                      </a:lnTo>
                      <a:lnTo>
                        <a:pt x="1277" y="103"/>
                      </a:lnTo>
                      <a:lnTo>
                        <a:pt x="1274" y="101"/>
                      </a:lnTo>
                      <a:lnTo>
                        <a:pt x="1274" y="99"/>
                      </a:lnTo>
                      <a:lnTo>
                        <a:pt x="1274" y="97"/>
                      </a:lnTo>
                      <a:lnTo>
                        <a:pt x="1274" y="95"/>
                      </a:lnTo>
                      <a:lnTo>
                        <a:pt x="1273" y="93"/>
                      </a:lnTo>
                      <a:lnTo>
                        <a:pt x="1272" y="93"/>
                      </a:lnTo>
                      <a:lnTo>
                        <a:pt x="1270" y="92"/>
                      </a:lnTo>
                      <a:lnTo>
                        <a:pt x="1269" y="91"/>
                      </a:lnTo>
                      <a:lnTo>
                        <a:pt x="1268" y="91"/>
                      </a:lnTo>
                      <a:lnTo>
                        <a:pt x="1268" y="91"/>
                      </a:lnTo>
                      <a:lnTo>
                        <a:pt x="1268" y="91"/>
                      </a:lnTo>
                      <a:lnTo>
                        <a:pt x="1266" y="92"/>
                      </a:lnTo>
                      <a:lnTo>
                        <a:pt x="1266" y="92"/>
                      </a:lnTo>
                      <a:lnTo>
                        <a:pt x="1265" y="91"/>
                      </a:lnTo>
                      <a:lnTo>
                        <a:pt x="1264" y="89"/>
                      </a:lnTo>
                      <a:lnTo>
                        <a:pt x="1261" y="89"/>
                      </a:lnTo>
                      <a:lnTo>
                        <a:pt x="1260" y="89"/>
                      </a:lnTo>
                      <a:lnTo>
                        <a:pt x="1260" y="91"/>
                      </a:lnTo>
                      <a:lnTo>
                        <a:pt x="1257" y="91"/>
                      </a:lnTo>
                      <a:lnTo>
                        <a:pt x="1257" y="91"/>
                      </a:lnTo>
                      <a:lnTo>
                        <a:pt x="1256" y="91"/>
                      </a:lnTo>
                      <a:lnTo>
                        <a:pt x="1256" y="92"/>
                      </a:lnTo>
                      <a:lnTo>
                        <a:pt x="1255" y="92"/>
                      </a:lnTo>
                      <a:lnTo>
                        <a:pt x="1253" y="93"/>
                      </a:lnTo>
                      <a:lnTo>
                        <a:pt x="1252" y="93"/>
                      </a:lnTo>
                      <a:lnTo>
                        <a:pt x="1252" y="95"/>
                      </a:lnTo>
                      <a:lnTo>
                        <a:pt x="1251" y="95"/>
                      </a:lnTo>
                      <a:lnTo>
                        <a:pt x="1247" y="99"/>
                      </a:lnTo>
                      <a:lnTo>
                        <a:pt x="1245" y="99"/>
                      </a:lnTo>
                      <a:lnTo>
                        <a:pt x="1245" y="99"/>
                      </a:lnTo>
                      <a:lnTo>
                        <a:pt x="1243" y="100"/>
                      </a:lnTo>
                      <a:lnTo>
                        <a:pt x="1244" y="101"/>
                      </a:lnTo>
                      <a:lnTo>
                        <a:pt x="1243" y="101"/>
                      </a:lnTo>
                      <a:lnTo>
                        <a:pt x="1243" y="103"/>
                      </a:lnTo>
                      <a:lnTo>
                        <a:pt x="1240" y="103"/>
                      </a:lnTo>
                      <a:lnTo>
                        <a:pt x="1240" y="103"/>
                      </a:lnTo>
                      <a:lnTo>
                        <a:pt x="1239" y="101"/>
                      </a:lnTo>
                      <a:lnTo>
                        <a:pt x="1239" y="101"/>
                      </a:lnTo>
                      <a:lnTo>
                        <a:pt x="1239" y="101"/>
                      </a:lnTo>
                      <a:lnTo>
                        <a:pt x="1240" y="100"/>
                      </a:lnTo>
                      <a:lnTo>
                        <a:pt x="1240" y="100"/>
                      </a:lnTo>
                      <a:lnTo>
                        <a:pt x="1240" y="100"/>
                      </a:lnTo>
                      <a:lnTo>
                        <a:pt x="1241" y="99"/>
                      </a:lnTo>
                      <a:lnTo>
                        <a:pt x="1241" y="99"/>
                      </a:lnTo>
                      <a:lnTo>
                        <a:pt x="1241" y="97"/>
                      </a:lnTo>
                      <a:lnTo>
                        <a:pt x="1243" y="96"/>
                      </a:lnTo>
                      <a:lnTo>
                        <a:pt x="1243" y="96"/>
                      </a:lnTo>
                      <a:lnTo>
                        <a:pt x="1241" y="96"/>
                      </a:lnTo>
                      <a:lnTo>
                        <a:pt x="1241" y="96"/>
                      </a:lnTo>
                      <a:lnTo>
                        <a:pt x="1241" y="96"/>
                      </a:lnTo>
                      <a:lnTo>
                        <a:pt x="1241" y="96"/>
                      </a:lnTo>
                      <a:lnTo>
                        <a:pt x="1240" y="96"/>
                      </a:lnTo>
                      <a:lnTo>
                        <a:pt x="1240" y="96"/>
                      </a:lnTo>
                      <a:lnTo>
                        <a:pt x="1240" y="93"/>
                      </a:lnTo>
                      <a:lnTo>
                        <a:pt x="1240" y="93"/>
                      </a:lnTo>
                      <a:lnTo>
                        <a:pt x="1240" y="92"/>
                      </a:lnTo>
                      <a:lnTo>
                        <a:pt x="1244" y="88"/>
                      </a:lnTo>
                      <a:lnTo>
                        <a:pt x="1244" y="87"/>
                      </a:lnTo>
                      <a:lnTo>
                        <a:pt x="1245" y="86"/>
                      </a:lnTo>
                      <a:lnTo>
                        <a:pt x="1247" y="83"/>
                      </a:lnTo>
                      <a:lnTo>
                        <a:pt x="1247" y="83"/>
                      </a:lnTo>
                      <a:lnTo>
                        <a:pt x="1248" y="82"/>
                      </a:lnTo>
                      <a:lnTo>
                        <a:pt x="1249" y="79"/>
                      </a:lnTo>
                      <a:lnTo>
                        <a:pt x="1238" y="76"/>
                      </a:lnTo>
                      <a:lnTo>
                        <a:pt x="1235" y="80"/>
                      </a:lnTo>
                      <a:lnTo>
                        <a:pt x="1235" y="80"/>
                      </a:lnTo>
                      <a:lnTo>
                        <a:pt x="1235" y="0"/>
                      </a:lnTo>
                      <a:close/>
                      <a:moveTo>
                        <a:pt x="616" y="0"/>
                      </a:moveTo>
                      <a:lnTo>
                        <a:pt x="616" y="0"/>
                      </a:lnTo>
                      <a:lnTo>
                        <a:pt x="616" y="3"/>
                      </a:lnTo>
                      <a:lnTo>
                        <a:pt x="616" y="3"/>
                      </a:lnTo>
                      <a:lnTo>
                        <a:pt x="616" y="0"/>
                      </a:lnTo>
                      <a:lnTo>
                        <a:pt x="616" y="0"/>
                      </a:lnTo>
                      <a:close/>
                      <a:moveTo>
                        <a:pt x="133" y="0"/>
                      </a:moveTo>
                      <a:lnTo>
                        <a:pt x="609" y="0"/>
                      </a:lnTo>
                      <a:lnTo>
                        <a:pt x="609" y="2"/>
                      </a:lnTo>
                      <a:lnTo>
                        <a:pt x="608" y="3"/>
                      </a:lnTo>
                      <a:lnTo>
                        <a:pt x="608" y="3"/>
                      </a:lnTo>
                      <a:lnTo>
                        <a:pt x="607" y="3"/>
                      </a:lnTo>
                      <a:lnTo>
                        <a:pt x="605" y="4"/>
                      </a:lnTo>
                      <a:lnTo>
                        <a:pt x="604" y="4"/>
                      </a:lnTo>
                      <a:lnTo>
                        <a:pt x="603" y="6"/>
                      </a:lnTo>
                      <a:lnTo>
                        <a:pt x="597" y="6"/>
                      </a:lnTo>
                      <a:lnTo>
                        <a:pt x="596" y="8"/>
                      </a:lnTo>
                      <a:lnTo>
                        <a:pt x="595" y="8"/>
                      </a:lnTo>
                      <a:lnTo>
                        <a:pt x="595" y="10"/>
                      </a:lnTo>
                      <a:lnTo>
                        <a:pt x="593" y="10"/>
                      </a:lnTo>
                      <a:lnTo>
                        <a:pt x="592" y="10"/>
                      </a:lnTo>
                      <a:lnTo>
                        <a:pt x="591" y="8"/>
                      </a:lnTo>
                      <a:lnTo>
                        <a:pt x="591" y="10"/>
                      </a:lnTo>
                      <a:lnTo>
                        <a:pt x="591" y="10"/>
                      </a:lnTo>
                      <a:lnTo>
                        <a:pt x="591" y="10"/>
                      </a:lnTo>
                      <a:lnTo>
                        <a:pt x="591" y="11"/>
                      </a:lnTo>
                      <a:lnTo>
                        <a:pt x="588" y="11"/>
                      </a:lnTo>
                      <a:lnTo>
                        <a:pt x="588" y="8"/>
                      </a:lnTo>
                      <a:lnTo>
                        <a:pt x="587" y="10"/>
                      </a:lnTo>
                      <a:lnTo>
                        <a:pt x="587" y="10"/>
                      </a:lnTo>
                      <a:lnTo>
                        <a:pt x="587" y="10"/>
                      </a:lnTo>
                      <a:lnTo>
                        <a:pt x="587" y="10"/>
                      </a:lnTo>
                      <a:lnTo>
                        <a:pt x="587" y="11"/>
                      </a:lnTo>
                      <a:lnTo>
                        <a:pt x="587" y="11"/>
                      </a:lnTo>
                      <a:lnTo>
                        <a:pt x="587" y="11"/>
                      </a:lnTo>
                      <a:lnTo>
                        <a:pt x="590" y="11"/>
                      </a:lnTo>
                      <a:lnTo>
                        <a:pt x="590" y="12"/>
                      </a:lnTo>
                      <a:lnTo>
                        <a:pt x="590" y="14"/>
                      </a:lnTo>
                      <a:lnTo>
                        <a:pt x="588" y="14"/>
                      </a:lnTo>
                      <a:lnTo>
                        <a:pt x="588" y="15"/>
                      </a:lnTo>
                      <a:lnTo>
                        <a:pt x="587" y="15"/>
                      </a:lnTo>
                      <a:lnTo>
                        <a:pt x="587" y="15"/>
                      </a:lnTo>
                      <a:lnTo>
                        <a:pt x="586" y="16"/>
                      </a:lnTo>
                      <a:lnTo>
                        <a:pt x="587" y="14"/>
                      </a:lnTo>
                      <a:lnTo>
                        <a:pt x="586" y="14"/>
                      </a:lnTo>
                      <a:lnTo>
                        <a:pt x="586" y="14"/>
                      </a:lnTo>
                      <a:lnTo>
                        <a:pt x="584" y="14"/>
                      </a:lnTo>
                      <a:lnTo>
                        <a:pt x="584" y="11"/>
                      </a:lnTo>
                      <a:lnTo>
                        <a:pt x="583" y="11"/>
                      </a:lnTo>
                      <a:lnTo>
                        <a:pt x="583" y="12"/>
                      </a:lnTo>
                      <a:lnTo>
                        <a:pt x="580" y="14"/>
                      </a:lnTo>
                      <a:lnTo>
                        <a:pt x="580" y="14"/>
                      </a:lnTo>
                      <a:lnTo>
                        <a:pt x="579" y="14"/>
                      </a:lnTo>
                      <a:lnTo>
                        <a:pt x="578" y="14"/>
                      </a:lnTo>
                      <a:lnTo>
                        <a:pt x="578" y="15"/>
                      </a:lnTo>
                      <a:lnTo>
                        <a:pt x="578" y="16"/>
                      </a:lnTo>
                      <a:lnTo>
                        <a:pt x="578" y="17"/>
                      </a:lnTo>
                      <a:lnTo>
                        <a:pt x="579" y="17"/>
                      </a:lnTo>
                      <a:lnTo>
                        <a:pt x="579" y="17"/>
                      </a:lnTo>
                      <a:lnTo>
                        <a:pt x="579" y="19"/>
                      </a:lnTo>
                      <a:lnTo>
                        <a:pt x="576" y="20"/>
                      </a:lnTo>
                      <a:lnTo>
                        <a:pt x="576" y="21"/>
                      </a:lnTo>
                      <a:lnTo>
                        <a:pt x="576" y="21"/>
                      </a:lnTo>
                      <a:lnTo>
                        <a:pt x="576" y="23"/>
                      </a:lnTo>
                      <a:lnTo>
                        <a:pt x="575" y="24"/>
                      </a:lnTo>
                      <a:lnTo>
                        <a:pt x="574" y="31"/>
                      </a:lnTo>
                      <a:lnTo>
                        <a:pt x="572" y="31"/>
                      </a:lnTo>
                      <a:lnTo>
                        <a:pt x="572" y="33"/>
                      </a:lnTo>
                      <a:lnTo>
                        <a:pt x="572" y="33"/>
                      </a:lnTo>
                      <a:lnTo>
                        <a:pt x="572" y="34"/>
                      </a:lnTo>
                      <a:lnTo>
                        <a:pt x="572" y="34"/>
                      </a:lnTo>
                      <a:lnTo>
                        <a:pt x="571" y="36"/>
                      </a:lnTo>
                      <a:lnTo>
                        <a:pt x="571" y="36"/>
                      </a:lnTo>
                      <a:lnTo>
                        <a:pt x="572" y="36"/>
                      </a:lnTo>
                      <a:lnTo>
                        <a:pt x="572" y="37"/>
                      </a:lnTo>
                      <a:lnTo>
                        <a:pt x="574" y="37"/>
                      </a:lnTo>
                      <a:lnTo>
                        <a:pt x="576" y="37"/>
                      </a:lnTo>
                      <a:lnTo>
                        <a:pt x="578" y="36"/>
                      </a:lnTo>
                      <a:lnTo>
                        <a:pt x="579" y="37"/>
                      </a:lnTo>
                      <a:lnTo>
                        <a:pt x="579" y="38"/>
                      </a:lnTo>
                      <a:lnTo>
                        <a:pt x="578" y="44"/>
                      </a:lnTo>
                      <a:lnTo>
                        <a:pt x="579" y="44"/>
                      </a:lnTo>
                      <a:lnTo>
                        <a:pt x="579" y="45"/>
                      </a:lnTo>
                      <a:lnTo>
                        <a:pt x="580" y="45"/>
                      </a:lnTo>
                      <a:lnTo>
                        <a:pt x="580" y="48"/>
                      </a:lnTo>
                      <a:lnTo>
                        <a:pt x="580" y="50"/>
                      </a:lnTo>
                      <a:lnTo>
                        <a:pt x="580" y="53"/>
                      </a:lnTo>
                      <a:lnTo>
                        <a:pt x="582" y="53"/>
                      </a:lnTo>
                      <a:lnTo>
                        <a:pt x="582" y="55"/>
                      </a:lnTo>
                      <a:lnTo>
                        <a:pt x="584" y="57"/>
                      </a:lnTo>
                      <a:lnTo>
                        <a:pt x="584" y="58"/>
                      </a:lnTo>
                      <a:lnTo>
                        <a:pt x="586" y="58"/>
                      </a:lnTo>
                      <a:lnTo>
                        <a:pt x="586" y="61"/>
                      </a:lnTo>
                      <a:lnTo>
                        <a:pt x="586" y="61"/>
                      </a:lnTo>
                      <a:lnTo>
                        <a:pt x="587" y="63"/>
                      </a:lnTo>
                      <a:lnTo>
                        <a:pt x="590" y="65"/>
                      </a:lnTo>
                      <a:lnTo>
                        <a:pt x="590" y="66"/>
                      </a:lnTo>
                      <a:lnTo>
                        <a:pt x="591" y="66"/>
                      </a:lnTo>
                      <a:lnTo>
                        <a:pt x="592" y="69"/>
                      </a:lnTo>
                      <a:lnTo>
                        <a:pt x="595" y="70"/>
                      </a:lnTo>
                      <a:lnTo>
                        <a:pt x="595" y="71"/>
                      </a:lnTo>
                      <a:lnTo>
                        <a:pt x="595" y="71"/>
                      </a:lnTo>
                      <a:lnTo>
                        <a:pt x="596" y="74"/>
                      </a:lnTo>
                      <a:lnTo>
                        <a:pt x="597" y="75"/>
                      </a:lnTo>
                      <a:lnTo>
                        <a:pt x="597" y="76"/>
                      </a:lnTo>
                      <a:lnTo>
                        <a:pt x="599" y="76"/>
                      </a:lnTo>
                      <a:lnTo>
                        <a:pt x="599" y="78"/>
                      </a:lnTo>
                      <a:lnTo>
                        <a:pt x="600" y="78"/>
                      </a:lnTo>
                      <a:lnTo>
                        <a:pt x="600" y="78"/>
                      </a:lnTo>
                      <a:lnTo>
                        <a:pt x="601" y="78"/>
                      </a:lnTo>
                      <a:lnTo>
                        <a:pt x="601" y="79"/>
                      </a:lnTo>
                      <a:lnTo>
                        <a:pt x="603" y="79"/>
                      </a:lnTo>
                      <a:lnTo>
                        <a:pt x="603" y="79"/>
                      </a:lnTo>
                      <a:lnTo>
                        <a:pt x="603" y="79"/>
                      </a:lnTo>
                      <a:lnTo>
                        <a:pt x="603" y="79"/>
                      </a:lnTo>
                      <a:lnTo>
                        <a:pt x="604" y="80"/>
                      </a:lnTo>
                      <a:lnTo>
                        <a:pt x="604" y="80"/>
                      </a:lnTo>
                      <a:lnTo>
                        <a:pt x="604" y="82"/>
                      </a:lnTo>
                      <a:lnTo>
                        <a:pt x="600" y="82"/>
                      </a:lnTo>
                      <a:lnTo>
                        <a:pt x="597" y="86"/>
                      </a:lnTo>
                      <a:lnTo>
                        <a:pt x="596" y="86"/>
                      </a:lnTo>
                      <a:lnTo>
                        <a:pt x="596" y="91"/>
                      </a:lnTo>
                      <a:lnTo>
                        <a:pt x="596" y="91"/>
                      </a:lnTo>
                      <a:lnTo>
                        <a:pt x="596" y="92"/>
                      </a:lnTo>
                      <a:lnTo>
                        <a:pt x="595" y="92"/>
                      </a:lnTo>
                      <a:lnTo>
                        <a:pt x="595" y="93"/>
                      </a:lnTo>
                      <a:lnTo>
                        <a:pt x="593" y="93"/>
                      </a:lnTo>
                      <a:lnTo>
                        <a:pt x="593" y="95"/>
                      </a:lnTo>
                      <a:lnTo>
                        <a:pt x="595" y="95"/>
                      </a:lnTo>
                      <a:lnTo>
                        <a:pt x="595" y="95"/>
                      </a:lnTo>
                      <a:lnTo>
                        <a:pt x="595" y="97"/>
                      </a:lnTo>
                      <a:lnTo>
                        <a:pt x="593" y="97"/>
                      </a:lnTo>
                      <a:lnTo>
                        <a:pt x="593" y="97"/>
                      </a:lnTo>
                      <a:lnTo>
                        <a:pt x="591" y="99"/>
                      </a:lnTo>
                      <a:lnTo>
                        <a:pt x="591" y="104"/>
                      </a:lnTo>
                      <a:lnTo>
                        <a:pt x="591" y="104"/>
                      </a:lnTo>
                      <a:lnTo>
                        <a:pt x="591" y="105"/>
                      </a:lnTo>
                      <a:lnTo>
                        <a:pt x="592" y="105"/>
                      </a:lnTo>
                      <a:lnTo>
                        <a:pt x="592" y="109"/>
                      </a:lnTo>
                      <a:lnTo>
                        <a:pt x="592" y="109"/>
                      </a:lnTo>
                      <a:lnTo>
                        <a:pt x="592" y="110"/>
                      </a:lnTo>
                      <a:lnTo>
                        <a:pt x="593" y="110"/>
                      </a:lnTo>
                      <a:lnTo>
                        <a:pt x="593" y="113"/>
                      </a:lnTo>
                      <a:lnTo>
                        <a:pt x="595" y="113"/>
                      </a:lnTo>
                      <a:lnTo>
                        <a:pt x="595" y="116"/>
                      </a:lnTo>
                      <a:lnTo>
                        <a:pt x="596" y="117"/>
                      </a:lnTo>
                      <a:lnTo>
                        <a:pt x="597" y="118"/>
                      </a:lnTo>
                      <a:lnTo>
                        <a:pt x="599" y="118"/>
                      </a:lnTo>
                      <a:lnTo>
                        <a:pt x="600" y="116"/>
                      </a:lnTo>
                      <a:lnTo>
                        <a:pt x="601" y="117"/>
                      </a:lnTo>
                      <a:lnTo>
                        <a:pt x="601" y="117"/>
                      </a:lnTo>
                      <a:lnTo>
                        <a:pt x="601" y="117"/>
                      </a:lnTo>
                      <a:lnTo>
                        <a:pt x="604" y="117"/>
                      </a:lnTo>
                      <a:lnTo>
                        <a:pt x="609" y="122"/>
                      </a:lnTo>
                      <a:lnTo>
                        <a:pt x="610" y="122"/>
                      </a:lnTo>
                      <a:lnTo>
                        <a:pt x="610" y="124"/>
                      </a:lnTo>
                      <a:lnTo>
                        <a:pt x="616" y="125"/>
                      </a:lnTo>
                      <a:lnTo>
                        <a:pt x="616" y="223"/>
                      </a:lnTo>
                      <a:lnTo>
                        <a:pt x="614" y="222"/>
                      </a:lnTo>
                      <a:lnTo>
                        <a:pt x="614" y="218"/>
                      </a:lnTo>
                      <a:lnTo>
                        <a:pt x="613" y="218"/>
                      </a:lnTo>
                      <a:lnTo>
                        <a:pt x="613" y="216"/>
                      </a:lnTo>
                      <a:lnTo>
                        <a:pt x="610" y="215"/>
                      </a:lnTo>
                      <a:lnTo>
                        <a:pt x="610" y="214"/>
                      </a:lnTo>
                      <a:lnTo>
                        <a:pt x="612" y="214"/>
                      </a:lnTo>
                      <a:lnTo>
                        <a:pt x="612" y="213"/>
                      </a:lnTo>
                      <a:lnTo>
                        <a:pt x="609" y="211"/>
                      </a:lnTo>
                      <a:lnTo>
                        <a:pt x="608" y="210"/>
                      </a:lnTo>
                      <a:lnTo>
                        <a:pt x="608" y="209"/>
                      </a:lnTo>
                      <a:lnTo>
                        <a:pt x="608" y="207"/>
                      </a:lnTo>
                      <a:lnTo>
                        <a:pt x="607" y="207"/>
                      </a:lnTo>
                      <a:lnTo>
                        <a:pt x="607" y="206"/>
                      </a:lnTo>
                      <a:lnTo>
                        <a:pt x="607" y="203"/>
                      </a:lnTo>
                      <a:lnTo>
                        <a:pt x="605" y="202"/>
                      </a:lnTo>
                      <a:lnTo>
                        <a:pt x="604" y="201"/>
                      </a:lnTo>
                      <a:lnTo>
                        <a:pt x="600" y="201"/>
                      </a:lnTo>
                      <a:lnTo>
                        <a:pt x="600" y="202"/>
                      </a:lnTo>
                      <a:lnTo>
                        <a:pt x="600" y="202"/>
                      </a:lnTo>
                      <a:lnTo>
                        <a:pt x="597" y="201"/>
                      </a:lnTo>
                      <a:lnTo>
                        <a:pt x="595" y="199"/>
                      </a:lnTo>
                      <a:lnTo>
                        <a:pt x="592" y="198"/>
                      </a:lnTo>
                      <a:lnTo>
                        <a:pt x="592" y="199"/>
                      </a:lnTo>
                      <a:lnTo>
                        <a:pt x="592" y="199"/>
                      </a:lnTo>
                      <a:lnTo>
                        <a:pt x="590" y="201"/>
                      </a:lnTo>
                      <a:lnTo>
                        <a:pt x="590" y="199"/>
                      </a:lnTo>
                      <a:lnTo>
                        <a:pt x="590" y="199"/>
                      </a:lnTo>
                      <a:lnTo>
                        <a:pt x="588" y="199"/>
                      </a:lnTo>
                      <a:lnTo>
                        <a:pt x="588" y="198"/>
                      </a:lnTo>
                      <a:lnTo>
                        <a:pt x="588" y="198"/>
                      </a:lnTo>
                      <a:lnTo>
                        <a:pt x="587" y="197"/>
                      </a:lnTo>
                      <a:lnTo>
                        <a:pt x="586" y="197"/>
                      </a:lnTo>
                      <a:lnTo>
                        <a:pt x="586" y="198"/>
                      </a:lnTo>
                      <a:lnTo>
                        <a:pt x="586" y="198"/>
                      </a:lnTo>
                      <a:lnTo>
                        <a:pt x="587" y="201"/>
                      </a:lnTo>
                      <a:lnTo>
                        <a:pt x="588" y="202"/>
                      </a:lnTo>
                      <a:lnTo>
                        <a:pt x="588" y="202"/>
                      </a:lnTo>
                      <a:lnTo>
                        <a:pt x="590" y="202"/>
                      </a:lnTo>
                      <a:lnTo>
                        <a:pt x="588" y="203"/>
                      </a:lnTo>
                      <a:lnTo>
                        <a:pt x="588" y="203"/>
                      </a:lnTo>
                      <a:lnTo>
                        <a:pt x="587" y="202"/>
                      </a:lnTo>
                      <a:lnTo>
                        <a:pt x="586" y="202"/>
                      </a:lnTo>
                      <a:lnTo>
                        <a:pt x="584" y="202"/>
                      </a:lnTo>
                      <a:lnTo>
                        <a:pt x="584" y="203"/>
                      </a:lnTo>
                      <a:lnTo>
                        <a:pt x="583" y="206"/>
                      </a:lnTo>
                      <a:lnTo>
                        <a:pt x="583" y="207"/>
                      </a:lnTo>
                      <a:lnTo>
                        <a:pt x="583" y="210"/>
                      </a:lnTo>
                      <a:lnTo>
                        <a:pt x="584" y="210"/>
                      </a:lnTo>
                      <a:lnTo>
                        <a:pt x="586" y="213"/>
                      </a:lnTo>
                      <a:lnTo>
                        <a:pt x="587" y="213"/>
                      </a:lnTo>
                      <a:lnTo>
                        <a:pt x="587" y="214"/>
                      </a:lnTo>
                      <a:lnTo>
                        <a:pt x="588" y="215"/>
                      </a:lnTo>
                      <a:lnTo>
                        <a:pt x="588" y="218"/>
                      </a:lnTo>
                      <a:lnTo>
                        <a:pt x="588" y="218"/>
                      </a:lnTo>
                      <a:lnTo>
                        <a:pt x="588" y="219"/>
                      </a:lnTo>
                      <a:lnTo>
                        <a:pt x="590" y="219"/>
                      </a:lnTo>
                      <a:lnTo>
                        <a:pt x="590" y="220"/>
                      </a:lnTo>
                      <a:lnTo>
                        <a:pt x="590" y="222"/>
                      </a:lnTo>
                      <a:lnTo>
                        <a:pt x="591" y="223"/>
                      </a:lnTo>
                      <a:lnTo>
                        <a:pt x="591" y="226"/>
                      </a:lnTo>
                      <a:lnTo>
                        <a:pt x="593" y="226"/>
                      </a:lnTo>
                      <a:lnTo>
                        <a:pt x="593" y="227"/>
                      </a:lnTo>
                      <a:lnTo>
                        <a:pt x="593" y="227"/>
                      </a:lnTo>
                      <a:lnTo>
                        <a:pt x="593" y="228"/>
                      </a:lnTo>
                      <a:lnTo>
                        <a:pt x="595" y="228"/>
                      </a:lnTo>
                      <a:lnTo>
                        <a:pt x="596" y="228"/>
                      </a:lnTo>
                      <a:lnTo>
                        <a:pt x="596" y="232"/>
                      </a:lnTo>
                      <a:lnTo>
                        <a:pt x="596" y="232"/>
                      </a:lnTo>
                      <a:lnTo>
                        <a:pt x="597" y="233"/>
                      </a:lnTo>
                      <a:lnTo>
                        <a:pt x="599" y="235"/>
                      </a:lnTo>
                      <a:lnTo>
                        <a:pt x="600" y="235"/>
                      </a:lnTo>
                      <a:lnTo>
                        <a:pt x="600" y="236"/>
                      </a:lnTo>
                      <a:lnTo>
                        <a:pt x="601" y="237"/>
                      </a:lnTo>
                      <a:lnTo>
                        <a:pt x="603" y="239"/>
                      </a:lnTo>
                      <a:lnTo>
                        <a:pt x="604" y="239"/>
                      </a:lnTo>
                      <a:lnTo>
                        <a:pt x="604" y="245"/>
                      </a:lnTo>
                      <a:lnTo>
                        <a:pt x="604" y="252"/>
                      </a:lnTo>
                      <a:lnTo>
                        <a:pt x="605" y="252"/>
                      </a:lnTo>
                      <a:lnTo>
                        <a:pt x="605" y="253"/>
                      </a:lnTo>
                      <a:lnTo>
                        <a:pt x="607" y="254"/>
                      </a:lnTo>
                      <a:lnTo>
                        <a:pt x="607" y="254"/>
                      </a:lnTo>
                      <a:lnTo>
                        <a:pt x="607" y="252"/>
                      </a:lnTo>
                      <a:lnTo>
                        <a:pt x="608" y="252"/>
                      </a:lnTo>
                      <a:lnTo>
                        <a:pt x="609" y="250"/>
                      </a:lnTo>
                      <a:lnTo>
                        <a:pt x="610" y="250"/>
                      </a:lnTo>
                      <a:lnTo>
                        <a:pt x="612" y="249"/>
                      </a:lnTo>
                      <a:lnTo>
                        <a:pt x="612" y="248"/>
                      </a:lnTo>
                      <a:lnTo>
                        <a:pt x="612" y="245"/>
                      </a:lnTo>
                      <a:lnTo>
                        <a:pt x="614" y="245"/>
                      </a:lnTo>
                      <a:lnTo>
                        <a:pt x="616" y="249"/>
                      </a:lnTo>
                      <a:lnTo>
                        <a:pt x="614" y="250"/>
                      </a:lnTo>
                      <a:lnTo>
                        <a:pt x="614" y="250"/>
                      </a:lnTo>
                      <a:lnTo>
                        <a:pt x="614" y="250"/>
                      </a:lnTo>
                      <a:lnTo>
                        <a:pt x="614" y="250"/>
                      </a:lnTo>
                      <a:lnTo>
                        <a:pt x="614" y="252"/>
                      </a:lnTo>
                      <a:lnTo>
                        <a:pt x="616" y="254"/>
                      </a:lnTo>
                      <a:lnTo>
                        <a:pt x="616" y="256"/>
                      </a:lnTo>
                      <a:lnTo>
                        <a:pt x="616" y="257"/>
                      </a:lnTo>
                      <a:lnTo>
                        <a:pt x="614" y="257"/>
                      </a:lnTo>
                      <a:lnTo>
                        <a:pt x="614" y="258"/>
                      </a:lnTo>
                      <a:lnTo>
                        <a:pt x="613" y="260"/>
                      </a:lnTo>
                      <a:lnTo>
                        <a:pt x="613" y="262"/>
                      </a:lnTo>
                      <a:lnTo>
                        <a:pt x="614" y="262"/>
                      </a:lnTo>
                      <a:lnTo>
                        <a:pt x="616" y="262"/>
                      </a:lnTo>
                      <a:lnTo>
                        <a:pt x="616" y="363"/>
                      </a:lnTo>
                      <a:lnTo>
                        <a:pt x="614" y="363"/>
                      </a:lnTo>
                      <a:lnTo>
                        <a:pt x="613" y="363"/>
                      </a:lnTo>
                      <a:lnTo>
                        <a:pt x="613" y="364"/>
                      </a:lnTo>
                      <a:lnTo>
                        <a:pt x="612" y="364"/>
                      </a:lnTo>
                      <a:lnTo>
                        <a:pt x="610" y="366"/>
                      </a:lnTo>
                      <a:lnTo>
                        <a:pt x="609" y="366"/>
                      </a:lnTo>
                      <a:lnTo>
                        <a:pt x="609" y="367"/>
                      </a:lnTo>
                      <a:lnTo>
                        <a:pt x="607" y="367"/>
                      </a:lnTo>
                      <a:lnTo>
                        <a:pt x="607" y="367"/>
                      </a:lnTo>
                      <a:lnTo>
                        <a:pt x="605" y="367"/>
                      </a:lnTo>
                      <a:lnTo>
                        <a:pt x="605" y="368"/>
                      </a:lnTo>
                      <a:lnTo>
                        <a:pt x="601" y="370"/>
                      </a:lnTo>
                      <a:lnTo>
                        <a:pt x="601" y="370"/>
                      </a:lnTo>
                      <a:lnTo>
                        <a:pt x="599" y="370"/>
                      </a:lnTo>
                      <a:lnTo>
                        <a:pt x="597" y="371"/>
                      </a:lnTo>
                      <a:lnTo>
                        <a:pt x="596" y="371"/>
                      </a:lnTo>
                      <a:lnTo>
                        <a:pt x="596" y="372"/>
                      </a:lnTo>
                      <a:lnTo>
                        <a:pt x="593" y="374"/>
                      </a:lnTo>
                      <a:lnTo>
                        <a:pt x="592" y="375"/>
                      </a:lnTo>
                      <a:lnTo>
                        <a:pt x="591" y="376"/>
                      </a:lnTo>
                      <a:lnTo>
                        <a:pt x="587" y="376"/>
                      </a:lnTo>
                      <a:lnTo>
                        <a:pt x="587" y="377"/>
                      </a:lnTo>
                      <a:lnTo>
                        <a:pt x="587" y="377"/>
                      </a:lnTo>
                      <a:lnTo>
                        <a:pt x="587" y="377"/>
                      </a:lnTo>
                      <a:lnTo>
                        <a:pt x="587" y="376"/>
                      </a:lnTo>
                      <a:lnTo>
                        <a:pt x="587" y="376"/>
                      </a:lnTo>
                      <a:lnTo>
                        <a:pt x="583" y="377"/>
                      </a:lnTo>
                      <a:lnTo>
                        <a:pt x="583" y="379"/>
                      </a:lnTo>
                      <a:lnTo>
                        <a:pt x="580" y="379"/>
                      </a:lnTo>
                      <a:lnTo>
                        <a:pt x="579" y="380"/>
                      </a:lnTo>
                      <a:lnTo>
                        <a:pt x="578" y="380"/>
                      </a:lnTo>
                      <a:lnTo>
                        <a:pt x="578" y="381"/>
                      </a:lnTo>
                      <a:lnTo>
                        <a:pt x="575" y="383"/>
                      </a:lnTo>
                      <a:lnTo>
                        <a:pt x="575" y="383"/>
                      </a:lnTo>
                      <a:lnTo>
                        <a:pt x="572" y="383"/>
                      </a:lnTo>
                      <a:lnTo>
                        <a:pt x="572" y="383"/>
                      </a:lnTo>
                      <a:lnTo>
                        <a:pt x="566" y="383"/>
                      </a:lnTo>
                      <a:lnTo>
                        <a:pt x="566" y="384"/>
                      </a:lnTo>
                      <a:lnTo>
                        <a:pt x="563" y="384"/>
                      </a:lnTo>
                      <a:lnTo>
                        <a:pt x="561" y="388"/>
                      </a:lnTo>
                      <a:lnTo>
                        <a:pt x="558" y="388"/>
                      </a:lnTo>
                      <a:lnTo>
                        <a:pt x="558" y="389"/>
                      </a:lnTo>
                      <a:lnTo>
                        <a:pt x="555" y="389"/>
                      </a:lnTo>
                      <a:lnTo>
                        <a:pt x="554" y="391"/>
                      </a:lnTo>
                      <a:lnTo>
                        <a:pt x="544" y="388"/>
                      </a:lnTo>
                      <a:lnTo>
                        <a:pt x="544" y="384"/>
                      </a:lnTo>
                      <a:lnTo>
                        <a:pt x="542" y="384"/>
                      </a:lnTo>
                      <a:lnTo>
                        <a:pt x="544" y="377"/>
                      </a:lnTo>
                      <a:lnTo>
                        <a:pt x="541" y="376"/>
                      </a:lnTo>
                      <a:lnTo>
                        <a:pt x="541" y="375"/>
                      </a:lnTo>
                      <a:lnTo>
                        <a:pt x="540" y="375"/>
                      </a:lnTo>
                      <a:lnTo>
                        <a:pt x="541" y="371"/>
                      </a:lnTo>
                      <a:lnTo>
                        <a:pt x="540" y="371"/>
                      </a:lnTo>
                      <a:lnTo>
                        <a:pt x="540" y="370"/>
                      </a:lnTo>
                      <a:lnTo>
                        <a:pt x="538" y="370"/>
                      </a:lnTo>
                      <a:lnTo>
                        <a:pt x="538" y="364"/>
                      </a:lnTo>
                      <a:lnTo>
                        <a:pt x="537" y="364"/>
                      </a:lnTo>
                      <a:lnTo>
                        <a:pt x="537" y="363"/>
                      </a:lnTo>
                      <a:lnTo>
                        <a:pt x="538" y="363"/>
                      </a:lnTo>
                      <a:lnTo>
                        <a:pt x="538" y="363"/>
                      </a:lnTo>
                      <a:lnTo>
                        <a:pt x="538" y="363"/>
                      </a:lnTo>
                      <a:lnTo>
                        <a:pt x="538" y="358"/>
                      </a:lnTo>
                      <a:lnTo>
                        <a:pt x="537" y="357"/>
                      </a:lnTo>
                      <a:lnTo>
                        <a:pt x="537" y="357"/>
                      </a:lnTo>
                      <a:lnTo>
                        <a:pt x="538" y="357"/>
                      </a:lnTo>
                      <a:lnTo>
                        <a:pt x="538" y="346"/>
                      </a:lnTo>
                      <a:lnTo>
                        <a:pt x="537" y="345"/>
                      </a:lnTo>
                      <a:lnTo>
                        <a:pt x="536" y="343"/>
                      </a:lnTo>
                      <a:lnTo>
                        <a:pt x="533" y="341"/>
                      </a:lnTo>
                      <a:lnTo>
                        <a:pt x="533" y="340"/>
                      </a:lnTo>
                      <a:lnTo>
                        <a:pt x="532" y="338"/>
                      </a:lnTo>
                      <a:lnTo>
                        <a:pt x="532" y="336"/>
                      </a:lnTo>
                      <a:lnTo>
                        <a:pt x="531" y="336"/>
                      </a:lnTo>
                      <a:lnTo>
                        <a:pt x="529" y="334"/>
                      </a:lnTo>
                      <a:lnTo>
                        <a:pt x="528" y="333"/>
                      </a:lnTo>
                      <a:lnTo>
                        <a:pt x="527" y="332"/>
                      </a:lnTo>
                      <a:lnTo>
                        <a:pt x="527" y="330"/>
                      </a:lnTo>
                      <a:lnTo>
                        <a:pt x="527" y="328"/>
                      </a:lnTo>
                      <a:lnTo>
                        <a:pt x="527" y="325"/>
                      </a:lnTo>
                      <a:lnTo>
                        <a:pt x="525" y="325"/>
                      </a:lnTo>
                      <a:lnTo>
                        <a:pt x="525" y="325"/>
                      </a:lnTo>
                      <a:lnTo>
                        <a:pt x="524" y="325"/>
                      </a:lnTo>
                      <a:lnTo>
                        <a:pt x="524" y="324"/>
                      </a:lnTo>
                      <a:lnTo>
                        <a:pt x="524" y="324"/>
                      </a:lnTo>
                      <a:lnTo>
                        <a:pt x="524" y="321"/>
                      </a:lnTo>
                      <a:lnTo>
                        <a:pt x="523" y="321"/>
                      </a:lnTo>
                      <a:lnTo>
                        <a:pt x="523" y="319"/>
                      </a:lnTo>
                      <a:lnTo>
                        <a:pt x="521" y="319"/>
                      </a:lnTo>
                      <a:lnTo>
                        <a:pt x="521" y="319"/>
                      </a:lnTo>
                      <a:lnTo>
                        <a:pt x="521" y="317"/>
                      </a:lnTo>
                      <a:lnTo>
                        <a:pt x="520" y="317"/>
                      </a:lnTo>
                      <a:lnTo>
                        <a:pt x="520" y="316"/>
                      </a:lnTo>
                      <a:lnTo>
                        <a:pt x="520" y="316"/>
                      </a:lnTo>
                      <a:lnTo>
                        <a:pt x="519" y="316"/>
                      </a:lnTo>
                      <a:lnTo>
                        <a:pt x="519" y="315"/>
                      </a:lnTo>
                      <a:lnTo>
                        <a:pt x="518" y="313"/>
                      </a:lnTo>
                      <a:lnTo>
                        <a:pt x="518" y="313"/>
                      </a:lnTo>
                      <a:lnTo>
                        <a:pt x="516" y="313"/>
                      </a:lnTo>
                      <a:lnTo>
                        <a:pt x="516" y="312"/>
                      </a:lnTo>
                      <a:lnTo>
                        <a:pt x="514" y="313"/>
                      </a:lnTo>
                      <a:lnTo>
                        <a:pt x="514" y="312"/>
                      </a:lnTo>
                      <a:lnTo>
                        <a:pt x="511" y="311"/>
                      </a:lnTo>
                      <a:lnTo>
                        <a:pt x="511" y="309"/>
                      </a:lnTo>
                      <a:lnTo>
                        <a:pt x="511" y="309"/>
                      </a:lnTo>
                      <a:lnTo>
                        <a:pt x="510" y="309"/>
                      </a:lnTo>
                      <a:lnTo>
                        <a:pt x="510" y="308"/>
                      </a:lnTo>
                      <a:lnTo>
                        <a:pt x="508" y="308"/>
                      </a:lnTo>
                      <a:lnTo>
                        <a:pt x="508" y="305"/>
                      </a:lnTo>
                      <a:lnTo>
                        <a:pt x="507" y="304"/>
                      </a:lnTo>
                      <a:lnTo>
                        <a:pt x="507" y="303"/>
                      </a:lnTo>
                      <a:lnTo>
                        <a:pt x="507" y="300"/>
                      </a:lnTo>
                      <a:lnTo>
                        <a:pt x="506" y="300"/>
                      </a:lnTo>
                      <a:lnTo>
                        <a:pt x="506" y="292"/>
                      </a:lnTo>
                      <a:lnTo>
                        <a:pt x="506" y="292"/>
                      </a:lnTo>
                      <a:lnTo>
                        <a:pt x="506" y="291"/>
                      </a:lnTo>
                      <a:lnTo>
                        <a:pt x="503" y="291"/>
                      </a:lnTo>
                      <a:lnTo>
                        <a:pt x="503" y="288"/>
                      </a:lnTo>
                      <a:lnTo>
                        <a:pt x="503" y="287"/>
                      </a:lnTo>
                      <a:lnTo>
                        <a:pt x="504" y="286"/>
                      </a:lnTo>
                      <a:lnTo>
                        <a:pt x="506" y="286"/>
                      </a:lnTo>
                      <a:lnTo>
                        <a:pt x="506" y="285"/>
                      </a:lnTo>
                      <a:lnTo>
                        <a:pt x="504" y="283"/>
                      </a:lnTo>
                      <a:lnTo>
                        <a:pt x="504" y="281"/>
                      </a:lnTo>
                      <a:lnTo>
                        <a:pt x="504" y="281"/>
                      </a:lnTo>
                      <a:lnTo>
                        <a:pt x="504" y="273"/>
                      </a:lnTo>
                      <a:lnTo>
                        <a:pt x="503" y="273"/>
                      </a:lnTo>
                      <a:lnTo>
                        <a:pt x="503" y="271"/>
                      </a:lnTo>
                      <a:lnTo>
                        <a:pt x="503" y="271"/>
                      </a:lnTo>
                      <a:lnTo>
                        <a:pt x="503" y="270"/>
                      </a:lnTo>
                      <a:lnTo>
                        <a:pt x="502" y="270"/>
                      </a:lnTo>
                      <a:lnTo>
                        <a:pt x="502" y="269"/>
                      </a:lnTo>
                      <a:lnTo>
                        <a:pt x="500" y="268"/>
                      </a:lnTo>
                      <a:lnTo>
                        <a:pt x="500" y="266"/>
                      </a:lnTo>
                      <a:lnTo>
                        <a:pt x="494" y="261"/>
                      </a:lnTo>
                      <a:lnTo>
                        <a:pt x="494" y="261"/>
                      </a:lnTo>
                      <a:lnTo>
                        <a:pt x="493" y="261"/>
                      </a:lnTo>
                      <a:lnTo>
                        <a:pt x="493" y="258"/>
                      </a:lnTo>
                      <a:lnTo>
                        <a:pt x="491" y="256"/>
                      </a:lnTo>
                      <a:lnTo>
                        <a:pt x="491" y="250"/>
                      </a:lnTo>
                      <a:lnTo>
                        <a:pt x="490" y="250"/>
                      </a:lnTo>
                      <a:lnTo>
                        <a:pt x="490" y="248"/>
                      </a:lnTo>
                      <a:lnTo>
                        <a:pt x="489" y="248"/>
                      </a:lnTo>
                      <a:lnTo>
                        <a:pt x="489" y="247"/>
                      </a:lnTo>
                      <a:lnTo>
                        <a:pt x="483" y="244"/>
                      </a:lnTo>
                      <a:lnTo>
                        <a:pt x="483" y="241"/>
                      </a:lnTo>
                      <a:lnTo>
                        <a:pt x="481" y="240"/>
                      </a:lnTo>
                      <a:lnTo>
                        <a:pt x="481" y="236"/>
                      </a:lnTo>
                      <a:lnTo>
                        <a:pt x="478" y="235"/>
                      </a:lnTo>
                      <a:lnTo>
                        <a:pt x="478" y="232"/>
                      </a:lnTo>
                      <a:lnTo>
                        <a:pt x="477" y="232"/>
                      </a:lnTo>
                      <a:lnTo>
                        <a:pt x="477" y="230"/>
                      </a:lnTo>
                      <a:lnTo>
                        <a:pt x="476" y="230"/>
                      </a:lnTo>
                      <a:lnTo>
                        <a:pt x="476" y="227"/>
                      </a:lnTo>
                      <a:lnTo>
                        <a:pt x="476" y="227"/>
                      </a:lnTo>
                      <a:lnTo>
                        <a:pt x="476" y="226"/>
                      </a:lnTo>
                      <a:lnTo>
                        <a:pt x="474" y="226"/>
                      </a:lnTo>
                      <a:lnTo>
                        <a:pt x="473" y="223"/>
                      </a:lnTo>
                      <a:lnTo>
                        <a:pt x="466" y="222"/>
                      </a:lnTo>
                      <a:lnTo>
                        <a:pt x="468" y="218"/>
                      </a:lnTo>
                      <a:lnTo>
                        <a:pt x="466" y="218"/>
                      </a:lnTo>
                      <a:lnTo>
                        <a:pt x="466" y="219"/>
                      </a:lnTo>
                      <a:lnTo>
                        <a:pt x="466" y="219"/>
                      </a:lnTo>
                      <a:lnTo>
                        <a:pt x="464" y="224"/>
                      </a:lnTo>
                      <a:lnTo>
                        <a:pt x="461" y="224"/>
                      </a:lnTo>
                      <a:lnTo>
                        <a:pt x="456" y="220"/>
                      </a:lnTo>
                      <a:lnTo>
                        <a:pt x="455" y="219"/>
                      </a:lnTo>
                      <a:lnTo>
                        <a:pt x="455" y="216"/>
                      </a:lnTo>
                      <a:lnTo>
                        <a:pt x="455" y="216"/>
                      </a:lnTo>
                      <a:lnTo>
                        <a:pt x="453" y="214"/>
                      </a:lnTo>
                      <a:lnTo>
                        <a:pt x="452" y="214"/>
                      </a:lnTo>
                      <a:lnTo>
                        <a:pt x="452" y="213"/>
                      </a:lnTo>
                      <a:lnTo>
                        <a:pt x="452" y="213"/>
                      </a:lnTo>
                      <a:lnTo>
                        <a:pt x="449" y="210"/>
                      </a:lnTo>
                      <a:lnTo>
                        <a:pt x="449" y="210"/>
                      </a:lnTo>
                      <a:lnTo>
                        <a:pt x="449" y="211"/>
                      </a:lnTo>
                      <a:lnTo>
                        <a:pt x="448" y="211"/>
                      </a:lnTo>
                      <a:lnTo>
                        <a:pt x="449" y="215"/>
                      </a:lnTo>
                      <a:lnTo>
                        <a:pt x="451" y="216"/>
                      </a:lnTo>
                      <a:lnTo>
                        <a:pt x="451" y="218"/>
                      </a:lnTo>
                      <a:lnTo>
                        <a:pt x="452" y="219"/>
                      </a:lnTo>
                      <a:lnTo>
                        <a:pt x="453" y="220"/>
                      </a:lnTo>
                      <a:lnTo>
                        <a:pt x="453" y="222"/>
                      </a:lnTo>
                      <a:lnTo>
                        <a:pt x="456" y="223"/>
                      </a:lnTo>
                      <a:lnTo>
                        <a:pt x="455" y="226"/>
                      </a:lnTo>
                      <a:lnTo>
                        <a:pt x="456" y="226"/>
                      </a:lnTo>
                      <a:lnTo>
                        <a:pt x="456" y="230"/>
                      </a:lnTo>
                      <a:lnTo>
                        <a:pt x="459" y="231"/>
                      </a:lnTo>
                      <a:lnTo>
                        <a:pt x="463" y="244"/>
                      </a:lnTo>
                      <a:lnTo>
                        <a:pt x="464" y="245"/>
                      </a:lnTo>
                      <a:lnTo>
                        <a:pt x="465" y="247"/>
                      </a:lnTo>
                      <a:lnTo>
                        <a:pt x="465" y="249"/>
                      </a:lnTo>
                      <a:lnTo>
                        <a:pt x="466" y="249"/>
                      </a:lnTo>
                      <a:lnTo>
                        <a:pt x="466" y="249"/>
                      </a:lnTo>
                      <a:lnTo>
                        <a:pt x="468" y="250"/>
                      </a:lnTo>
                      <a:lnTo>
                        <a:pt x="468" y="250"/>
                      </a:lnTo>
                      <a:lnTo>
                        <a:pt x="469" y="254"/>
                      </a:lnTo>
                      <a:lnTo>
                        <a:pt x="470" y="254"/>
                      </a:lnTo>
                      <a:lnTo>
                        <a:pt x="470" y="256"/>
                      </a:lnTo>
                      <a:lnTo>
                        <a:pt x="470" y="256"/>
                      </a:lnTo>
                      <a:lnTo>
                        <a:pt x="470" y="257"/>
                      </a:lnTo>
                      <a:lnTo>
                        <a:pt x="472" y="257"/>
                      </a:lnTo>
                      <a:lnTo>
                        <a:pt x="473" y="261"/>
                      </a:lnTo>
                      <a:lnTo>
                        <a:pt x="474" y="261"/>
                      </a:lnTo>
                      <a:lnTo>
                        <a:pt x="474" y="264"/>
                      </a:lnTo>
                      <a:lnTo>
                        <a:pt x="474" y="264"/>
                      </a:lnTo>
                      <a:lnTo>
                        <a:pt x="477" y="266"/>
                      </a:lnTo>
                      <a:lnTo>
                        <a:pt x="474" y="266"/>
                      </a:lnTo>
                      <a:lnTo>
                        <a:pt x="476" y="274"/>
                      </a:lnTo>
                      <a:lnTo>
                        <a:pt x="477" y="274"/>
                      </a:lnTo>
                      <a:lnTo>
                        <a:pt x="477" y="278"/>
                      </a:lnTo>
                      <a:lnTo>
                        <a:pt x="477" y="278"/>
                      </a:lnTo>
                      <a:lnTo>
                        <a:pt x="478" y="279"/>
                      </a:lnTo>
                      <a:lnTo>
                        <a:pt x="482" y="283"/>
                      </a:lnTo>
                      <a:lnTo>
                        <a:pt x="482" y="285"/>
                      </a:lnTo>
                      <a:lnTo>
                        <a:pt x="483" y="285"/>
                      </a:lnTo>
                      <a:lnTo>
                        <a:pt x="486" y="286"/>
                      </a:lnTo>
                      <a:lnTo>
                        <a:pt x="486" y="286"/>
                      </a:lnTo>
                      <a:lnTo>
                        <a:pt x="486" y="288"/>
                      </a:lnTo>
                      <a:lnTo>
                        <a:pt x="487" y="288"/>
                      </a:lnTo>
                      <a:lnTo>
                        <a:pt x="487" y="291"/>
                      </a:lnTo>
                      <a:lnTo>
                        <a:pt x="487" y="291"/>
                      </a:lnTo>
                      <a:lnTo>
                        <a:pt x="487" y="294"/>
                      </a:lnTo>
                      <a:lnTo>
                        <a:pt x="490" y="295"/>
                      </a:lnTo>
                      <a:lnTo>
                        <a:pt x="490" y="296"/>
                      </a:lnTo>
                      <a:lnTo>
                        <a:pt x="490" y="296"/>
                      </a:lnTo>
                      <a:lnTo>
                        <a:pt x="490" y="300"/>
                      </a:lnTo>
                      <a:lnTo>
                        <a:pt x="490" y="300"/>
                      </a:lnTo>
                      <a:lnTo>
                        <a:pt x="490" y="302"/>
                      </a:lnTo>
                      <a:lnTo>
                        <a:pt x="491" y="302"/>
                      </a:lnTo>
                      <a:lnTo>
                        <a:pt x="491" y="302"/>
                      </a:lnTo>
                      <a:lnTo>
                        <a:pt x="490" y="302"/>
                      </a:lnTo>
                      <a:lnTo>
                        <a:pt x="490" y="303"/>
                      </a:lnTo>
                      <a:lnTo>
                        <a:pt x="491" y="308"/>
                      </a:lnTo>
                      <a:lnTo>
                        <a:pt x="490" y="308"/>
                      </a:lnTo>
                      <a:lnTo>
                        <a:pt x="490" y="312"/>
                      </a:lnTo>
                      <a:lnTo>
                        <a:pt x="490" y="312"/>
                      </a:lnTo>
                      <a:lnTo>
                        <a:pt x="490" y="317"/>
                      </a:lnTo>
                      <a:lnTo>
                        <a:pt x="491" y="319"/>
                      </a:lnTo>
                      <a:lnTo>
                        <a:pt x="491" y="320"/>
                      </a:lnTo>
                      <a:lnTo>
                        <a:pt x="491" y="321"/>
                      </a:lnTo>
                      <a:lnTo>
                        <a:pt x="493" y="322"/>
                      </a:lnTo>
                      <a:lnTo>
                        <a:pt x="495" y="324"/>
                      </a:lnTo>
                      <a:lnTo>
                        <a:pt x="497" y="325"/>
                      </a:lnTo>
                      <a:lnTo>
                        <a:pt x="498" y="326"/>
                      </a:lnTo>
                      <a:lnTo>
                        <a:pt x="499" y="328"/>
                      </a:lnTo>
                      <a:lnTo>
                        <a:pt x="500" y="329"/>
                      </a:lnTo>
                      <a:lnTo>
                        <a:pt x="502" y="330"/>
                      </a:lnTo>
                      <a:lnTo>
                        <a:pt x="502" y="330"/>
                      </a:lnTo>
                      <a:lnTo>
                        <a:pt x="502" y="330"/>
                      </a:lnTo>
                      <a:lnTo>
                        <a:pt x="503" y="330"/>
                      </a:lnTo>
                      <a:lnTo>
                        <a:pt x="503" y="330"/>
                      </a:lnTo>
                      <a:lnTo>
                        <a:pt x="503" y="330"/>
                      </a:lnTo>
                      <a:lnTo>
                        <a:pt x="504" y="332"/>
                      </a:lnTo>
                      <a:lnTo>
                        <a:pt x="504" y="332"/>
                      </a:lnTo>
                      <a:lnTo>
                        <a:pt x="504" y="336"/>
                      </a:lnTo>
                      <a:lnTo>
                        <a:pt x="506" y="336"/>
                      </a:lnTo>
                      <a:lnTo>
                        <a:pt x="506" y="337"/>
                      </a:lnTo>
                      <a:lnTo>
                        <a:pt x="506" y="337"/>
                      </a:lnTo>
                      <a:lnTo>
                        <a:pt x="506" y="338"/>
                      </a:lnTo>
                      <a:lnTo>
                        <a:pt x="507" y="338"/>
                      </a:lnTo>
                      <a:lnTo>
                        <a:pt x="507" y="340"/>
                      </a:lnTo>
                      <a:lnTo>
                        <a:pt x="507" y="340"/>
                      </a:lnTo>
                      <a:lnTo>
                        <a:pt x="507" y="343"/>
                      </a:lnTo>
                      <a:lnTo>
                        <a:pt x="507" y="343"/>
                      </a:lnTo>
                      <a:lnTo>
                        <a:pt x="507" y="350"/>
                      </a:lnTo>
                      <a:lnTo>
                        <a:pt x="508" y="351"/>
                      </a:lnTo>
                      <a:lnTo>
                        <a:pt x="508" y="354"/>
                      </a:lnTo>
                      <a:lnTo>
                        <a:pt x="508" y="357"/>
                      </a:lnTo>
                      <a:lnTo>
                        <a:pt x="511" y="358"/>
                      </a:lnTo>
                      <a:lnTo>
                        <a:pt x="511" y="359"/>
                      </a:lnTo>
                      <a:lnTo>
                        <a:pt x="514" y="359"/>
                      </a:lnTo>
                      <a:lnTo>
                        <a:pt x="514" y="358"/>
                      </a:lnTo>
                      <a:lnTo>
                        <a:pt x="514" y="358"/>
                      </a:lnTo>
                      <a:lnTo>
                        <a:pt x="514" y="358"/>
                      </a:lnTo>
                      <a:lnTo>
                        <a:pt x="514" y="359"/>
                      </a:lnTo>
                      <a:lnTo>
                        <a:pt x="515" y="360"/>
                      </a:lnTo>
                      <a:lnTo>
                        <a:pt x="515" y="362"/>
                      </a:lnTo>
                      <a:lnTo>
                        <a:pt x="515" y="362"/>
                      </a:lnTo>
                      <a:lnTo>
                        <a:pt x="516" y="363"/>
                      </a:lnTo>
                      <a:lnTo>
                        <a:pt x="519" y="363"/>
                      </a:lnTo>
                      <a:lnTo>
                        <a:pt x="519" y="366"/>
                      </a:lnTo>
                      <a:lnTo>
                        <a:pt x="519" y="366"/>
                      </a:lnTo>
                      <a:lnTo>
                        <a:pt x="519" y="366"/>
                      </a:lnTo>
                      <a:lnTo>
                        <a:pt x="521" y="366"/>
                      </a:lnTo>
                      <a:lnTo>
                        <a:pt x="523" y="367"/>
                      </a:lnTo>
                      <a:lnTo>
                        <a:pt x="524" y="367"/>
                      </a:lnTo>
                      <a:lnTo>
                        <a:pt x="528" y="375"/>
                      </a:lnTo>
                      <a:lnTo>
                        <a:pt x="529" y="375"/>
                      </a:lnTo>
                      <a:lnTo>
                        <a:pt x="531" y="377"/>
                      </a:lnTo>
                      <a:lnTo>
                        <a:pt x="532" y="377"/>
                      </a:lnTo>
                      <a:lnTo>
                        <a:pt x="532" y="377"/>
                      </a:lnTo>
                      <a:lnTo>
                        <a:pt x="533" y="377"/>
                      </a:lnTo>
                      <a:lnTo>
                        <a:pt x="533" y="377"/>
                      </a:lnTo>
                      <a:lnTo>
                        <a:pt x="533" y="379"/>
                      </a:lnTo>
                      <a:lnTo>
                        <a:pt x="535" y="379"/>
                      </a:lnTo>
                      <a:lnTo>
                        <a:pt x="535" y="384"/>
                      </a:lnTo>
                      <a:lnTo>
                        <a:pt x="537" y="385"/>
                      </a:lnTo>
                      <a:lnTo>
                        <a:pt x="540" y="387"/>
                      </a:lnTo>
                      <a:lnTo>
                        <a:pt x="542" y="389"/>
                      </a:lnTo>
                      <a:lnTo>
                        <a:pt x="542" y="389"/>
                      </a:lnTo>
                      <a:lnTo>
                        <a:pt x="544" y="391"/>
                      </a:lnTo>
                      <a:lnTo>
                        <a:pt x="544" y="393"/>
                      </a:lnTo>
                      <a:lnTo>
                        <a:pt x="545" y="393"/>
                      </a:lnTo>
                      <a:lnTo>
                        <a:pt x="545" y="393"/>
                      </a:lnTo>
                      <a:lnTo>
                        <a:pt x="544" y="394"/>
                      </a:lnTo>
                      <a:lnTo>
                        <a:pt x="545" y="396"/>
                      </a:lnTo>
                      <a:lnTo>
                        <a:pt x="544" y="396"/>
                      </a:lnTo>
                      <a:lnTo>
                        <a:pt x="542" y="398"/>
                      </a:lnTo>
                      <a:lnTo>
                        <a:pt x="541" y="398"/>
                      </a:lnTo>
                      <a:lnTo>
                        <a:pt x="541" y="400"/>
                      </a:lnTo>
                      <a:lnTo>
                        <a:pt x="541" y="400"/>
                      </a:lnTo>
                      <a:lnTo>
                        <a:pt x="540" y="400"/>
                      </a:lnTo>
                      <a:lnTo>
                        <a:pt x="540" y="401"/>
                      </a:lnTo>
                      <a:lnTo>
                        <a:pt x="542" y="401"/>
                      </a:lnTo>
                      <a:lnTo>
                        <a:pt x="542" y="402"/>
                      </a:lnTo>
                      <a:lnTo>
                        <a:pt x="544" y="404"/>
                      </a:lnTo>
                      <a:lnTo>
                        <a:pt x="544" y="406"/>
                      </a:lnTo>
                      <a:lnTo>
                        <a:pt x="546" y="408"/>
                      </a:lnTo>
                      <a:lnTo>
                        <a:pt x="546" y="410"/>
                      </a:lnTo>
                      <a:lnTo>
                        <a:pt x="549" y="412"/>
                      </a:lnTo>
                      <a:lnTo>
                        <a:pt x="549" y="412"/>
                      </a:lnTo>
                      <a:lnTo>
                        <a:pt x="550" y="412"/>
                      </a:lnTo>
                      <a:lnTo>
                        <a:pt x="550" y="413"/>
                      </a:lnTo>
                      <a:lnTo>
                        <a:pt x="552" y="413"/>
                      </a:lnTo>
                      <a:lnTo>
                        <a:pt x="553" y="414"/>
                      </a:lnTo>
                      <a:lnTo>
                        <a:pt x="555" y="414"/>
                      </a:lnTo>
                      <a:lnTo>
                        <a:pt x="557" y="413"/>
                      </a:lnTo>
                      <a:lnTo>
                        <a:pt x="559" y="412"/>
                      </a:lnTo>
                      <a:lnTo>
                        <a:pt x="563" y="412"/>
                      </a:lnTo>
                      <a:lnTo>
                        <a:pt x="566" y="410"/>
                      </a:lnTo>
                      <a:lnTo>
                        <a:pt x="569" y="412"/>
                      </a:lnTo>
                      <a:lnTo>
                        <a:pt x="569" y="412"/>
                      </a:lnTo>
                      <a:lnTo>
                        <a:pt x="570" y="413"/>
                      </a:lnTo>
                      <a:lnTo>
                        <a:pt x="571" y="413"/>
                      </a:lnTo>
                      <a:lnTo>
                        <a:pt x="572" y="413"/>
                      </a:lnTo>
                      <a:lnTo>
                        <a:pt x="574" y="412"/>
                      </a:lnTo>
                      <a:lnTo>
                        <a:pt x="575" y="412"/>
                      </a:lnTo>
                      <a:lnTo>
                        <a:pt x="575" y="412"/>
                      </a:lnTo>
                      <a:lnTo>
                        <a:pt x="576" y="412"/>
                      </a:lnTo>
                      <a:lnTo>
                        <a:pt x="576" y="410"/>
                      </a:lnTo>
                      <a:lnTo>
                        <a:pt x="578" y="410"/>
                      </a:lnTo>
                      <a:lnTo>
                        <a:pt x="579" y="409"/>
                      </a:lnTo>
                      <a:lnTo>
                        <a:pt x="583" y="408"/>
                      </a:lnTo>
                      <a:lnTo>
                        <a:pt x="583" y="408"/>
                      </a:lnTo>
                      <a:lnTo>
                        <a:pt x="587" y="408"/>
                      </a:lnTo>
                      <a:lnTo>
                        <a:pt x="588" y="406"/>
                      </a:lnTo>
                      <a:lnTo>
                        <a:pt x="590" y="406"/>
                      </a:lnTo>
                      <a:lnTo>
                        <a:pt x="590" y="405"/>
                      </a:lnTo>
                      <a:lnTo>
                        <a:pt x="592" y="405"/>
                      </a:lnTo>
                      <a:lnTo>
                        <a:pt x="595" y="405"/>
                      </a:lnTo>
                      <a:lnTo>
                        <a:pt x="597" y="405"/>
                      </a:lnTo>
                      <a:lnTo>
                        <a:pt x="599" y="405"/>
                      </a:lnTo>
                      <a:lnTo>
                        <a:pt x="599" y="405"/>
                      </a:lnTo>
                      <a:lnTo>
                        <a:pt x="601" y="405"/>
                      </a:lnTo>
                      <a:lnTo>
                        <a:pt x="601" y="404"/>
                      </a:lnTo>
                      <a:lnTo>
                        <a:pt x="604" y="404"/>
                      </a:lnTo>
                      <a:lnTo>
                        <a:pt x="604" y="402"/>
                      </a:lnTo>
                      <a:lnTo>
                        <a:pt x="605" y="402"/>
                      </a:lnTo>
                      <a:lnTo>
                        <a:pt x="605" y="402"/>
                      </a:lnTo>
                      <a:lnTo>
                        <a:pt x="608" y="402"/>
                      </a:lnTo>
                      <a:lnTo>
                        <a:pt x="608" y="401"/>
                      </a:lnTo>
                      <a:lnTo>
                        <a:pt x="609" y="401"/>
                      </a:lnTo>
                      <a:lnTo>
                        <a:pt x="609" y="400"/>
                      </a:lnTo>
                      <a:lnTo>
                        <a:pt x="612" y="400"/>
                      </a:lnTo>
                      <a:lnTo>
                        <a:pt x="613" y="401"/>
                      </a:lnTo>
                      <a:lnTo>
                        <a:pt x="613" y="404"/>
                      </a:lnTo>
                      <a:lnTo>
                        <a:pt x="612" y="404"/>
                      </a:lnTo>
                      <a:lnTo>
                        <a:pt x="612" y="413"/>
                      </a:lnTo>
                      <a:lnTo>
                        <a:pt x="612" y="413"/>
                      </a:lnTo>
                      <a:lnTo>
                        <a:pt x="612" y="417"/>
                      </a:lnTo>
                      <a:lnTo>
                        <a:pt x="610" y="417"/>
                      </a:lnTo>
                      <a:lnTo>
                        <a:pt x="610" y="418"/>
                      </a:lnTo>
                      <a:lnTo>
                        <a:pt x="610" y="418"/>
                      </a:lnTo>
                      <a:lnTo>
                        <a:pt x="610" y="422"/>
                      </a:lnTo>
                      <a:lnTo>
                        <a:pt x="609" y="422"/>
                      </a:lnTo>
                      <a:lnTo>
                        <a:pt x="609" y="427"/>
                      </a:lnTo>
                      <a:lnTo>
                        <a:pt x="607" y="427"/>
                      </a:lnTo>
                      <a:lnTo>
                        <a:pt x="607" y="434"/>
                      </a:lnTo>
                      <a:lnTo>
                        <a:pt x="604" y="435"/>
                      </a:lnTo>
                      <a:lnTo>
                        <a:pt x="604" y="438"/>
                      </a:lnTo>
                      <a:lnTo>
                        <a:pt x="601" y="439"/>
                      </a:lnTo>
                      <a:lnTo>
                        <a:pt x="600" y="443"/>
                      </a:lnTo>
                      <a:lnTo>
                        <a:pt x="599" y="443"/>
                      </a:lnTo>
                      <a:lnTo>
                        <a:pt x="597" y="448"/>
                      </a:lnTo>
                      <a:lnTo>
                        <a:pt x="44" y="448"/>
                      </a:lnTo>
                      <a:lnTo>
                        <a:pt x="44" y="447"/>
                      </a:lnTo>
                      <a:lnTo>
                        <a:pt x="44" y="446"/>
                      </a:lnTo>
                      <a:lnTo>
                        <a:pt x="42" y="443"/>
                      </a:lnTo>
                      <a:lnTo>
                        <a:pt x="40" y="442"/>
                      </a:lnTo>
                      <a:lnTo>
                        <a:pt x="40" y="438"/>
                      </a:lnTo>
                      <a:lnTo>
                        <a:pt x="36" y="436"/>
                      </a:lnTo>
                      <a:lnTo>
                        <a:pt x="36" y="436"/>
                      </a:lnTo>
                      <a:lnTo>
                        <a:pt x="36" y="436"/>
                      </a:lnTo>
                      <a:lnTo>
                        <a:pt x="37" y="436"/>
                      </a:lnTo>
                      <a:lnTo>
                        <a:pt x="37" y="436"/>
                      </a:lnTo>
                      <a:lnTo>
                        <a:pt x="37" y="435"/>
                      </a:lnTo>
                      <a:lnTo>
                        <a:pt x="37" y="434"/>
                      </a:lnTo>
                      <a:lnTo>
                        <a:pt x="36" y="434"/>
                      </a:lnTo>
                      <a:lnTo>
                        <a:pt x="36" y="434"/>
                      </a:lnTo>
                      <a:lnTo>
                        <a:pt x="36" y="434"/>
                      </a:lnTo>
                      <a:lnTo>
                        <a:pt x="36" y="432"/>
                      </a:lnTo>
                      <a:lnTo>
                        <a:pt x="34" y="432"/>
                      </a:lnTo>
                      <a:lnTo>
                        <a:pt x="34" y="430"/>
                      </a:lnTo>
                      <a:lnTo>
                        <a:pt x="34" y="430"/>
                      </a:lnTo>
                      <a:lnTo>
                        <a:pt x="34" y="430"/>
                      </a:lnTo>
                      <a:lnTo>
                        <a:pt x="34" y="430"/>
                      </a:lnTo>
                      <a:lnTo>
                        <a:pt x="34" y="429"/>
                      </a:lnTo>
                      <a:lnTo>
                        <a:pt x="34" y="426"/>
                      </a:lnTo>
                      <a:lnTo>
                        <a:pt x="33" y="425"/>
                      </a:lnTo>
                      <a:lnTo>
                        <a:pt x="33" y="425"/>
                      </a:lnTo>
                      <a:lnTo>
                        <a:pt x="31" y="425"/>
                      </a:lnTo>
                      <a:lnTo>
                        <a:pt x="31" y="422"/>
                      </a:lnTo>
                      <a:lnTo>
                        <a:pt x="29" y="422"/>
                      </a:lnTo>
                      <a:lnTo>
                        <a:pt x="29" y="418"/>
                      </a:lnTo>
                      <a:lnTo>
                        <a:pt x="31" y="415"/>
                      </a:lnTo>
                      <a:lnTo>
                        <a:pt x="27" y="415"/>
                      </a:lnTo>
                      <a:lnTo>
                        <a:pt x="27" y="413"/>
                      </a:lnTo>
                      <a:lnTo>
                        <a:pt x="25" y="413"/>
                      </a:lnTo>
                      <a:lnTo>
                        <a:pt x="25" y="412"/>
                      </a:lnTo>
                      <a:lnTo>
                        <a:pt x="25" y="412"/>
                      </a:lnTo>
                      <a:lnTo>
                        <a:pt x="25" y="412"/>
                      </a:lnTo>
                      <a:lnTo>
                        <a:pt x="25" y="410"/>
                      </a:lnTo>
                      <a:lnTo>
                        <a:pt x="25" y="409"/>
                      </a:lnTo>
                      <a:lnTo>
                        <a:pt x="25" y="409"/>
                      </a:lnTo>
                      <a:lnTo>
                        <a:pt x="24" y="408"/>
                      </a:lnTo>
                      <a:lnTo>
                        <a:pt x="23" y="406"/>
                      </a:lnTo>
                      <a:lnTo>
                        <a:pt x="20" y="406"/>
                      </a:lnTo>
                      <a:lnTo>
                        <a:pt x="20" y="405"/>
                      </a:lnTo>
                      <a:lnTo>
                        <a:pt x="19" y="404"/>
                      </a:lnTo>
                      <a:lnTo>
                        <a:pt x="17" y="404"/>
                      </a:lnTo>
                      <a:lnTo>
                        <a:pt x="17" y="402"/>
                      </a:lnTo>
                      <a:lnTo>
                        <a:pt x="16" y="402"/>
                      </a:lnTo>
                      <a:lnTo>
                        <a:pt x="16" y="401"/>
                      </a:lnTo>
                      <a:lnTo>
                        <a:pt x="16" y="401"/>
                      </a:lnTo>
                      <a:lnTo>
                        <a:pt x="17" y="401"/>
                      </a:lnTo>
                      <a:lnTo>
                        <a:pt x="17" y="400"/>
                      </a:lnTo>
                      <a:lnTo>
                        <a:pt x="16" y="400"/>
                      </a:lnTo>
                      <a:lnTo>
                        <a:pt x="16" y="400"/>
                      </a:lnTo>
                      <a:lnTo>
                        <a:pt x="16" y="397"/>
                      </a:lnTo>
                      <a:lnTo>
                        <a:pt x="14" y="397"/>
                      </a:lnTo>
                      <a:lnTo>
                        <a:pt x="14" y="396"/>
                      </a:lnTo>
                      <a:lnTo>
                        <a:pt x="11" y="396"/>
                      </a:lnTo>
                      <a:lnTo>
                        <a:pt x="10" y="394"/>
                      </a:lnTo>
                      <a:lnTo>
                        <a:pt x="8" y="393"/>
                      </a:lnTo>
                      <a:lnTo>
                        <a:pt x="8" y="392"/>
                      </a:lnTo>
                      <a:lnTo>
                        <a:pt x="7" y="391"/>
                      </a:lnTo>
                      <a:lnTo>
                        <a:pt x="7" y="391"/>
                      </a:lnTo>
                      <a:lnTo>
                        <a:pt x="6" y="389"/>
                      </a:lnTo>
                      <a:lnTo>
                        <a:pt x="6" y="388"/>
                      </a:lnTo>
                      <a:lnTo>
                        <a:pt x="7" y="388"/>
                      </a:lnTo>
                      <a:lnTo>
                        <a:pt x="7" y="387"/>
                      </a:lnTo>
                      <a:lnTo>
                        <a:pt x="6" y="387"/>
                      </a:lnTo>
                      <a:lnTo>
                        <a:pt x="6" y="383"/>
                      </a:lnTo>
                      <a:lnTo>
                        <a:pt x="7" y="383"/>
                      </a:lnTo>
                      <a:lnTo>
                        <a:pt x="6" y="379"/>
                      </a:lnTo>
                      <a:lnTo>
                        <a:pt x="4" y="377"/>
                      </a:lnTo>
                      <a:lnTo>
                        <a:pt x="3" y="370"/>
                      </a:lnTo>
                      <a:lnTo>
                        <a:pt x="2" y="370"/>
                      </a:lnTo>
                      <a:lnTo>
                        <a:pt x="0" y="370"/>
                      </a:lnTo>
                      <a:lnTo>
                        <a:pt x="0" y="368"/>
                      </a:lnTo>
                      <a:lnTo>
                        <a:pt x="0" y="368"/>
                      </a:lnTo>
                      <a:lnTo>
                        <a:pt x="0" y="367"/>
                      </a:lnTo>
                      <a:lnTo>
                        <a:pt x="2" y="367"/>
                      </a:lnTo>
                      <a:lnTo>
                        <a:pt x="2" y="367"/>
                      </a:lnTo>
                      <a:lnTo>
                        <a:pt x="3" y="364"/>
                      </a:lnTo>
                      <a:lnTo>
                        <a:pt x="3" y="364"/>
                      </a:lnTo>
                      <a:lnTo>
                        <a:pt x="4" y="363"/>
                      </a:lnTo>
                      <a:lnTo>
                        <a:pt x="4" y="363"/>
                      </a:lnTo>
                      <a:lnTo>
                        <a:pt x="4" y="363"/>
                      </a:lnTo>
                      <a:lnTo>
                        <a:pt x="6" y="360"/>
                      </a:lnTo>
                      <a:lnTo>
                        <a:pt x="7" y="359"/>
                      </a:lnTo>
                      <a:lnTo>
                        <a:pt x="7" y="359"/>
                      </a:lnTo>
                      <a:lnTo>
                        <a:pt x="7" y="355"/>
                      </a:lnTo>
                      <a:lnTo>
                        <a:pt x="7" y="355"/>
                      </a:lnTo>
                      <a:lnTo>
                        <a:pt x="7" y="349"/>
                      </a:lnTo>
                      <a:lnTo>
                        <a:pt x="8" y="349"/>
                      </a:lnTo>
                      <a:lnTo>
                        <a:pt x="8" y="347"/>
                      </a:lnTo>
                      <a:lnTo>
                        <a:pt x="8" y="347"/>
                      </a:lnTo>
                      <a:lnTo>
                        <a:pt x="8" y="345"/>
                      </a:lnTo>
                      <a:lnTo>
                        <a:pt x="10" y="345"/>
                      </a:lnTo>
                      <a:lnTo>
                        <a:pt x="10" y="342"/>
                      </a:lnTo>
                      <a:lnTo>
                        <a:pt x="10" y="342"/>
                      </a:lnTo>
                      <a:lnTo>
                        <a:pt x="10" y="334"/>
                      </a:lnTo>
                      <a:lnTo>
                        <a:pt x="10" y="334"/>
                      </a:lnTo>
                      <a:lnTo>
                        <a:pt x="11" y="334"/>
                      </a:lnTo>
                      <a:lnTo>
                        <a:pt x="11" y="334"/>
                      </a:lnTo>
                      <a:lnTo>
                        <a:pt x="11" y="333"/>
                      </a:lnTo>
                      <a:lnTo>
                        <a:pt x="10" y="332"/>
                      </a:lnTo>
                      <a:lnTo>
                        <a:pt x="10" y="325"/>
                      </a:lnTo>
                      <a:lnTo>
                        <a:pt x="10" y="325"/>
                      </a:lnTo>
                      <a:lnTo>
                        <a:pt x="10" y="322"/>
                      </a:lnTo>
                      <a:lnTo>
                        <a:pt x="8" y="322"/>
                      </a:lnTo>
                      <a:lnTo>
                        <a:pt x="8" y="321"/>
                      </a:lnTo>
                      <a:lnTo>
                        <a:pt x="7" y="321"/>
                      </a:lnTo>
                      <a:lnTo>
                        <a:pt x="7" y="316"/>
                      </a:lnTo>
                      <a:lnTo>
                        <a:pt x="8" y="316"/>
                      </a:lnTo>
                      <a:lnTo>
                        <a:pt x="10" y="313"/>
                      </a:lnTo>
                      <a:lnTo>
                        <a:pt x="8" y="312"/>
                      </a:lnTo>
                      <a:lnTo>
                        <a:pt x="8" y="311"/>
                      </a:lnTo>
                      <a:lnTo>
                        <a:pt x="7" y="311"/>
                      </a:lnTo>
                      <a:lnTo>
                        <a:pt x="7" y="309"/>
                      </a:lnTo>
                      <a:lnTo>
                        <a:pt x="8" y="308"/>
                      </a:lnTo>
                      <a:lnTo>
                        <a:pt x="8" y="308"/>
                      </a:lnTo>
                      <a:lnTo>
                        <a:pt x="8" y="307"/>
                      </a:lnTo>
                      <a:lnTo>
                        <a:pt x="8" y="307"/>
                      </a:lnTo>
                      <a:lnTo>
                        <a:pt x="8" y="305"/>
                      </a:lnTo>
                      <a:lnTo>
                        <a:pt x="7" y="304"/>
                      </a:lnTo>
                      <a:lnTo>
                        <a:pt x="6" y="302"/>
                      </a:lnTo>
                      <a:lnTo>
                        <a:pt x="4" y="300"/>
                      </a:lnTo>
                      <a:lnTo>
                        <a:pt x="3" y="300"/>
                      </a:lnTo>
                      <a:lnTo>
                        <a:pt x="4" y="298"/>
                      </a:lnTo>
                      <a:lnTo>
                        <a:pt x="4" y="296"/>
                      </a:lnTo>
                      <a:lnTo>
                        <a:pt x="3" y="296"/>
                      </a:lnTo>
                      <a:lnTo>
                        <a:pt x="3" y="295"/>
                      </a:lnTo>
                      <a:lnTo>
                        <a:pt x="4" y="295"/>
                      </a:lnTo>
                      <a:lnTo>
                        <a:pt x="4" y="294"/>
                      </a:lnTo>
                      <a:lnTo>
                        <a:pt x="4" y="294"/>
                      </a:lnTo>
                      <a:lnTo>
                        <a:pt x="4" y="290"/>
                      </a:lnTo>
                      <a:lnTo>
                        <a:pt x="4" y="290"/>
                      </a:lnTo>
                      <a:lnTo>
                        <a:pt x="6" y="288"/>
                      </a:lnTo>
                      <a:lnTo>
                        <a:pt x="7" y="288"/>
                      </a:lnTo>
                      <a:lnTo>
                        <a:pt x="8" y="287"/>
                      </a:lnTo>
                      <a:lnTo>
                        <a:pt x="8" y="285"/>
                      </a:lnTo>
                      <a:lnTo>
                        <a:pt x="10" y="283"/>
                      </a:lnTo>
                      <a:lnTo>
                        <a:pt x="11" y="282"/>
                      </a:lnTo>
                      <a:lnTo>
                        <a:pt x="11" y="279"/>
                      </a:lnTo>
                      <a:lnTo>
                        <a:pt x="12" y="279"/>
                      </a:lnTo>
                      <a:lnTo>
                        <a:pt x="14" y="275"/>
                      </a:lnTo>
                      <a:lnTo>
                        <a:pt x="14" y="275"/>
                      </a:lnTo>
                      <a:lnTo>
                        <a:pt x="14" y="274"/>
                      </a:lnTo>
                      <a:lnTo>
                        <a:pt x="15" y="273"/>
                      </a:lnTo>
                      <a:lnTo>
                        <a:pt x="15" y="271"/>
                      </a:lnTo>
                      <a:lnTo>
                        <a:pt x="15" y="271"/>
                      </a:lnTo>
                      <a:lnTo>
                        <a:pt x="15" y="270"/>
                      </a:lnTo>
                      <a:lnTo>
                        <a:pt x="16" y="270"/>
                      </a:lnTo>
                      <a:lnTo>
                        <a:pt x="16" y="269"/>
                      </a:lnTo>
                      <a:lnTo>
                        <a:pt x="17" y="269"/>
                      </a:lnTo>
                      <a:lnTo>
                        <a:pt x="19" y="268"/>
                      </a:lnTo>
                      <a:lnTo>
                        <a:pt x="19" y="266"/>
                      </a:lnTo>
                      <a:lnTo>
                        <a:pt x="19" y="265"/>
                      </a:lnTo>
                      <a:lnTo>
                        <a:pt x="20" y="265"/>
                      </a:lnTo>
                      <a:lnTo>
                        <a:pt x="20" y="262"/>
                      </a:lnTo>
                      <a:lnTo>
                        <a:pt x="21" y="262"/>
                      </a:lnTo>
                      <a:lnTo>
                        <a:pt x="21" y="261"/>
                      </a:lnTo>
                      <a:lnTo>
                        <a:pt x="21" y="261"/>
                      </a:lnTo>
                      <a:lnTo>
                        <a:pt x="21" y="260"/>
                      </a:lnTo>
                      <a:lnTo>
                        <a:pt x="23" y="260"/>
                      </a:lnTo>
                      <a:lnTo>
                        <a:pt x="23" y="257"/>
                      </a:lnTo>
                      <a:lnTo>
                        <a:pt x="23" y="257"/>
                      </a:lnTo>
                      <a:lnTo>
                        <a:pt x="23" y="256"/>
                      </a:lnTo>
                      <a:lnTo>
                        <a:pt x="25" y="254"/>
                      </a:lnTo>
                      <a:lnTo>
                        <a:pt x="25" y="253"/>
                      </a:lnTo>
                      <a:lnTo>
                        <a:pt x="27" y="252"/>
                      </a:lnTo>
                      <a:lnTo>
                        <a:pt x="27" y="248"/>
                      </a:lnTo>
                      <a:lnTo>
                        <a:pt x="28" y="248"/>
                      </a:lnTo>
                      <a:lnTo>
                        <a:pt x="28" y="247"/>
                      </a:lnTo>
                      <a:lnTo>
                        <a:pt x="31" y="244"/>
                      </a:lnTo>
                      <a:lnTo>
                        <a:pt x="31" y="243"/>
                      </a:lnTo>
                      <a:lnTo>
                        <a:pt x="32" y="241"/>
                      </a:lnTo>
                      <a:lnTo>
                        <a:pt x="34" y="240"/>
                      </a:lnTo>
                      <a:lnTo>
                        <a:pt x="34" y="239"/>
                      </a:lnTo>
                      <a:lnTo>
                        <a:pt x="36" y="237"/>
                      </a:lnTo>
                      <a:lnTo>
                        <a:pt x="36" y="235"/>
                      </a:lnTo>
                      <a:lnTo>
                        <a:pt x="36" y="235"/>
                      </a:lnTo>
                      <a:lnTo>
                        <a:pt x="37" y="233"/>
                      </a:lnTo>
                      <a:lnTo>
                        <a:pt x="38" y="232"/>
                      </a:lnTo>
                      <a:lnTo>
                        <a:pt x="38" y="231"/>
                      </a:lnTo>
                      <a:lnTo>
                        <a:pt x="40" y="231"/>
                      </a:lnTo>
                      <a:lnTo>
                        <a:pt x="41" y="231"/>
                      </a:lnTo>
                      <a:lnTo>
                        <a:pt x="42" y="231"/>
                      </a:lnTo>
                      <a:lnTo>
                        <a:pt x="44" y="231"/>
                      </a:lnTo>
                      <a:lnTo>
                        <a:pt x="44" y="231"/>
                      </a:lnTo>
                      <a:lnTo>
                        <a:pt x="45" y="230"/>
                      </a:lnTo>
                      <a:lnTo>
                        <a:pt x="45" y="228"/>
                      </a:lnTo>
                      <a:lnTo>
                        <a:pt x="48" y="227"/>
                      </a:lnTo>
                      <a:lnTo>
                        <a:pt x="48" y="226"/>
                      </a:lnTo>
                      <a:lnTo>
                        <a:pt x="50" y="224"/>
                      </a:lnTo>
                      <a:lnTo>
                        <a:pt x="57" y="219"/>
                      </a:lnTo>
                      <a:lnTo>
                        <a:pt x="59" y="218"/>
                      </a:lnTo>
                      <a:lnTo>
                        <a:pt x="62" y="214"/>
                      </a:lnTo>
                      <a:lnTo>
                        <a:pt x="62" y="213"/>
                      </a:lnTo>
                      <a:lnTo>
                        <a:pt x="65" y="211"/>
                      </a:lnTo>
                      <a:lnTo>
                        <a:pt x="66" y="209"/>
                      </a:lnTo>
                      <a:lnTo>
                        <a:pt x="67" y="207"/>
                      </a:lnTo>
                      <a:lnTo>
                        <a:pt x="68" y="205"/>
                      </a:lnTo>
                      <a:lnTo>
                        <a:pt x="68" y="205"/>
                      </a:lnTo>
                      <a:lnTo>
                        <a:pt x="68" y="203"/>
                      </a:lnTo>
                      <a:lnTo>
                        <a:pt x="70" y="203"/>
                      </a:lnTo>
                      <a:lnTo>
                        <a:pt x="70" y="194"/>
                      </a:lnTo>
                      <a:lnTo>
                        <a:pt x="67" y="193"/>
                      </a:lnTo>
                      <a:lnTo>
                        <a:pt x="67" y="189"/>
                      </a:lnTo>
                      <a:lnTo>
                        <a:pt x="67" y="189"/>
                      </a:lnTo>
                      <a:lnTo>
                        <a:pt x="67" y="188"/>
                      </a:lnTo>
                      <a:lnTo>
                        <a:pt x="67" y="188"/>
                      </a:lnTo>
                      <a:lnTo>
                        <a:pt x="67" y="186"/>
                      </a:lnTo>
                      <a:lnTo>
                        <a:pt x="68" y="186"/>
                      </a:lnTo>
                      <a:lnTo>
                        <a:pt x="68" y="181"/>
                      </a:lnTo>
                      <a:lnTo>
                        <a:pt x="70" y="180"/>
                      </a:lnTo>
                      <a:lnTo>
                        <a:pt x="71" y="177"/>
                      </a:lnTo>
                      <a:lnTo>
                        <a:pt x="71" y="177"/>
                      </a:lnTo>
                      <a:lnTo>
                        <a:pt x="72" y="171"/>
                      </a:lnTo>
                      <a:lnTo>
                        <a:pt x="76" y="168"/>
                      </a:lnTo>
                      <a:lnTo>
                        <a:pt x="76" y="165"/>
                      </a:lnTo>
                      <a:lnTo>
                        <a:pt x="79" y="165"/>
                      </a:lnTo>
                      <a:lnTo>
                        <a:pt x="80" y="164"/>
                      </a:lnTo>
                      <a:lnTo>
                        <a:pt x="84" y="164"/>
                      </a:lnTo>
                      <a:lnTo>
                        <a:pt x="84" y="163"/>
                      </a:lnTo>
                      <a:lnTo>
                        <a:pt x="87" y="163"/>
                      </a:lnTo>
                      <a:lnTo>
                        <a:pt x="87" y="161"/>
                      </a:lnTo>
                      <a:lnTo>
                        <a:pt x="88" y="161"/>
                      </a:lnTo>
                      <a:lnTo>
                        <a:pt x="88" y="160"/>
                      </a:lnTo>
                      <a:lnTo>
                        <a:pt x="89" y="160"/>
                      </a:lnTo>
                      <a:lnTo>
                        <a:pt x="91" y="159"/>
                      </a:lnTo>
                      <a:lnTo>
                        <a:pt x="92" y="159"/>
                      </a:lnTo>
                      <a:lnTo>
                        <a:pt x="92" y="159"/>
                      </a:lnTo>
                      <a:lnTo>
                        <a:pt x="95" y="156"/>
                      </a:lnTo>
                      <a:lnTo>
                        <a:pt x="96" y="154"/>
                      </a:lnTo>
                      <a:lnTo>
                        <a:pt x="97" y="152"/>
                      </a:lnTo>
                      <a:lnTo>
                        <a:pt x="97" y="151"/>
                      </a:lnTo>
                      <a:lnTo>
                        <a:pt x="99" y="151"/>
                      </a:lnTo>
                      <a:lnTo>
                        <a:pt x="99" y="148"/>
                      </a:lnTo>
                      <a:lnTo>
                        <a:pt x="100" y="148"/>
                      </a:lnTo>
                      <a:lnTo>
                        <a:pt x="100" y="143"/>
                      </a:lnTo>
                      <a:lnTo>
                        <a:pt x="101" y="143"/>
                      </a:lnTo>
                      <a:lnTo>
                        <a:pt x="101" y="142"/>
                      </a:lnTo>
                      <a:lnTo>
                        <a:pt x="101" y="142"/>
                      </a:lnTo>
                      <a:lnTo>
                        <a:pt x="103" y="138"/>
                      </a:lnTo>
                      <a:lnTo>
                        <a:pt x="105" y="135"/>
                      </a:lnTo>
                      <a:lnTo>
                        <a:pt x="105" y="134"/>
                      </a:lnTo>
                      <a:lnTo>
                        <a:pt x="109" y="134"/>
                      </a:lnTo>
                      <a:lnTo>
                        <a:pt x="109" y="138"/>
                      </a:lnTo>
                      <a:lnTo>
                        <a:pt x="112" y="141"/>
                      </a:lnTo>
                      <a:lnTo>
                        <a:pt x="114" y="142"/>
                      </a:lnTo>
                      <a:lnTo>
                        <a:pt x="116" y="142"/>
                      </a:lnTo>
                      <a:lnTo>
                        <a:pt x="117" y="142"/>
                      </a:lnTo>
                      <a:lnTo>
                        <a:pt x="120" y="142"/>
                      </a:lnTo>
                      <a:lnTo>
                        <a:pt x="120" y="141"/>
                      </a:lnTo>
                      <a:lnTo>
                        <a:pt x="127" y="142"/>
                      </a:lnTo>
                      <a:lnTo>
                        <a:pt x="127" y="141"/>
                      </a:lnTo>
                      <a:lnTo>
                        <a:pt x="129" y="141"/>
                      </a:lnTo>
                      <a:lnTo>
                        <a:pt x="129" y="141"/>
                      </a:lnTo>
                      <a:lnTo>
                        <a:pt x="130" y="139"/>
                      </a:lnTo>
                      <a:lnTo>
                        <a:pt x="131" y="139"/>
                      </a:lnTo>
                      <a:lnTo>
                        <a:pt x="131" y="141"/>
                      </a:lnTo>
                      <a:lnTo>
                        <a:pt x="133" y="141"/>
                      </a:lnTo>
                      <a:lnTo>
                        <a:pt x="134" y="142"/>
                      </a:lnTo>
                      <a:lnTo>
                        <a:pt x="135" y="143"/>
                      </a:lnTo>
                      <a:lnTo>
                        <a:pt x="138" y="142"/>
                      </a:lnTo>
                      <a:lnTo>
                        <a:pt x="138" y="142"/>
                      </a:lnTo>
                      <a:lnTo>
                        <a:pt x="139" y="142"/>
                      </a:lnTo>
                      <a:lnTo>
                        <a:pt x="139" y="141"/>
                      </a:lnTo>
                      <a:lnTo>
                        <a:pt x="142" y="141"/>
                      </a:lnTo>
                      <a:lnTo>
                        <a:pt x="144" y="138"/>
                      </a:lnTo>
                      <a:lnTo>
                        <a:pt x="146" y="138"/>
                      </a:lnTo>
                      <a:lnTo>
                        <a:pt x="146" y="137"/>
                      </a:lnTo>
                      <a:lnTo>
                        <a:pt x="147" y="135"/>
                      </a:lnTo>
                      <a:lnTo>
                        <a:pt x="147" y="135"/>
                      </a:lnTo>
                      <a:lnTo>
                        <a:pt x="148" y="135"/>
                      </a:lnTo>
                      <a:lnTo>
                        <a:pt x="150" y="135"/>
                      </a:lnTo>
                      <a:lnTo>
                        <a:pt x="150" y="135"/>
                      </a:lnTo>
                      <a:lnTo>
                        <a:pt x="152" y="134"/>
                      </a:lnTo>
                      <a:lnTo>
                        <a:pt x="152" y="133"/>
                      </a:lnTo>
                      <a:lnTo>
                        <a:pt x="156" y="134"/>
                      </a:lnTo>
                      <a:lnTo>
                        <a:pt x="156" y="133"/>
                      </a:lnTo>
                      <a:lnTo>
                        <a:pt x="158" y="133"/>
                      </a:lnTo>
                      <a:lnTo>
                        <a:pt x="159" y="131"/>
                      </a:lnTo>
                      <a:lnTo>
                        <a:pt x="161" y="130"/>
                      </a:lnTo>
                      <a:lnTo>
                        <a:pt x="165" y="130"/>
                      </a:lnTo>
                      <a:lnTo>
                        <a:pt x="165" y="129"/>
                      </a:lnTo>
                      <a:lnTo>
                        <a:pt x="165" y="129"/>
                      </a:lnTo>
                      <a:lnTo>
                        <a:pt x="165" y="129"/>
                      </a:lnTo>
                      <a:lnTo>
                        <a:pt x="165" y="129"/>
                      </a:lnTo>
                      <a:lnTo>
                        <a:pt x="167" y="129"/>
                      </a:lnTo>
                      <a:lnTo>
                        <a:pt x="167" y="127"/>
                      </a:lnTo>
                      <a:lnTo>
                        <a:pt x="168" y="126"/>
                      </a:lnTo>
                      <a:lnTo>
                        <a:pt x="169" y="126"/>
                      </a:lnTo>
                      <a:lnTo>
                        <a:pt x="169" y="126"/>
                      </a:lnTo>
                      <a:lnTo>
                        <a:pt x="171" y="126"/>
                      </a:lnTo>
                      <a:lnTo>
                        <a:pt x="172" y="124"/>
                      </a:lnTo>
                      <a:lnTo>
                        <a:pt x="185" y="125"/>
                      </a:lnTo>
                      <a:lnTo>
                        <a:pt x="185" y="125"/>
                      </a:lnTo>
                      <a:lnTo>
                        <a:pt x="186" y="125"/>
                      </a:lnTo>
                      <a:lnTo>
                        <a:pt x="188" y="124"/>
                      </a:lnTo>
                      <a:lnTo>
                        <a:pt x="195" y="122"/>
                      </a:lnTo>
                      <a:lnTo>
                        <a:pt x="195" y="124"/>
                      </a:lnTo>
                      <a:lnTo>
                        <a:pt x="195" y="124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9" y="124"/>
                      </a:lnTo>
                      <a:lnTo>
                        <a:pt x="201" y="122"/>
                      </a:lnTo>
                      <a:lnTo>
                        <a:pt x="202" y="122"/>
                      </a:lnTo>
                      <a:lnTo>
                        <a:pt x="203" y="124"/>
                      </a:lnTo>
                      <a:lnTo>
                        <a:pt x="207" y="124"/>
                      </a:lnTo>
                      <a:lnTo>
                        <a:pt x="207" y="122"/>
                      </a:lnTo>
                      <a:lnTo>
                        <a:pt x="211" y="124"/>
                      </a:lnTo>
                      <a:lnTo>
                        <a:pt x="211" y="122"/>
                      </a:lnTo>
                      <a:lnTo>
                        <a:pt x="214" y="121"/>
                      </a:lnTo>
                      <a:lnTo>
                        <a:pt x="215" y="121"/>
                      </a:lnTo>
                      <a:lnTo>
                        <a:pt x="216" y="121"/>
                      </a:lnTo>
                      <a:lnTo>
                        <a:pt x="218" y="122"/>
                      </a:lnTo>
                      <a:lnTo>
                        <a:pt x="219" y="124"/>
                      </a:lnTo>
                      <a:lnTo>
                        <a:pt x="220" y="125"/>
                      </a:lnTo>
                      <a:lnTo>
                        <a:pt x="220" y="125"/>
                      </a:lnTo>
                      <a:lnTo>
                        <a:pt x="220" y="125"/>
                      </a:lnTo>
                      <a:lnTo>
                        <a:pt x="222" y="125"/>
                      </a:lnTo>
                      <a:lnTo>
                        <a:pt x="222" y="125"/>
                      </a:lnTo>
                      <a:lnTo>
                        <a:pt x="223" y="121"/>
                      </a:lnTo>
                      <a:lnTo>
                        <a:pt x="226" y="122"/>
                      </a:lnTo>
                      <a:lnTo>
                        <a:pt x="226" y="122"/>
                      </a:lnTo>
                      <a:lnTo>
                        <a:pt x="231" y="122"/>
                      </a:lnTo>
                      <a:lnTo>
                        <a:pt x="231" y="122"/>
                      </a:lnTo>
                      <a:lnTo>
                        <a:pt x="239" y="122"/>
                      </a:lnTo>
                      <a:lnTo>
                        <a:pt x="239" y="121"/>
                      </a:lnTo>
                      <a:lnTo>
                        <a:pt x="241" y="121"/>
                      </a:lnTo>
                      <a:lnTo>
                        <a:pt x="243" y="120"/>
                      </a:lnTo>
                      <a:lnTo>
                        <a:pt x="244" y="120"/>
                      </a:lnTo>
                      <a:lnTo>
                        <a:pt x="244" y="120"/>
                      </a:lnTo>
                      <a:lnTo>
                        <a:pt x="245" y="120"/>
                      </a:lnTo>
                      <a:lnTo>
                        <a:pt x="247" y="120"/>
                      </a:lnTo>
                      <a:lnTo>
                        <a:pt x="247" y="121"/>
                      </a:lnTo>
                      <a:lnTo>
                        <a:pt x="247" y="121"/>
                      </a:lnTo>
                      <a:lnTo>
                        <a:pt x="249" y="120"/>
                      </a:lnTo>
                      <a:lnTo>
                        <a:pt x="249" y="121"/>
                      </a:lnTo>
                      <a:lnTo>
                        <a:pt x="249" y="122"/>
                      </a:lnTo>
                      <a:lnTo>
                        <a:pt x="250" y="124"/>
                      </a:lnTo>
                      <a:lnTo>
                        <a:pt x="250" y="124"/>
                      </a:lnTo>
                      <a:lnTo>
                        <a:pt x="250" y="125"/>
                      </a:lnTo>
                      <a:lnTo>
                        <a:pt x="253" y="125"/>
                      </a:lnTo>
                      <a:lnTo>
                        <a:pt x="253" y="124"/>
                      </a:lnTo>
                      <a:lnTo>
                        <a:pt x="258" y="124"/>
                      </a:lnTo>
                      <a:lnTo>
                        <a:pt x="257" y="127"/>
                      </a:lnTo>
                      <a:lnTo>
                        <a:pt x="256" y="129"/>
                      </a:lnTo>
                      <a:lnTo>
                        <a:pt x="254" y="130"/>
                      </a:lnTo>
                      <a:lnTo>
                        <a:pt x="253" y="131"/>
                      </a:lnTo>
                      <a:lnTo>
                        <a:pt x="252" y="133"/>
                      </a:lnTo>
                      <a:lnTo>
                        <a:pt x="252" y="139"/>
                      </a:lnTo>
                      <a:lnTo>
                        <a:pt x="256" y="139"/>
                      </a:lnTo>
                      <a:lnTo>
                        <a:pt x="254" y="142"/>
                      </a:lnTo>
                      <a:lnTo>
                        <a:pt x="253" y="142"/>
                      </a:lnTo>
                      <a:lnTo>
                        <a:pt x="256" y="148"/>
                      </a:lnTo>
                      <a:lnTo>
                        <a:pt x="253" y="148"/>
                      </a:lnTo>
                      <a:lnTo>
                        <a:pt x="253" y="150"/>
                      </a:lnTo>
                      <a:lnTo>
                        <a:pt x="252" y="151"/>
                      </a:lnTo>
                      <a:lnTo>
                        <a:pt x="252" y="151"/>
                      </a:lnTo>
                      <a:lnTo>
                        <a:pt x="252" y="152"/>
                      </a:lnTo>
                      <a:lnTo>
                        <a:pt x="250" y="154"/>
                      </a:lnTo>
                      <a:lnTo>
                        <a:pt x="250" y="154"/>
                      </a:lnTo>
                      <a:lnTo>
                        <a:pt x="249" y="155"/>
                      </a:lnTo>
                      <a:lnTo>
                        <a:pt x="249" y="156"/>
                      </a:lnTo>
                      <a:lnTo>
                        <a:pt x="248" y="156"/>
                      </a:lnTo>
                      <a:lnTo>
                        <a:pt x="248" y="159"/>
                      </a:lnTo>
                      <a:lnTo>
                        <a:pt x="249" y="160"/>
                      </a:lnTo>
                      <a:lnTo>
                        <a:pt x="249" y="160"/>
                      </a:lnTo>
                      <a:lnTo>
                        <a:pt x="249" y="160"/>
                      </a:lnTo>
                      <a:lnTo>
                        <a:pt x="249" y="160"/>
                      </a:lnTo>
                      <a:lnTo>
                        <a:pt x="250" y="161"/>
                      </a:lnTo>
                      <a:lnTo>
                        <a:pt x="250" y="161"/>
                      </a:lnTo>
                      <a:lnTo>
                        <a:pt x="252" y="161"/>
                      </a:lnTo>
                      <a:lnTo>
                        <a:pt x="253" y="163"/>
                      </a:lnTo>
                      <a:lnTo>
                        <a:pt x="253" y="163"/>
                      </a:lnTo>
                      <a:lnTo>
                        <a:pt x="253" y="163"/>
                      </a:lnTo>
                      <a:lnTo>
                        <a:pt x="256" y="164"/>
                      </a:lnTo>
                      <a:lnTo>
                        <a:pt x="257" y="165"/>
                      </a:lnTo>
                      <a:lnTo>
                        <a:pt x="257" y="165"/>
                      </a:lnTo>
                      <a:lnTo>
                        <a:pt x="257" y="165"/>
                      </a:lnTo>
                      <a:lnTo>
                        <a:pt x="257" y="165"/>
                      </a:lnTo>
                      <a:lnTo>
                        <a:pt x="257" y="165"/>
                      </a:lnTo>
                      <a:lnTo>
                        <a:pt x="257" y="165"/>
                      </a:lnTo>
                      <a:lnTo>
                        <a:pt x="257" y="167"/>
                      </a:lnTo>
                      <a:lnTo>
                        <a:pt x="260" y="168"/>
                      </a:lnTo>
                      <a:lnTo>
                        <a:pt x="260" y="168"/>
                      </a:lnTo>
                      <a:lnTo>
                        <a:pt x="261" y="169"/>
                      </a:lnTo>
                      <a:lnTo>
                        <a:pt x="262" y="169"/>
                      </a:lnTo>
                      <a:lnTo>
                        <a:pt x="262" y="169"/>
                      </a:lnTo>
                      <a:lnTo>
                        <a:pt x="264" y="171"/>
                      </a:lnTo>
                      <a:lnTo>
                        <a:pt x="265" y="171"/>
                      </a:lnTo>
                      <a:lnTo>
                        <a:pt x="265" y="172"/>
                      </a:lnTo>
                      <a:lnTo>
                        <a:pt x="265" y="172"/>
                      </a:lnTo>
                      <a:lnTo>
                        <a:pt x="267" y="172"/>
                      </a:lnTo>
                      <a:lnTo>
                        <a:pt x="267" y="172"/>
                      </a:lnTo>
                      <a:lnTo>
                        <a:pt x="269" y="172"/>
                      </a:lnTo>
                      <a:lnTo>
                        <a:pt x="270" y="172"/>
                      </a:lnTo>
                      <a:lnTo>
                        <a:pt x="273" y="172"/>
                      </a:lnTo>
                      <a:lnTo>
                        <a:pt x="274" y="172"/>
                      </a:lnTo>
                      <a:lnTo>
                        <a:pt x="274" y="172"/>
                      </a:lnTo>
                      <a:lnTo>
                        <a:pt x="277" y="172"/>
                      </a:lnTo>
                      <a:lnTo>
                        <a:pt x="277" y="173"/>
                      </a:lnTo>
                      <a:lnTo>
                        <a:pt x="281" y="175"/>
                      </a:lnTo>
                      <a:lnTo>
                        <a:pt x="281" y="176"/>
                      </a:lnTo>
                      <a:lnTo>
                        <a:pt x="284" y="176"/>
                      </a:lnTo>
                      <a:lnTo>
                        <a:pt x="284" y="177"/>
                      </a:lnTo>
                      <a:lnTo>
                        <a:pt x="290" y="178"/>
                      </a:lnTo>
                      <a:lnTo>
                        <a:pt x="290" y="178"/>
                      </a:lnTo>
                      <a:lnTo>
                        <a:pt x="290" y="180"/>
                      </a:lnTo>
                      <a:lnTo>
                        <a:pt x="290" y="181"/>
                      </a:lnTo>
                      <a:lnTo>
                        <a:pt x="292" y="182"/>
                      </a:lnTo>
                      <a:lnTo>
                        <a:pt x="299" y="189"/>
                      </a:lnTo>
                      <a:lnTo>
                        <a:pt x="300" y="189"/>
                      </a:lnTo>
                      <a:lnTo>
                        <a:pt x="302" y="192"/>
                      </a:lnTo>
                      <a:lnTo>
                        <a:pt x="305" y="190"/>
                      </a:lnTo>
                      <a:lnTo>
                        <a:pt x="305" y="192"/>
                      </a:lnTo>
                      <a:lnTo>
                        <a:pt x="307" y="192"/>
                      </a:lnTo>
                      <a:lnTo>
                        <a:pt x="308" y="193"/>
                      </a:lnTo>
                      <a:lnTo>
                        <a:pt x="311" y="193"/>
                      </a:lnTo>
                      <a:lnTo>
                        <a:pt x="311" y="193"/>
                      </a:lnTo>
                      <a:lnTo>
                        <a:pt x="312" y="193"/>
                      </a:lnTo>
                      <a:lnTo>
                        <a:pt x="312" y="194"/>
                      </a:lnTo>
                      <a:lnTo>
                        <a:pt x="330" y="198"/>
                      </a:lnTo>
                      <a:lnTo>
                        <a:pt x="332" y="196"/>
                      </a:lnTo>
                      <a:lnTo>
                        <a:pt x="333" y="194"/>
                      </a:lnTo>
                      <a:lnTo>
                        <a:pt x="334" y="192"/>
                      </a:lnTo>
                      <a:lnTo>
                        <a:pt x="336" y="190"/>
                      </a:lnTo>
                      <a:lnTo>
                        <a:pt x="337" y="188"/>
                      </a:lnTo>
                      <a:lnTo>
                        <a:pt x="336" y="188"/>
                      </a:lnTo>
                      <a:lnTo>
                        <a:pt x="336" y="185"/>
                      </a:lnTo>
                      <a:lnTo>
                        <a:pt x="334" y="185"/>
                      </a:lnTo>
                      <a:lnTo>
                        <a:pt x="333" y="182"/>
                      </a:lnTo>
                      <a:lnTo>
                        <a:pt x="333" y="181"/>
                      </a:lnTo>
                      <a:lnTo>
                        <a:pt x="334" y="181"/>
                      </a:lnTo>
                      <a:lnTo>
                        <a:pt x="338" y="175"/>
                      </a:lnTo>
                      <a:lnTo>
                        <a:pt x="341" y="175"/>
                      </a:lnTo>
                      <a:lnTo>
                        <a:pt x="341" y="173"/>
                      </a:lnTo>
                      <a:lnTo>
                        <a:pt x="342" y="173"/>
                      </a:lnTo>
                      <a:lnTo>
                        <a:pt x="343" y="172"/>
                      </a:lnTo>
                      <a:lnTo>
                        <a:pt x="345" y="172"/>
                      </a:lnTo>
                      <a:lnTo>
                        <a:pt x="345" y="171"/>
                      </a:lnTo>
                      <a:lnTo>
                        <a:pt x="346" y="171"/>
                      </a:lnTo>
                      <a:lnTo>
                        <a:pt x="346" y="171"/>
                      </a:lnTo>
                      <a:lnTo>
                        <a:pt x="347" y="171"/>
                      </a:lnTo>
                      <a:lnTo>
                        <a:pt x="347" y="171"/>
                      </a:lnTo>
                      <a:lnTo>
                        <a:pt x="347" y="169"/>
                      </a:lnTo>
                      <a:lnTo>
                        <a:pt x="356" y="173"/>
                      </a:lnTo>
                      <a:lnTo>
                        <a:pt x="360" y="173"/>
                      </a:lnTo>
                      <a:lnTo>
                        <a:pt x="360" y="175"/>
                      </a:lnTo>
                      <a:lnTo>
                        <a:pt x="362" y="175"/>
                      </a:lnTo>
                      <a:lnTo>
                        <a:pt x="362" y="175"/>
                      </a:lnTo>
                      <a:lnTo>
                        <a:pt x="362" y="176"/>
                      </a:lnTo>
                      <a:lnTo>
                        <a:pt x="364" y="176"/>
                      </a:lnTo>
                      <a:lnTo>
                        <a:pt x="363" y="178"/>
                      </a:lnTo>
                      <a:lnTo>
                        <a:pt x="364" y="178"/>
                      </a:lnTo>
                      <a:lnTo>
                        <a:pt x="364" y="178"/>
                      </a:lnTo>
                      <a:lnTo>
                        <a:pt x="366" y="178"/>
                      </a:lnTo>
                      <a:lnTo>
                        <a:pt x="367" y="178"/>
                      </a:lnTo>
                      <a:lnTo>
                        <a:pt x="368" y="178"/>
                      </a:lnTo>
                      <a:lnTo>
                        <a:pt x="371" y="178"/>
                      </a:lnTo>
                      <a:lnTo>
                        <a:pt x="374" y="178"/>
                      </a:lnTo>
                      <a:lnTo>
                        <a:pt x="374" y="181"/>
                      </a:lnTo>
                      <a:lnTo>
                        <a:pt x="381" y="181"/>
                      </a:lnTo>
                      <a:lnTo>
                        <a:pt x="383" y="185"/>
                      </a:lnTo>
                      <a:lnTo>
                        <a:pt x="383" y="185"/>
                      </a:lnTo>
                      <a:lnTo>
                        <a:pt x="384" y="186"/>
                      </a:lnTo>
                      <a:lnTo>
                        <a:pt x="388" y="185"/>
                      </a:lnTo>
                      <a:lnTo>
                        <a:pt x="388" y="185"/>
                      </a:lnTo>
                      <a:lnTo>
                        <a:pt x="388" y="185"/>
                      </a:lnTo>
                      <a:lnTo>
                        <a:pt x="391" y="185"/>
                      </a:lnTo>
                      <a:lnTo>
                        <a:pt x="392" y="185"/>
                      </a:lnTo>
                      <a:lnTo>
                        <a:pt x="394" y="185"/>
                      </a:lnTo>
                      <a:lnTo>
                        <a:pt x="396" y="186"/>
                      </a:lnTo>
                      <a:lnTo>
                        <a:pt x="397" y="188"/>
                      </a:lnTo>
                      <a:lnTo>
                        <a:pt x="398" y="188"/>
                      </a:lnTo>
                      <a:lnTo>
                        <a:pt x="398" y="189"/>
                      </a:lnTo>
                      <a:lnTo>
                        <a:pt x="400" y="189"/>
                      </a:lnTo>
                      <a:lnTo>
                        <a:pt x="400" y="189"/>
                      </a:lnTo>
                      <a:lnTo>
                        <a:pt x="402" y="189"/>
                      </a:lnTo>
                      <a:lnTo>
                        <a:pt x="402" y="190"/>
                      </a:lnTo>
                      <a:lnTo>
                        <a:pt x="406" y="190"/>
                      </a:lnTo>
                      <a:lnTo>
                        <a:pt x="406" y="190"/>
                      </a:lnTo>
                      <a:lnTo>
                        <a:pt x="411" y="190"/>
                      </a:lnTo>
                      <a:lnTo>
                        <a:pt x="413" y="190"/>
                      </a:lnTo>
                      <a:lnTo>
                        <a:pt x="413" y="190"/>
                      </a:lnTo>
                      <a:lnTo>
                        <a:pt x="414" y="190"/>
                      </a:lnTo>
                      <a:lnTo>
                        <a:pt x="414" y="190"/>
                      </a:lnTo>
                      <a:lnTo>
                        <a:pt x="415" y="192"/>
                      </a:lnTo>
                      <a:lnTo>
                        <a:pt x="417" y="193"/>
                      </a:lnTo>
                      <a:lnTo>
                        <a:pt x="418" y="193"/>
                      </a:lnTo>
                      <a:lnTo>
                        <a:pt x="419" y="193"/>
                      </a:lnTo>
                      <a:lnTo>
                        <a:pt x="421" y="192"/>
                      </a:lnTo>
                      <a:lnTo>
                        <a:pt x="422" y="192"/>
                      </a:lnTo>
                      <a:lnTo>
                        <a:pt x="422" y="192"/>
                      </a:lnTo>
                      <a:lnTo>
                        <a:pt x="423" y="190"/>
                      </a:lnTo>
                      <a:lnTo>
                        <a:pt x="426" y="192"/>
                      </a:lnTo>
                      <a:lnTo>
                        <a:pt x="427" y="193"/>
                      </a:lnTo>
                      <a:lnTo>
                        <a:pt x="427" y="190"/>
                      </a:lnTo>
                      <a:lnTo>
                        <a:pt x="428" y="189"/>
                      </a:lnTo>
                      <a:lnTo>
                        <a:pt x="430" y="189"/>
                      </a:lnTo>
                      <a:lnTo>
                        <a:pt x="431" y="189"/>
                      </a:lnTo>
                      <a:lnTo>
                        <a:pt x="432" y="189"/>
                      </a:lnTo>
                      <a:lnTo>
                        <a:pt x="434" y="189"/>
                      </a:lnTo>
                      <a:lnTo>
                        <a:pt x="436" y="189"/>
                      </a:lnTo>
                      <a:lnTo>
                        <a:pt x="435" y="190"/>
                      </a:lnTo>
                      <a:lnTo>
                        <a:pt x="435" y="190"/>
                      </a:lnTo>
                      <a:lnTo>
                        <a:pt x="436" y="192"/>
                      </a:lnTo>
                      <a:lnTo>
                        <a:pt x="436" y="192"/>
                      </a:lnTo>
                      <a:lnTo>
                        <a:pt x="436" y="192"/>
                      </a:lnTo>
                      <a:lnTo>
                        <a:pt x="438" y="192"/>
                      </a:lnTo>
                      <a:lnTo>
                        <a:pt x="438" y="190"/>
                      </a:lnTo>
                      <a:lnTo>
                        <a:pt x="438" y="190"/>
                      </a:lnTo>
                      <a:lnTo>
                        <a:pt x="438" y="190"/>
                      </a:lnTo>
                      <a:lnTo>
                        <a:pt x="436" y="189"/>
                      </a:lnTo>
                      <a:lnTo>
                        <a:pt x="436" y="186"/>
                      </a:lnTo>
                      <a:lnTo>
                        <a:pt x="442" y="188"/>
                      </a:lnTo>
                      <a:lnTo>
                        <a:pt x="440" y="190"/>
                      </a:lnTo>
                      <a:lnTo>
                        <a:pt x="444" y="190"/>
                      </a:lnTo>
                      <a:lnTo>
                        <a:pt x="444" y="190"/>
                      </a:lnTo>
                      <a:lnTo>
                        <a:pt x="444" y="190"/>
                      </a:lnTo>
                      <a:lnTo>
                        <a:pt x="446" y="192"/>
                      </a:lnTo>
                      <a:lnTo>
                        <a:pt x="446" y="192"/>
                      </a:lnTo>
                      <a:lnTo>
                        <a:pt x="447" y="190"/>
                      </a:lnTo>
                      <a:lnTo>
                        <a:pt x="452" y="189"/>
                      </a:lnTo>
                      <a:lnTo>
                        <a:pt x="452" y="190"/>
                      </a:lnTo>
                      <a:lnTo>
                        <a:pt x="456" y="190"/>
                      </a:lnTo>
                      <a:lnTo>
                        <a:pt x="460" y="189"/>
                      </a:lnTo>
                      <a:lnTo>
                        <a:pt x="464" y="189"/>
                      </a:lnTo>
                      <a:lnTo>
                        <a:pt x="466" y="185"/>
                      </a:lnTo>
                      <a:lnTo>
                        <a:pt x="468" y="185"/>
                      </a:lnTo>
                      <a:lnTo>
                        <a:pt x="468" y="184"/>
                      </a:lnTo>
                      <a:lnTo>
                        <a:pt x="468" y="182"/>
                      </a:lnTo>
                      <a:lnTo>
                        <a:pt x="468" y="180"/>
                      </a:lnTo>
                      <a:lnTo>
                        <a:pt x="469" y="180"/>
                      </a:lnTo>
                      <a:lnTo>
                        <a:pt x="469" y="178"/>
                      </a:lnTo>
                      <a:lnTo>
                        <a:pt x="470" y="177"/>
                      </a:lnTo>
                      <a:lnTo>
                        <a:pt x="472" y="169"/>
                      </a:lnTo>
                      <a:lnTo>
                        <a:pt x="473" y="169"/>
                      </a:lnTo>
                      <a:lnTo>
                        <a:pt x="473" y="168"/>
                      </a:lnTo>
                      <a:lnTo>
                        <a:pt x="474" y="168"/>
                      </a:lnTo>
                      <a:lnTo>
                        <a:pt x="474" y="168"/>
                      </a:lnTo>
                      <a:lnTo>
                        <a:pt x="474" y="163"/>
                      </a:lnTo>
                      <a:lnTo>
                        <a:pt x="476" y="163"/>
                      </a:lnTo>
                      <a:lnTo>
                        <a:pt x="476" y="159"/>
                      </a:lnTo>
                      <a:lnTo>
                        <a:pt x="476" y="159"/>
                      </a:lnTo>
                      <a:lnTo>
                        <a:pt x="476" y="158"/>
                      </a:lnTo>
                      <a:lnTo>
                        <a:pt x="478" y="158"/>
                      </a:lnTo>
                      <a:lnTo>
                        <a:pt x="478" y="154"/>
                      </a:lnTo>
                      <a:lnTo>
                        <a:pt x="480" y="154"/>
                      </a:lnTo>
                      <a:lnTo>
                        <a:pt x="480" y="152"/>
                      </a:lnTo>
                      <a:lnTo>
                        <a:pt x="480" y="152"/>
                      </a:lnTo>
                      <a:lnTo>
                        <a:pt x="480" y="152"/>
                      </a:lnTo>
                      <a:lnTo>
                        <a:pt x="478" y="151"/>
                      </a:lnTo>
                      <a:lnTo>
                        <a:pt x="478" y="150"/>
                      </a:lnTo>
                      <a:lnTo>
                        <a:pt x="477" y="148"/>
                      </a:lnTo>
                      <a:lnTo>
                        <a:pt x="478" y="147"/>
                      </a:lnTo>
                      <a:lnTo>
                        <a:pt x="478" y="146"/>
                      </a:lnTo>
                      <a:lnTo>
                        <a:pt x="478" y="143"/>
                      </a:lnTo>
                      <a:lnTo>
                        <a:pt x="477" y="142"/>
                      </a:lnTo>
                      <a:lnTo>
                        <a:pt x="477" y="139"/>
                      </a:lnTo>
                      <a:lnTo>
                        <a:pt x="477" y="139"/>
                      </a:lnTo>
                      <a:lnTo>
                        <a:pt x="477" y="137"/>
                      </a:lnTo>
                      <a:lnTo>
                        <a:pt x="477" y="137"/>
                      </a:lnTo>
                      <a:lnTo>
                        <a:pt x="477" y="137"/>
                      </a:lnTo>
                      <a:lnTo>
                        <a:pt x="477" y="137"/>
                      </a:lnTo>
                      <a:lnTo>
                        <a:pt x="477" y="135"/>
                      </a:lnTo>
                      <a:lnTo>
                        <a:pt x="477" y="135"/>
                      </a:lnTo>
                      <a:lnTo>
                        <a:pt x="476" y="131"/>
                      </a:lnTo>
                      <a:lnTo>
                        <a:pt x="478" y="130"/>
                      </a:lnTo>
                      <a:lnTo>
                        <a:pt x="478" y="129"/>
                      </a:lnTo>
                      <a:lnTo>
                        <a:pt x="478" y="126"/>
                      </a:lnTo>
                      <a:lnTo>
                        <a:pt x="478" y="124"/>
                      </a:lnTo>
                      <a:lnTo>
                        <a:pt x="476" y="124"/>
                      </a:lnTo>
                      <a:lnTo>
                        <a:pt x="474" y="126"/>
                      </a:lnTo>
                      <a:lnTo>
                        <a:pt x="473" y="127"/>
                      </a:lnTo>
                      <a:lnTo>
                        <a:pt x="470" y="129"/>
                      </a:lnTo>
                      <a:lnTo>
                        <a:pt x="470" y="127"/>
                      </a:lnTo>
                      <a:lnTo>
                        <a:pt x="466" y="127"/>
                      </a:lnTo>
                      <a:lnTo>
                        <a:pt x="464" y="131"/>
                      </a:lnTo>
                      <a:lnTo>
                        <a:pt x="460" y="133"/>
                      </a:lnTo>
                      <a:lnTo>
                        <a:pt x="456" y="134"/>
                      </a:lnTo>
                      <a:lnTo>
                        <a:pt x="451" y="134"/>
                      </a:lnTo>
                      <a:lnTo>
                        <a:pt x="449" y="134"/>
                      </a:lnTo>
                      <a:lnTo>
                        <a:pt x="448" y="133"/>
                      </a:lnTo>
                      <a:lnTo>
                        <a:pt x="447" y="133"/>
                      </a:lnTo>
                      <a:lnTo>
                        <a:pt x="446" y="131"/>
                      </a:lnTo>
                      <a:lnTo>
                        <a:pt x="444" y="130"/>
                      </a:lnTo>
                      <a:lnTo>
                        <a:pt x="443" y="130"/>
                      </a:lnTo>
                      <a:lnTo>
                        <a:pt x="443" y="129"/>
                      </a:lnTo>
                      <a:lnTo>
                        <a:pt x="442" y="129"/>
                      </a:lnTo>
                      <a:lnTo>
                        <a:pt x="440" y="127"/>
                      </a:lnTo>
                      <a:lnTo>
                        <a:pt x="438" y="127"/>
                      </a:lnTo>
                      <a:lnTo>
                        <a:pt x="438" y="127"/>
                      </a:lnTo>
                      <a:lnTo>
                        <a:pt x="436" y="127"/>
                      </a:lnTo>
                      <a:lnTo>
                        <a:pt x="436" y="126"/>
                      </a:lnTo>
                      <a:lnTo>
                        <a:pt x="436" y="126"/>
                      </a:lnTo>
                      <a:lnTo>
                        <a:pt x="435" y="127"/>
                      </a:lnTo>
                      <a:lnTo>
                        <a:pt x="435" y="127"/>
                      </a:lnTo>
                      <a:lnTo>
                        <a:pt x="434" y="127"/>
                      </a:lnTo>
                      <a:lnTo>
                        <a:pt x="432" y="127"/>
                      </a:lnTo>
                      <a:lnTo>
                        <a:pt x="432" y="126"/>
                      </a:lnTo>
                      <a:lnTo>
                        <a:pt x="431" y="129"/>
                      </a:lnTo>
                      <a:lnTo>
                        <a:pt x="431" y="130"/>
                      </a:lnTo>
                      <a:lnTo>
                        <a:pt x="430" y="133"/>
                      </a:lnTo>
                      <a:lnTo>
                        <a:pt x="428" y="133"/>
                      </a:lnTo>
                      <a:lnTo>
                        <a:pt x="426" y="134"/>
                      </a:lnTo>
                      <a:lnTo>
                        <a:pt x="426" y="134"/>
                      </a:lnTo>
                      <a:lnTo>
                        <a:pt x="425" y="135"/>
                      </a:lnTo>
                      <a:lnTo>
                        <a:pt x="423" y="135"/>
                      </a:lnTo>
                      <a:lnTo>
                        <a:pt x="421" y="133"/>
                      </a:lnTo>
                      <a:lnTo>
                        <a:pt x="419" y="133"/>
                      </a:lnTo>
                      <a:lnTo>
                        <a:pt x="418" y="130"/>
                      </a:lnTo>
                      <a:lnTo>
                        <a:pt x="417" y="130"/>
                      </a:lnTo>
                      <a:lnTo>
                        <a:pt x="418" y="129"/>
                      </a:lnTo>
                      <a:lnTo>
                        <a:pt x="417" y="129"/>
                      </a:lnTo>
                      <a:lnTo>
                        <a:pt x="417" y="127"/>
                      </a:lnTo>
                      <a:lnTo>
                        <a:pt x="417" y="127"/>
                      </a:lnTo>
                      <a:lnTo>
                        <a:pt x="415" y="127"/>
                      </a:lnTo>
                      <a:lnTo>
                        <a:pt x="414" y="127"/>
                      </a:lnTo>
                      <a:lnTo>
                        <a:pt x="414" y="127"/>
                      </a:lnTo>
                      <a:lnTo>
                        <a:pt x="413" y="126"/>
                      </a:lnTo>
                      <a:lnTo>
                        <a:pt x="413" y="126"/>
                      </a:lnTo>
                      <a:lnTo>
                        <a:pt x="413" y="125"/>
                      </a:lnTo>
                      <a:lnTo>
                        <a:pt x="413" y="125"/>
                      </a:lnTo>
                      <a:lnTo>
                        <a:pt x="410" y="125"/>
                      </a:lnTo>
                      <a:lnTo>
                        <a:pt x="410" y="126"/>
                      </a:lnTo>
                      <a:lnTo>
                        <a:pt x="409" y="126"/>
                      </a:lnTo>
                      <a:lnTo>
                        <a:pt x="409" y="125"/>
                      </a:lnTo>
                      <a:lnTo>
                        <a:pt x="408" y="125"/>
                      </a:lnTo>
                      <a:lnTo>
                        <a:pt x="408" y="125"/>
                      </a:lnTo>
                      <a:lnTo>
                        <a:pt x="408" y="124"/>
                      </a:lnTo>
                      <a:lnTo>
                        <a:pt x="408" y="124"/>
                      </a:lnTo>
                      <a:lnTo>
                        <a:pt x="409" y="124"/>
                      </a:lnTo>
                      <a:lnTo>
                        <a:pt x="409" y="122"/>
                      </a:lnTo>
                      <a:lnTo>
                        <a:pt x="401" y="122"/>
                      </a:lnTo>
                      <a:lnTo>
                        <a:pt x="401" y="120"/>
                      </a:lnTo>
                      <a:lnTo>
                        <a:pt x="402" y="120"/>
                      </a:lnTo>
                      <a:lnTo>
                        <a:pt x="402" y="117"/>
                      </a:lnTo>
                      <a:lnTo>
                        <a:pt x="401" y="117"/>
                      </a:lnTo>
                      <a:lnTo>
                        <a:pt x="400" y="110"/>
                      </a:lnTo>
                      <a:lnTo>
                        <a:pt x="398" y="110"/>
                      </a:lnTo>
                      <a:lnTo>
                        <a:pt x="394" y="110"/>
                      </a:lnTo>
                      <a:lnTo>
                        <a:pt x="394" y="110"/>
                      </a:lnTo>
                      <a:lnTo>
                        <a:pt x="396" y="109"/>
                      </a:lnTo>
                      <a:lnTo>
                        <a:pt x="394" y="108"/>
                      </a:lnTo>
                      <a:lnTo>
                        <a:pt x="394" y="105"/>
                      </a:lnTo>
                      <a:lnTo>
                        <a:pt x="396" y="106"/>
                      </a:lnTo>
                      <a:lnTo>
                        <a:pt x="397" y="106"/>
                      </a:lnTo>
                      <a:lnTo>
                        <a:pt x="398" y="108"/>
                      </a:lnTo>
                      <a:lnTo>
                        <a:pt x="398" y="106"/>
                      </a:lnTo>
                      <a:lnTo>
                        <a:pt x="400" y="106"/>
                      </a:lnTo>
                      <a:lnTo>
                        <a:pt x="400" y="104"/>
                      </a:lnTo>
                      <a:lnTo>
                        <a:pt x="398" y="104"/>
                      </a:lnTo>
                      <a:lnTo>
                        <a:pt x="398" y="104"/>
                      </a:lnTo>
                      <a:lnTo>
                        <a:pt x="397" y="103"/>
                      </a:lnTo>
                      <a:lnTo>
                        <a:pt x="398" y="101"/>
                      </a:lnTo>
                      <a:lnTo>
                        <a:pt x="400" y="99"/>
                      </a:lnTo>
                      <a:lnTo>
                        <a:pt x="398" y="97"/>
                      </a:lnTo>
                      <a:lnTo>
                        <a:pt x="398" y="95"/>
                      </a:lnTo>
                      <a:lnTo>
                        <a:pt x="397" y="95"/>
                      </a:lnTo>
                      <a:lnTo>
                        <a:pt x="394" y="95"/>
                      </a:lnTo>
                      <a:lnTo>
                        <a:pt x="392" y="95"/>
                      </a:lnTo>
                      <a:lnTo>
                        <a:pt x="392" y="93"/>
                      </a:lnTo>
                      <a:lnTo>
                        <a:pt x="393" y="92"/>
                      </a:lnTo>
                      <a:lnTo>
                        <a:pt x="393" y="91"/>
                      </a:lnTo>
                      <a:lnTo>
                        <a:pt x="393" y="88"/>
                      </a:lnTo>
                      <a:lnTo>
                        <a:pt x="393" y="88"/>
                      </a:lnTo>
                      <a:lnTo>
                        <a:pt x="394" y="87"/>
                      </a:lnTo>
                      <a:lnTo>
                        <a:pt x="396" y="87"/>
                      </a:lnTo>
                      <a:lnTo>
                        <a:pt x="397" y="84"/>
                      </a:lnTo>
                      <a:lnTo>
                        <a:pt x="398" y="83"/>
                      </a:lnTo>
                      <a:lnTo>
                        <a:pt x="401" y="83"/>
                      </a:lnTo>
                      <a:lnTo>
                        <a:pt x="402" y="83"/>
                      </a:lnTo>
                      <a:lnTo>
                        <a:pt x="404" y="83"/>
                      </a:lnTo>
                      <a:lnTo>
                        <a:pt x="406" y="83"/>
                      </a:lnTo>
                      <a:lnTo>
                        <a:pt x="406" y="80"/>
                      </a:lnTo>
                      <a:lnTo>
                        <a:pt x="410" y="80"/>
                      </a:lnTo>
                      <a:lnTo>
                        <a:pt x="410" y="82"/>
                      </a:lnTo>
                      <a:lnTo>
                        <a:pt x="413" y="82"/>
                      </a:lnTo>
                      <a:lnTo>
                        <a:pt x="415" y="80"/>
                      </a:lnTo>
                      <a:lnTo>
                        <a:pt x="417" y="80"/>
                      </a:lnTo>
                      <a:lnTo>
                        <a:pt x="418" y="79"/>
                      </a:lnTo>
                      <a:lnTo>
                        <a:pt x="418" y="79"/>
                      </a:lnTo>
                      <a:lnTo>
                        <a:pt x="418" y="79"/>
                      </a:lnTo>
                      <a:lnTo>
                        <a:pt x="418" y="79"/>
                      </a:lnTo>
                      <a:lnTo>
                        <a:pt x="417" y="79"/>
                      </a:lnTo>
                      <a:lnTo>
                        <a:pt x="418" y="78"/>
                      </a:lnTo>
                      <a:lnTo>
                        <a:pt x="419" y="78"/>
                      </a:lnTo>
                      <a:lnTo>
                        <a:pt x="421" y="78"/>
                      </a:lnTo>
                      <a:lnTo>
                        <a:pt x="422" y="78"/>
                      </a:lnTo>
                      <a:lnTo>
                        <a:pt x="425" y="78"/>
                      </a:lnTo>
                      <a:lnTo>
                        <a:pt x="425" y="78"/>
                      </a:lnTo>
                      <a:lnTo>
                        <a:pt x="421" y="76"/>
                      </a:lnTo>
                      <a:lnTo>
                        <a:pt x="417" y="76"/>
                      </a:lnTo>
                      <a:lnTo>
                        <a:pt x="418" y="74"/>
                      </a:lnTo>
                      <a:lnTo>
                        <a:pt x="421" y="74"/>
                      </a:lnTo>
                      <a:lnTo>
                        <a:pt x="423" y="74"/>
                      </a:lnTo>
                      <a:lnTo>
                        <a:pt x="425" y="74"/>
                      </a:lnTo>
                      <a:lnTo>
                        <a:pt x="426" y="74"/>
                      </a:lnTo>
                      <a:lnTo>
                        <a:pt x="426" y="74"/>
                      </a:lnTo>
                      <a:lnTo>
                        <a:pt x="427" y="74"/>
                      </a:lnTo>
                      <a:lnTo>
                        <a:pt x="427" y="72"/>
                      </a:lnTo>
                      <a:lnTo>
                        <a:pt x="428" y="72"/>
                      </a:lnTo>
                      <a:lnTo>
                        <a:pt x="428" y="72"/>
                      </a:lnTo>
                      <a:lnTo>
                        <a:pt x="430" y="74"/>
                      </a:lnTo>
                      <a:lnTo>
                        <a:pt x="432" y="74"/>
                      </a:lnTo>
                      <a:lnTo>
                        <a:pt x="434" y="74"/>
                      </a:lnTo>
                      <a:lnTo>
                        <a:pt x="436" y="74"/>
                      </a:lnTo>
                      <a:lnTo>
                        <a:pt x="438" y="74"/>
                      </a:lnTo>
                      <a:lnTo>
                        <a:pt x="439" y="71"/>
                      </a:lnTo>
                      <a:lnTo>
                        <a:pt x="440" y="71"/>
                      </a:lnTo>
                      <a:lnTo>
                        <a:pt x="440" y="70"/>
                      </a:lnTo>
                      <a:lnTo>
                        <a:pt x="442" y="70"/>
                      </a:lnTo>
                      <a:lnTo>
                        <a:pt x="444" y="70"/>
                      </a:lnTo>
                      <a:lnTo>
                        <a:pt x="446" y="69"/>
                      </a:lnTo>
                      <a:lnTo>
                        <a:pt x="446" y="69"/>
                      </a:lnTo>
                      <a:lnTo>
                        <a:pt x="447" y="67"/>
                      </a:lnTo>
                      <a:lnTo>
                        <a:pt x="447" y="66"/>
                      </a:lnTo>
                      <a:lnTo>
                        <a:pt x="453" y="65"/>
                      </a:lnTo>
                      <a:lnTo>
                        <a:pt x="455" y="63"/>
                      </a:lnTo>
                      <a:lnTo>
                        <a:pt x="461" y="63"/>
                      </a:lnTo>
                      <a:lnTo>
                        <a:pt x="461" y="65"/>
                      </a:lnTo>
                      <a:lnTo>
                        <a:pt x="464" y="65"/>
                      </a:lnTo>
                      <a:lnTo>
                        <a:pt x="464" y="66"/>
                      </a:lnTo>
                      <a:lnTo>
                        <a:pt x="465" y="66"/>
                      </a:lnTo>
                      <a:lnTo>
                        <a:pt x="466" y="65"/>
                      </a:lnTo>
                      <a:lnTo>
                        <a:pt x="466" y="65"/>
                      </a:lnTo>
                      <a:lnTo>
                        <a:pt x="469" y="65"/>
                      </a:lnTo>
                      <a:lnTo>
                        <a:pt x="469" y="65"/>
                      </a:lnTo>
                      <a:lnTo>
                        <a:pt x="469" y="65"/>
                      </a:lnTo>
                      <a:lnTo>
                        <a:pt x="470" y="63"/>
                      </a:lnTo>
                      <a:lnTo>
                        <a:pt x="472" y="65"/>
                      </a:lnTo>
                      <a:lnTo>
                        <a:pt x="472" y="66"/>
                      </a:lnTo>
                      <a:lnTo>
                        <a:pt x="474" y="67"/>
                      </a:lnTo>
                      <a:lnTo>
                        <a:pt x="474" y="67"/>
                      </a:lnTo>
                      <a:lnTo>
                        <a:pt x="474" y="67"/>
                      </a:lnTo>
                      <a:lnTo>
                        <a:pt x="477" y="67"/>
                      </a:lnTo>
                      <a:lnTo>
                        <a:pt x="478" y="67"/>
                      </a:lnTo>
                      <a:lnTo>
                        <a:pt x="478" y="67"/>
                      </a:lnTo>
                      <a:lnTo>
                        <a:pt x="478" y="67"/>
                      </a:lnTo>
                      <a:lnTo>
                        <a:pt x="480" y="70"/>
                      </a:lnTo>
                      <a:lnTo>
                        <a:pt x="481" y="72"/>
                      </a:lnTo>
                      <a:lnTo>
                        <a:pt x="483" y="72"/>
                      </a:lnTo>
                      <a:lnTo>
                        <a:pt x="485" y="71"/>
                      </a:lnTo>
                      <a:lnTo>
                        <a:pt x="487" y="71"/>
                      </a:lnTo>
                      <a:lnTo>
                        <a:pt x="489" y="71"/>
                      </a:lnTo>
                      <a:lnTo>
                        <a:pt x="489" y="71"/>
                      </a:lnTo>
                      <a:lnTo>
                        <a:pt x="490" y="71"/>
                      </a:lnTo>
                      <a:lnTo>
                        <a:pt x="490" y="71"/>
                      </a:lnTo>
                      <a:lnTo>
                        <a:pt x="491" y="74"/>
                      </a:lnTo>
                      <a:lnTo>
                        <a:pt x="493" y="74"/>
                      </a:lnTo>
                      <a:lnTo>
                        <a:pt x="493" y="74"/>
                      </a:lnTo>
                      <a:lnTo>
                        <a:pt x="495" y="74"/>
                      </a:lnTo>
                      <a:lnTo>
                        <a:pt x="497" y="75"/>
                      </a:lnTo>
                      <a:lnTo>
                        <a:pt x="503" y="76"/>
                      </a:lnTo>
                      <a:lnTo>
                        <a:pt x="503" y="75"/>
                      </a:lnTo>
                      <a:lnTo>
                        <a:pt x="507" y="75"/>
                      </a:lnTo>
                      <a:lnTo>
                        <a:pt x="507" y="74"/>
                      </a:lnTo>
                      <a:lnTo>
                        <a:pt x="508" y="74"/>
                      </a:lnTo>
                      <a:lnTo>
                        <a:pt x="508" y="74"/>
                      </a:lnTo>
                      <a:lnTo>
                        <a:pt x="510" y="74"/>
                      </a:lnTo>
                      <a:lnTo>
                        <a:pt x="511" y="74"/>
                      </a:lnTo>
                      <a:lnTo>
                        <a:pt x="512" y="74"/>
                      </a:lnTo>
                      <a:lnTo>
                        <a:pt x="514" y="75"/>
                      </a:lnTo>
                      <a:lnTo>
                        <a:pt x="515" y="75"/>
                      </a:lnTo>
                      <a:lnTo>
                        <a:pt x="516" y="75"/>
                      </a:lnTo>
                      <a:lnTo>
                        <a:pt x="518" y="75"/>
                      </a:lnTo>
                      <a:lnTo>
                        <a:pt x="519" y="74"/>
                      </a:lnTo>
                      <a:lnTo>
                        <a:pt x="519" y="74"/>
                      </a:lnTo>
                      <a:lnTo>
                        <a:pt x="521" y="74"/>
                      </a:lnTo>
                      <a:lnTo>
                        <a:pt x="521" y="72"/>
                      </a:lnTo>
                      <a:lnTo>
                        <a:pt x="523" y="72"/>
                      </a:lnTo>
                      <a:lnTo>
                        <a:pt x="523" y="72"/>
                      </a:lnTo>
                      <a:lnTo>
                        <a:pt x="524" y="72"/>
                      </a:lnTo>
                      <a:lnTo>
                        <a:pt x="524" y="71"/>
                      </a:lnTo>
                      <a:lnTo>
                        <a:pt x="525" y="71"/>
                      </a:lnTo>
                      <a:lnTo>
                        <a:pt x="525" y="70"/>
                      </a:lnTo>
                      <a:lnTo>
                        <a:pt x="525" y="70"/>
                      </a:lnTo>
                      <a:lnTo>
                        <a:pt x="527" y="70"/>
                      </a:lnTo>
                      <a:lnTo>
                        <a:pt x="528" y="69"/>
                      </a:lnTo>
                      <a:lnTo>
                        <a:pt x="528" y="66"/>
                      </a:lnTo>
                      <a:lnTo>
                        <a:pt x="529" y="66"/>
                      </a:lnTo>
                      <a:lnTo>
                        <a:pt x="529" y="63"/>
                      </a:lnTo>
                      <a:lnTo>
                        <a:pt x="528" y="61"/>
                      </a:lnTo>
                      <a:lnTo>
                        <a:pt x="527" y="58"/>
                      </a:lnTo>
                      <a:lnTo>
                        <a:pt x="527" y="55"/>
                      </a:lnTo>
                      <a:lnTo>
                        <a:pt x="524" y="55"/>
                      </a:lnTo>
                      <a:lnTo>
                        <a:pt x="524" y="54"/>
                      </a:lnTo>
                      <a:lnTo>
                        <a:pt x="523" y="53"/>
                      </a:lnTo>
                      <a:lnTo>
                        <a:pt x="523" y="53"/>
                      </a:lnTo>
                      <a:lnTo>
                        <a:pt x="521" y="53"/>
                      </a:lnTo>
                      <a:lnTo>
                        <a:pt x="520" y="52"/>
                      </a:lnTo>
                      <a:lnTo>
                        <a:pt x="519" y="52"/>
                      </a:lnTo>
                      <a:lnTo>
                        <a:pt x="519" y="50"/>
                      </a:lnTo>
                      <a:lnTo>
                        <a:pt x="516" y="50"/>
                      </a:lnTo>
                      <a:lnTo>
                        <a:pt x="515" y="49"/>
                      </a:lnTo>
                      <a:lnTo>
                        <a:pt x="514" y="49"/>
                      </a:lnTo>
                      <a:lnTo>
                        <a:pt x="514" y="48"/>
                      </a:lnTo>
                      <a:lnTo>
                        <a:pt x="511" y="48"/>
                      </a:lnTo>
                      <a:lnTo>
                        <a:pt x="511" y="46"/>
                      </a:lnTo>
                      <a:lnTo>
                        <a:pt x="508" y="45"/>
                      </a:lnTo>
                      <a:lnTo>
                        <a:pt x="508" y="44"/>
                      </a:lnTo>
                      <a:lnTo>
                        <a:pt x="508" y="44"/>
                      </a:lnTo>
                      <a:lnTo>
                        <a:pt x="507" y="41"/>
                      </a:lnTo>
                      <a:lnTo>
                        <a:pt x="504" y="41"/>
                      </a:lnTo>
                      <a:lnTo>
                        <a:pt x="504" y="41"/>
                      </a:lnTo>
                      <a:lnTo>
                        <a:pt x="504" y="41"/>
                      </a:lnTo>
                      <a:lnTo>
                        <a:pt x="503" y="38"/>
                      </a:lnTo>
                      <a:lnTo>
                        <a:pt x="503" y="38"/>
                      </a:lnTo>
                      <a:lnTo>
                        <a:pt x="503" y="37"/>
                      </a:lnTo>
                      <a:lnTo>
                        <a:pt x="500" y="37"/>
                      </a:lnTo>
                      <a:lnTo>
                        <a:pt x="500" y="36"/>
                      </a:lnTo>
                      <a:lnTo>
                        <a:pt x="498" y="36"/>
                      </a:lnTo>
                      <a:lnTo>
                        <a:pt x="498" y="34"/>
                      </a:lnTo>
                      <a:lnTo>
                        <a:pt x="498" y="33"/>
                      </a:lnTo>
                      <a:lnTo>
                        <a:pt x="497" y="32"/>
                      </a:lnTo>
                      <a:lnTo>
                        <a:pt x="494" y="33"/>
                      </a:lnTo>
                      <a:lnTo>
                        <a:pt x="494" y="32"/>
                      </a:lnTo>
                      <a:lnTo>
                        <a:pt x="494" y="32"/>
                      </a:lnTo>
                      <a:lnTo>
                        <a:pt x="494" y="31"/>
                      </a:lnTo>
                      <a:lnTo>
                        <a:pt x="493" y="29"/>
                      </a:lnTo>
                      <a:lnTo>
                        <a:pt x="493" y="29"/>
                      </a:lnTo>
                      <a:lnTo>
                        <a:pt x="491" y="28"/>
                      </a:lnTo>
                      <a:lnTo>
                        <a:pt x="491" y="27"/>
                      </a:lnTo>
                      <a:lnTo>
                        <a:pt x="486" y="28"/>
                      </a:lnTo>
                      <a:lnTo>
                        <a:pt x="486" y="27"/>
                      </a:lnTo>
                      <a:lnTo>
                        <a:pt x="490" y="25"/>
                      </a:lnTo>
                      <a:lnTo>
                        <a:pt x="490" y="23"/>
                      </a:lnTo>
                      <a:lnTo>
                        <a:pt x="493" y="23"/>
                      </a:lnTo>
                      <a:lnTo>
                        <a:pt x="493" y="24"/>
                      </a:lnTo>
                      <a:lnTo>
                        <a:pt x="493" y="24"/>
                      </a:lnTo>
                      <a:lnTo>
                        <a:pt x="494" y="24"/>
                      </a:lnTo>
                      <a:lnTo>
                        <a:pt x="495" y="23"/>
                      </a:lnTo>
                      <a:lnTo>
                        <a:pt x="495" y="20"/>
                      </a:lnTo>
                      <a:lnTo>
                        <a:pt x="495" y="20"/>
                      </a:lnTo>
                      <a:lnTo>
                        <a:pt x="497" y="19"/>
                      </a:lnTo>
                      <a:lnTo>
                        <a:pt x="497" y="19"/>
                      </a:lnTo>
                      <a:lnTo>
                        <a:pt x="498" y="19"/>
                      </a:lnTo>
                      <a:lnTo>
                        <a:pt x="498" y="16"/>
                      </a:lnTo>
                      <a:lnTo>
                        <a:pt x="499" y="16"/>
                      </a:lnTo>
                      <a:lnTo>
                        <a:pt x="499" y="15"/>
                      </a:lnTo>
                      <a:lnTo>
                        <a:pt x="498" y="15"/>
                      </a:lnTo>
                      <a:lnTo>
                        <a:pt x="498" y="14"/>
                      </a:lnTo>
                      <a:lnTo>
                        <a:pt x="495" y="14"/>
                      </a:lnTo>
                      <a:lnTo>
                        <a:pt x="493" y="11"/>
                      </a:lnTo>
                      <a:lnTo>
                        <a:pt x="497" y="11"/>
                      </a:lnTo>
                      <a:lnTo>
                        <a:pt x="499" y="11"/>
                      </a:lnTo>
                      <a:lnTo>
                        <a:pt x="500" y="11"/>
                      </a:lnTo>
                      <a:lnTo>
                        <a:pt x="500" y="10"/>
                      </a:lnTo>
                      <a:lnTo>
                        <a:pt x="500" y="10"/>
                      </a:lnTo>
                      <a:lnTo>
                        <a:pt x="500" y="10"/>
                      </a:lnTo>
                      <a:lnTo>
                        <a:pt x="500" y="8"/>
                      </a:lnTo>
                      <a:lnTo>
                        <a:pt x="500" y="7"/>
                      </a:lnTo>
                      <a:lnTo>
                        <a:pt x="502" y="7"/>
                      </a:lnTo>
                      <a:lnTo>
                        <a:pt x="502" y="7"/>
                      </a:lnTo>
                      <a:lnTo>
                        <a:pt x="503" y="7"/>
                      </a:lnTo>
                      <a:lnTo>
                        <a:pt x="503" y="7"/>
                      </a:lnTo>
                      <a:lnTo>
                        <a:pt x="504" y="7"/>
                      </a:lnTo>
                      <a:lnTo>
                        <a:pt x="506" y="6"/>
                      </a:lnTo>
                      <a:lnTo>
                        <a:pt x="506" y="4"/>
                      </a:lnTo>
                      <a:lnTo>
                        <a:pt x="507" y="4"/>
                      </a:lnTo>
                      <a:lnTo>
                        <a:pt x="508" y="3"/>
                      </a:lnTo>
                      <a:lnTo>
                        <a:pt x="511" y="3"/>
                      </a:lnTo>
                      <a:lnTo>
                        <a:pt x="511" y="2"/>
                      </a:lnTo>
                      <a:lnTo>
                        <a:pt x="510" y="2"/>
                      </a:lnTo>
                      <a:lnTo>
                        <a:pt x="510" y="0"/>
                      </a:lnTo>
                      <a:lnTo>
                        <a:pt x="510" y="0"/>
                      </a:lnTo>
                      <a:lnTo>
                        <a:pt x="508" y="2"/>
                      </a:lnTo>
                      <a:lnTo>
                        <a:pt x="508" y="2"/>
                      </a:lnTo>
                      <a:lnTo>
                        <a:pt x="508" y="2"/>
                      </a:lnTo>
                      <a:lnTo>
                        <a:pt x="502" y="3"/>
                      </a:lnTo>
                      <a:lnTo>
                        <a:pt x="502" y="2"/>
                      </a:lnTo>
                      <a:lnTo>
                        <a:pt x="498" y="3"/>
                      </a:lnTo>
                      <a:lnTo>
                        <a:pt x="497" y="4"/>
                      </a:lnTo>
                      <a:lnTo>
                        <a:pt x="491" y="6"/>
                      </a:lnTo>
                      <a:lnTo>
                        <a:pt x="490" y="8"/>
                      </a:lnTo>
                      <a:lnTo>
                        <a:pt x="485" y="8"/>
                      </a:lnTo>
                      <a:lnTo>
                        <a:pt x="483" y="10"/>
                      </a:lnTo>
                      <a:lnTo>
                        <a:pt x="481" y="11"/>
                      </a:lnTo>
                      <a:lnTo>
                        <a:pt x="481" y="10"/>
                      </a:lnTo>
                      <a:lnTo>
                        <a:pt x="480" y="10"/>
                      </a:lnTo>
                      <a:lnTo>
                        <a:pt x="477" y="12"/>
                      </a:lnTo>
                      <a:lnTo>
                        <a:pt x="476" y="12"/>
                      </a:lnTo>
                      <a:lnTo>
                        <a:pt x="476" y="12"/>
                      </a:lnTo>
                      <a:lnTo>
                        <a:pt x="476" y="14"/>
                      </a:lnTo>
                      <a:lnTo>
                        <a:pt x="474" y="14"/>
                      </a:lnTo>
                      <a:lnTo>
                        <a:pt x="474" y="14"/>
                      </a:lnTo>
                      <a:lnTo>
                        <a:pt x="474" y="14"/>
                      </a:lnTo>
                      <a:lnTo>
                        <a:pt x="474" y="14"/>
                      </a:lnTo>
                      <a:lnTo>
                        <a:pt x="474" y="15"/>
                      </a:lnTo>
                      <a:lnTo>
                        <a:pt x="466" y="15"/>
                      </a:lnTo>
                      <a:lnTo>
                        <a:pt x="466" y="14"/>
                      </a:lnTo>
                      <a:lnTo>
                        <a:pt x="465" y="14"/>
                      </a:lnTo>
                      <a:lnTo>
                        <a:pt x="464" y="14"/>
                      </a:lnTo>
                      <a:lnTo>
                        <a:pt x="463" y="14"/>
                      </a:lnTo>
                      <a:lnTo>
                        <a:pt x="461" y="14"/>
                      </a:lnTo>
                      <a:lnTo>
                        <a:pt x="461" y="16"/>
                      </a:lnTo>
                      <a:lnTo>
                        <a:pt x="464" y="17"/>
                      </a:lnTo>
                      <a:lnTo>
                        <a:pt x="464" y="17"/>
                      </a:lnTo>
                      <a:lnTo>
                        <a:pt x="465" y="19"/>
                      </a:lnTo>
                      <a:lnTo>
                        <a:pt x="465" y="19"/>
                      </a:lnTo>
                      <a:lnTo>
                        <a:pt x="465" y="19"/>
                      </a:lnTo>
                      <a:lnTo>
                        <a:pt x="465" y="19"/>
                      </a:lnTo>
                      <a:lnTo>
                        <a:pt x="466" y="20"/>
                      </a:lnTo>
                      <a:lnTo>
                        <a:pt x="469" y="20"/>
                      </a:lnTo>
                      <a:lnTo>
                        <a:pt x="469" y="23"/>
                      </a:lnTo>
                      <a:lnTo>
                        <a:pt x="469" y="24"/>
                      </a:lnTo>
                      <a:lnTo>
                        <a:pt x="470" y="24"/>
                      </a:lnTo>
                      <a:lnTo>
                        <a:pt x="470" y="25"/>
                      </a:lnTo>
                      <a:lnTo>
                        <a:pt x="476" y="25"/>
                      </a:lnTo>
                      <a:lnTo>
                        <a:pt x="476" y="25"/>
                      </a:lnTo>
                      <a:lnTo>
                        <a:pt x="476" y="25"/>
                      </a:lnTo>
                      <a:lnTo>
                        <a:pt x="477" y="25"/>
                      </a:lnTo>
                      <a:lnTo>
                        <a:pt x="477" y="25"/>
                      </a:lnTo>
                      <a:lnTo>
                        <a:pt x="480" y="25"/>
                      </a:lnTo>
                      <a:lnTo>
                        <a:pt x="480" y="25"/>
                      </a:lnTo>
                      <a:lnTo>
                        <a:pt x="483" y="24"/>
                      </a:lnTo>
                      <a:lnTo>
                        <a:pt x="483" y="25"/>
                      </a:lnTo>
                      <a:lnTo>
                        <a:pt x="485" y="25"/>
                      </a:lnTo>
                      <a:lnTo>
                        <a:pt x="483" y="28"/>
                      </a:lnTo>
                      <a:lnTo>
                        <a:pt x="483" y="28"/>
                      </a:lnTo>
                      <a:lnTo>
                        <a:pt x="483" y="29"/>
                      </a:lnTo>
                      <a:lnTo>
                        <a:pt x="480" y="29"/>
                      </a:lnTo>
                      <a:lnTo>
                        <a:pt x="480" y="29"/>
                      </a:lnTo>
                      <a:lnTo>
                        <a:pt x="480" y="31"/>
                      </a:lnTo>
                      <a:lnTo>
                        <a:pt x="478" y="31"/>
                      </a:lnTo>
                      <a:lnTo>
                        <a:pt x="477" y="31"/>
                      </a:lnTo>
                      <a:lnTo>
                        <a:pt x="477" y="31"/>
                      </a:lnTo>
                      <a:lnTo>
                        <a:pt x="476" y="29"/>
                      </a:lnTo>
                      <a:lnTo>
                        <a:pt x="476" y="29"/>
                      </a:lnTo>
                      <a:lnTo>
                        <a:pt x="476" y="31"/>
                      </a:lnTo>
                      <a:lnTo>
                        <a:pt x="472" y="32"/>
                      </a:lnTo>
                      <a:lnTo>
                        <a:pt x="470" y="33"/>
                      </a:lnTo>
                      <a:lnTo>
                        <a:pt x="468" y="33"/>
                      </a:lnTo>
                      <a:lnTo>
                        <a:pt x="468" y="33"/>
                      </a:lnTo>
                      <a:lnTo>
                        <a:pt x="464" y="34"/>
                      </a:lnTo>
                      <a:lnTo>
                        <a:pt x="464" y="36"/>
                      </a:lnTo>
                      <a:lnTo>
                        <a:pt x="459" y="36"/>
                      </a:lnTo>
                      <a:lnTo>
                        <a:pt x="459" y="37"/>
                      </a:lnTo>
                      <a:lnTo>
                        <a:pt x="457" y="37"/>
                      </a:lnTo>
                      <a:lnTo>
                        <a:pt x="456" y="37"/>
                      </a:lnTo>
                      <a:lnTo>
                        <a:pt x="457" y="36"/>
                      </a:lnTo>
                      <a:lnTo>
                        <a:pt x="457" y="36"/>
                      </a:lnTo>
                      <a:lnTo>
                        <a:pt x="457" y="34"/>
                      </a:lnTo>
                      <a:lnTo>
                        <a:pt x="459" y="34"/>
                      </a:lnTo>
                      <a:lnTo>
                        <a:pt x="457" y="28"/>
                      </a:lnTo>
                      <a:lnTo>
                        <a:pt x="456" y="28"/>
                      </a:lnTo>
                      <a:lnTo>
                        <a:pt x="455" y="27"/>
                      </a:lnTo>
                      <a:lnTo>
                        <a:pt x="455" y="27"/>
                      </a:lnTo>
                      <a:lnTo>
                        <a:pt x="452" y="27"/>
                      </a:lnTo>
                      <a:lnTo>
                        <a:pt x="452" y="25"/>
                      </a:lnTo>
                      <a:lnTo>
                        <a:pt x="452" y="25"/>
                      </a:lnTo>
                      <a:lnTo>
                        <a:pt x="452" y="27"/>
                      </a:lnTo>
                      <a:lnTo>
                        <a:pt x="448" y="27"/>
                      </a:lnTo>
                      <a:lnTo>
                        <a:pt x="449" y="25"/>
                      </a:lnTo>
                      <a:lnTo>
                        <a:pt x="451" y="24"/>
                      </a:lnTo>
                      <a:lnTo>
                        <a:pt x="452" y="23"/>
                      </a:lnTo>
                      <a:lnTo>
                        <a:pt x="452" y="21"/>
                      </a:lnTo>
                      <a:lnTo>
                        <a:pt x="456" y="21"/>
                      </a:lnTo>
                      <a:lnTo>
                        <a:pt x="457" y="20"/>
                      </a:lnTo>
                      <a:lnTo>
                        <a:pt x="461" y="20"/>
                      </a:lnTo>
                      <a:lnTo>
                        <a:pt x="460" y="17"/>
                      </a:lnTo>
                      <a:lnTo>
                        <a:pt x="460" y="16"/>
                      </a:lnTo>
                      <a:lnTo>
                        <a:pt x="456" y="16"/>
                      </a:lnTo>
                      <a:lnTo>
                        <a:pt x="456" y="15"/>
                      </a:lnTo>
                      <a:lnTo>
                        <a:pt x="453" y="15"/>
                      </a:lnTo>
                      <a:lnTo>
                        <a:pt x="451" y="15"/>
                      </a:lnTo>
                      <a:lnTo>
                        <a:pt x="451" y="15"/>
                      </a:lnTo>
                      <a:lnTo>
                        <a:pt x="451" y="17"/>
                      </a:lnTo>
                      <a:lnTo>
                        <a:pt x="449" y="17"/>
                      </a:lnTo>
                      <a:lnTo>
                        <a:pt x="448" y="17"/>
                      </a:lnTo>
                      <a:lnTo>
                        <a:pt x="447" y="16"/>
                      </a:lnTo>
                      <a:lnTo>
                        <a:pt x="446" y="16"/>
                      </a:lnTo>
                      <a:lnTo>
                        <a:pt x="443" y="15"/>
                      </a:lnTo>
                      <a:lnTo>
                        <a:pt x="443" y="14"/>
                      </a:lnTo>
                      <a:lnTo>
                        <a:pt x="440" y="14"/>
                      </a:lnTo>
                      <a:lnTo>
                        <a:pt x="440" y="12"/>
                      </a:lnTo>
                      <a:lnTo>
                        <a:pt x="440" y="12"/>
                      </a:lnTo>
                      <a:lnTo>
                        <a:pt x="440" y="12"/>
                      </a:lnTo>
                      <a:lnTo>
                        <a:pt x="446" y="12"/>
                      </a:lnTo>
                      <a:lnTo>
                        <a:pt x="447" y="11"/>
                      </a:lnTo>
                      <a:lnTo>
                        <a:pt x="447" y="11"/>
                      </a:lnTo>
                      <a:lnTo>
                        <a:pt x="444" y="11"/>
                      </a:lnTo>
                      <a:lnTo>
                        <a:pt x="443" y="11"/>
                      </a:lnTo>
                      <a:lnTo>
                        <a:pt x="443" y="10"/>
                      </a:lnTo>
                      <a:lnTo>
                        <a:pt x="443" y="10"/>
                      </a:lnTo>
                      <a:lnTo>
                        <a:pt x="442" y="8"/>
                      </a:lnTo>
                      <a:lnTo>
                        <a:pt x="442" y="8"/>
                      </a:lnTo>
                      <a:lnTo>
                        <a:pt x="442" y="10"/>
                      </a:lnTo>
                      <a:lnTo>
                        <a:pt x="442" y="10"/>
                      </a:lnTo>
                      <a:lnTo>
                        <a:pt x="442" y="10"/>
                      </a:lnTo>
                      <a:lnTo>
                        <a:pt x="435" y="11"/>
                      </a:lnTo>
                      <a:lnTo>
                        <a:pt x="435" y="10"/>
                      </a:lnTo>
                      <a:lnTo>
                        <a:pt x="435" y="10"/>
                      </a:lnTo>
                      <a:lnTo>
                        <a:pt x="435" y="11"/>
                      </a:lnTo>
                      <a:lnTo>
                        <a:pt x="432" y="11"/>
                      </a:lnTo>
                      <a:lnTo>
                        <a:pt x="431" y="12"/>
                      </a:lnTo>
                      <a:lnTo>
                        <a:pt x="431" y="14"/>
                      </a:lnTo>
                      <a:lnTo>
                        <a:pt x="430" y="15"/>
                      </a:lnTo>
                      <a:lnTo>
                        <a:pt x="428" y="15"/>
                      </a:lnTo>
                      <a:lnTo>
                        <a:pt x="428" y="17"/>
                      </a:lnTo>
                      <a:lnTo>
                        <a:pt x="427" y="19"/>
                      </a:lnTo>
                      <a:lnTo>
                        <a:pt x="425" y="20"/>
                      </a:lnTo>
                      <a:lnTo>
                        <a:pt x="423" y="21"/>
                      </a:lnTo>
                      <a:lnTo>
                        <a:pt x="423" y="24"/>
                      </a:lnTo>
                      <a:lnTo>
                        <a:pt x="423" y="24"/>
                      </a:lnTo>
                      <a:lnTo>
                        <a:pt x="422" y="24"/>
                      </a:lnTo>
                      <a:lnTo>
                        <a:pt x="422" y="23"/>
                      </a:lnTo>
                      <a:lnTo>
                        <a:pt x="422" y="24"/>
                      </a:lnTo>
                      <a:lnTo>
                        <a:pt x="422" y="24"/>
                      </a:lnTo>
                      <a:lnTo>
                        <a:pt x="421" y="24"/>
                      </a:lnTo>
                      <a:lnTo>
                        <a:pt x="421" y="25"/>
                      </a:lnTo>
                      <a:lnTo>
                        <a:pt x="422" y="25"/>
                      </a:lnTo>
                      <a:lnTo>
                        <a:pt x="421" y="27"/>
                      </a:lnTo>
                      <a:lnTo>
                        <a:pt x="422" y="29"/>
                      </a:lnTo>
                      <a:lnTo>
                        <a:pt x="421" y="29"/>
                      </a:lnTo>
                      <a:lnTo>
                        <a:pt x="421" y="31"/>
                      </a:lnTo>
                      <a:lnTo>
                        <a:pt x="421" y="31"/>
                      </a:lnTo>
                      <a:lnTo>
                        <a:pt x="421" y="33"/>
                      </a:lnTo>
                      <a:lnTo>
                        <a:pt x="421" y="33"/>
                      </a:lnTo>
                      <a:lnTo>
                        <a:pt x="419" y="34"/>
                      </a:lnTo>
                      <a:lnTo>
                        <a:pt x="417" y="33"/>
                      </a:lnTo>
                      <a:lnTo>
                        <a:pt x="417" y="34"/>
                      </a:lnTo>
                      <a:lnTo>
                        <a:pt x="417" y="34"/>
                      </a:lnTo>
                      <a:lnTo>
                        <a:pt x="415" y="34"/>
                      </a:lnTo>
                      <a:lnTo>
                        <a:pt x="417" y="37"/>
                      </a:lnTo>
                      <a:lnTo>
                        <a:pt x="415" y="37"/>
                      </a:lnTo>
                      <a:lnTo>
                        <a:pt x="415" y="38"/>
                      </a:lnTo>
                      <a:lnTo>
                        <a:pt x="415" y="38"/>
                      </a:lnTo>
                      <a:lnTo>
                        <a:pt x="414" y="40"/>
                      </a:lnTo>
                      <a:lnTo>
                        <a:pt x="413" y="40"/>
                      </a:lnTo>
                      <a:lnTo>
                        <a:pt x="414" y="44"/>
                      </a:lnTo>
                      <a:lnTo>
                        <a:pt x="413" y="46"/>
                      </a:lnTo>
                      <a:lnTo>
                        <a:pt x="413" y="49"/>
                      </a:lnTo>
                      <a:lnTo>
                        <a:pt x="411" y="49"/>
                      </a:lnTo>
                      <a:lnTo>
                        <a:pt x="410" y="52"/>
                      </a:lnTo>
                      <a:lnTo>
                        <a:pt x="409" y="52"/>
                      </a:lnTo>
                      <a:lnTo>
                        <a:pt x="409" y="53"/>
                      </a:lnTo>
                      <a:lnTo>
                        <a:pt x="408" y="54"/>
                      </a:lnTo>
                      <a:lnTo>
                        <a:pt x="406" y="55"/>
                      </a:lnTo>
                      <a:lnTo>
                        <a:pt x="406" y="58"/>
                      </a:lnTo>
                      <a:lnTo>
                        <a:pt x="406" y="59"/>
                      </a:lnTo>
                      <a:lnTo>
                        <a:pt x="406" y="59"/>
                      </a:lnTo>
                      <a:lnTo>
                        <a:pt x="405" y="59"/>
                      </a:lnTo>
                      <a:lnTo>
                        <a:pt x="404" y="61"/>
                      </a:lnTo>
                      <a:lnTo>
                        <a:pt x="404" y="62"/>
                      </a:lnTo>
                      <a:lnTo>
                        <a:pt x="406" y="62"/>
                      </a:lnTo>
                      <a:lnTo>
                        <a:pt x="406" y="65"/>
                      </a:lnTo>
                      <a:lnTo>
                        <a:pt x="408" y="65"/>
                      </a:lnTo>
                      <a:lnTo>
                        <a:pt x="408" y="66"/>
                      </a:lnTo>
                      <a:lnTo>
                        <a:pt x="408" y="66"/>
                      </a:lnTo>
                      <a:lnTo>
                        <a:pt x="408" y="69"/>
                      </a:lnTo>
                      <a:lnTo>
                        <a:pt x="409" y="69"/>
                      </a:lnTo>
                      <a:lnTo>
                        <a:pt x="409" y="70"/>
                      </a:lnTo>
                      <a:lnTo>
                        <a:pt x="410" y="71"/>
                      </a:lnTo>
                      <a:lnTo>
                        <a:pt x="413" y="71"/>
                      </a:lnTo>
                      <a:lnTo>
                        <a:pt x="414" y="72"/>
                      </a:lnTo>
                      <a:lnTo>
                        <a:pt x="417" y="74"/>
                      </a:lnTo>
                      <a:lnTo>
                        <a:pt x="417" y="75"/>
                      </a:lnTo>
                      <a:lnTo>
                        <a:pt x="415" y="75"/>
                      </a:lnTo>
                      <a:lnTo>
                        <a:pt x="415" y="76"/>
                      </a:lnTo>
                      <a:lnTo>
                        <a:pt x="413" y="76"/>
                      </a:lnTo>
                      <a:lnTo>
                        <a:pt x="413" y="76"/>
                      </a:lnTo>
                      <a:lnTo>
                        <a:pt x="411" y="76"/>
                      </a:lnTo>
                      <a:lnTo>
                        <a:pt x="411" y="78"/>
                      </a:lnTo>
                      <a:lnTo>
                        <a:pt x="406" y="78"/>
                      </a:lnTo>
                      <a:lnTo>
                        <a:pt x="404" y="80"/>
                      </a:lnTo>
                      <a:lnTo>
                        <a:pt x="398" y="82"/>
                      </a:lnTo>
                      <a:lnTo>
                        <a:pt x="398" y="83"/>
                      </a:lnTo>
                      <a:lnTo>
                        <a:pt x="397" y="83"/>
                      </a:lnTo>
                      <a:lnTo>
                        <a:pt x="396" y="84"/>
                      </a:lnTo>
                      <a:lnTo>
                        <a:pt x="394" y="84"/>
                      </a:lnTo>
                      <a:lnTo>
                        <a:pt x="394" y="86"/>
                      </a:lnTo>
                      <a:lnTo>
                        <a:pt x="392" y="86"/>
                      </a:lnTo>
                      <a:lnTo>
                        <a:pt x="392" y="83"/>
                      </a:lnTo>
                      <a:lnTo>
                        <a:pt x="393" y="82"/>
                      </a:lnTo>
                      <a:lnTo>
                        <a:pt x="393" y="82"/>
                      </a:lnTo>
                      <a:lnTo>
                        <a:pt x="394" y="82"/>
                      </a:lnTo>
                      <a:lnTo>
                        <a:pt x="394" y="80"/>
                      </a:lnTo>
                      <a:lnTo>
                        <a:pt x="393" y="80"/>
                      </a:lnTo>
                      <a:lnTo>
                        <a:pt x="392" y="79"/>
                      </a:lnTo>
                      <a:lnTo>
                        <a:pt x="391" y="79"/>
                      </a:lnTo>
                      <a:lnTo>
                        <a:pt x="391" y="76"/>
                      </a:lnTo>
                      <a:lnTo>
                        <a:pt x="388" y="78"/>
                      </a:lnTo>
                      <a:lnTo>
                        <a:pt x="385" y="78"/>
                      </a:lnTo>
                      <a:lnTo>
                        <a:pt x="381" y="78"/>
                      </a:lnTo>
                      <a:lnTo>
                        <a:pt x="381" y="78"/>
                      </a:lnTo>
                      <a:lnTo>
                        <a:pt x="377" y="78"/>
                      </a:lnTo>
                      <a:lnTo>
                        <a:pt x="377" y="78"/>
                      </a:lnTo>
                      <a:lnTo>
                        <a:pt x="376" y="78"/>
                      </a:lnTo>
                      <a:lnTo>
                        <a:pt x="376" y="76"/>
                      </a:lnTo>
                      <a:lnTo>
                        <a:pt x="376" y="76"/>
                      </a:lnTo>
                      <a:lnTo>
                        <a:pt x="375" y="76"/>
                      </a:lnTo>
                      <a:lnTo>
                        <a:pt x="374" y="76"/>
                      </a:lnTo>
                      <a:lnTo>
                        <a:pt x="371" y="78"/>
                      </a:lnTo>
                      <a:lnTo>
                        <a:pt x="370" y="78"/>
                      </a:lnTo>
                      <a:lnTo>
                        <a:pt x="370" y="80"/>
                      </a:lnTo>
                      <a:lnTo>
                        <a:pt x="371" y="80"/>
                      </a:lnTo>
                      <a:lnTo>
                        <a:pt x="371" y="82"/>
                      </a:lnTo>
                      <a:lnTo>
                        <a:pt x="374" y="82"/>
                      </a:lnTo>
                      <a:lnTo>
                        <a:pt x="374" y="83"/>
                      </a:lnTo>
                      <a:lnTo>
                        <a:pt x="375" y="84"/>
                      </a:lnTo>
                      <a:lnTo>
                        <a:pt x="371" y="84"/>
                      </a:lnTo>
                      <a:lnTo>
                        <a:pt x="372" y="86"/>
                      </a:lnTo>
                      <a:lnTo>
                        <a:pt x="371" y="86"/>
                      </a:lnTo>
                      <a:lnTo>
                        <a:pt x="371" y="87"/>
                      </a:lnTo>
                      <a:lnTo>
                        <a:pt x="368" y="86"/>
                      </a:lnTo>
                      <a:lnTo>
                        <a:pt x="368" y="86"/>
                      </a:lnTo>
                      <a:lnTo>
                        <a:pt x="367" y="87"/>
                      </a:lnTo>
                      <a:lnTo>
                        <a:pt x="368" y="88"/>
                      </a:lnTo>
                      <a:lnTo>
                        <a:pt x="367" y="88"/>
                      </a:lnTo>
                      <a:lnTo>
                        <a:pt x="366" y="87"/>
                      </a:lnTo>
                      <a:lnTo>
                        <a:pt x="366" y="87"/>
                      </a:lnTo>
                      <a:lnTo>
                        <a:pt x="366" y="84"/>
                      </a:lnTo>
                      <a:lnTo>
                        <a:pt x="364" y="84"/>
                      </a:lnTo>
                      <a:lnTo>
                        <a:pt x="363" y="83"/>
                      </a:lnTo>
                      <a:lnTo>
                        <a:pt x="362" y="80"/>
                      </a:lnTo>
                      <a:lnTo>
                        <a:pt x="362" y="80"/>
                      </a:lnTo>
                      <a:lnTo>
                        <a:pt x="362" y="82"/>
                      </a:lnTo>
                      <a:lnTo>
                        <a:pt x="362" y="82"/>
                      </a:lnTo>
                      <a:lnTo>
                        <a:pt x="360" y="82"/>
                      </a:lnTo>
                      <a:lnTo>
                        <a:pt x="360" y="84"/>
                      </a:lnTo>
                      <a:lnTo>
                        <a:pt x="360" y="84"/>
                      </a:lnTo>
                      <a:lnTo>
                        <a:pt x="359" y="88"/>
                      </a:lnTo>
                      <a:lnTo>
                        <a:pt x="359" y="88"/>
                      </a:lnTo>
                      <a:lnTo>
                        <a:pt x="360" y="88"/>
                      </a:lnTo>
                      <a:lnTo>
                        <a:pt x="360" y="88"/>
                      </a:lnTo>
                      <a:lnTo>
                        <a:pt x="362" y="89"/>
                      </a:lnTo>
                      <a:lnTo>
                        <a:pt x="362" y="92"/>
                      </a:lnTo>
                      <a:lnTo>
                        <a:pt x="363" y="93"/>
                      </a:lnTo>
                      <a:lnTo>
                        <a:pt x="364" y="95"/>
                      </a:lnTo>
                      <a:lnTo>
                        <a:pt x="366" y="96"/>
                      </a:lnTo>
                      <a:lnTo>
                        <a:pt x="367" y="99"/>
                      </a:lnTo>
                      <a:lnTo>
                        <a:pt x="364" y="99"/>
                      </a:lnTo>
                      <a:lnTo>
                        <a:pt x="363" y="96"/>
                      </a:lnTo>
                      <a:lnTo>
                        <a:pt x="362" y="96"/>
                      </a:lnTo>
                      <a:lnTo>
                        <a:pt x="362" y="99"/>
                      </a:lnTo>
                      <a:lnTo>
                        <a:pt x="363" y="100"/>
                      </a:lnTo>
                      <a:lnTo>
                        <a:pt x="364" y="101"/>
                      </a:lnTo>
                      <a:lnTo>
                        <a:pt x="363" y="101"/>
                      </a:lnTo>
                      <a:lnTo>
                        <a:pt x="362" y="103"/>
                      </a:lnTo>
                      <a:lnTo>
                        <a:pt x="362" y="103"/>
                      </a:lnTo>
                      <a:lnTo>
                        <a:pt x="362" y="103"/>
                      </a:lnTo>
                      <a:lnTo>
                        <a:pt x="362" y="103"/>
                      </a:lnTo>
                      <a:lnTo>
                        <a:pt x="360" y="103"/>
                      </a:lnTo>
                      <a:lnTo>
                        <a:pt x="360" y="104"/>
                      </a:lnTo>
                      <a:lnTo>
                        <a:pt x="362" y="104"/>
                      </a:lnTo>
                      <a:lnTo>
                        <a:pt x="362" y="104"/>
                      </a:lnTo>
                      <a:lnTo>
                        <a:pt x="364" y="104"/>
                      </a:lnTo>
                      <a:lnTo>
                        <a:pt x="364" y="104"/>
                      </a:lnTo>
                      <a:lnTo>
                        <a:pt x="363" y="103"/>
                      </a:lnTo>
                      <a:lnTo>
                        <a:pt x="363" y="103"/>
                      </a:lnTo>
                      <a:lnTo>
                        <a:pt x="363" y="103"/>
                      </a:lnTo>
                      <a:lnTo>
                        <a:pt x="364" y="101"/>
                      </a:lnTo>
                      <a:lnTo>
                        <a:pt x="366" y="101"/>
                      </a:lnTo>
                      <a:lnTo>
                        <a:pt x="367" y="101"/>
                      </a:lnTo>
                      <a:lnTo>
                        <a:pt x="367" y="103"/>
                      </a:lnTo>
                      <a:lnTo>
                        <a:pt x="368" y="103"/>
                      </a:lnTo>
                      <a:lnTo>
                        <a:pt x="370" y="103"/>
                      </a:lnTo>
                      <a:lnTo>
                        <a:pt x="370" y="104"/>
                      </a:lnTo>
                      <a:lnTo>
                        <a:pt x="372" y="105"/>
                      </a:lnTo>
                      <a:lnTo>
                        <a:pt x="374" y="106"/>
                      </a:lnTo>
                      <a:lnTo>
                        <a:pt x="376" y="106"/>
                      </a:lnTo>
                      <a:lnTo>
                        <a:pt x="376" y="109"/>
                      </a:lnTo>
                      <a:lnTo>
                        <a:pt x="379" y="110"/>
                      </a:lnTo>
                      <a:lnTo>
                        <a:pt x="379" y="112"/>
                      </a:lnTo>
                      <a:lnTo>
                        <a:pt x="379" y="112"/>
                      </a:lnTo>
                      <a:lnTo>
                        <a:pt x="379" y="112"/>
                      </a:lnTo>
                      <a:lnTo>
                        <a:pt x="380" y="113"/>
                      </a:lnTo>
                      <a:lnTo>
                        <a:pt x="379" y="113"/>
                      </a:lnTo>
                      <a:lnTo>
                        <a:pt x="379" y="113"/>
                      </a:lnTo>
                      <a:lnTo>
                        <a:pt x="375" y="110"/>
                      </a:lnTo>
                      <a:lnTo>
                        <a:pt x="375" y="109"/>
                      </a:lnTo>
                      <a:lnTo>
                        <a:pt x="371" y="109"/>
                      </a:lnTo>
                      <a:lnTo>
                        <a:pt x="370" y="108"/>
                      </a:lnTo>
                      <a:lnTo>
                        <a:pt x="370" y="108"/>
                      </a:lnTo>
                      <a:lnTo>
                        <a:pt x="368" y="108"/>
                      </a:lnTo>
                      <a:lnTo>
                        <a:pt x="368" y="106"/>
                      </a:lnTo>
                      <a:lnTo>
                        <a:pt x="367" y="105"/>
                      </a:lnTo>
                      <a:lnTo>
                        <a:pt x="366" y="105"/>
                      </a:lnTo>
                      <a:lnTo>
                        <a:pt x="364" y="104"/>
                      </a:lnTo>
                      <a:lnTo>
                        <a:pt x="364" y="105"/>
                      </a:lnTo>
                      <a:lnTo>
                        <a:pt x="366" y="105"/>
                      </a:lnTo>
                      <a:lnTo>
                        <a:pt x="366" y="106"/>
                      </a:lnTo>
                      <a:lnTo>
                        <a:pt x="367" y="108"/>
                      </a:lnTo>
                      <a:lnTo>
                        <a:pt x="367" y="108"/>
                      </a:lnTo>
                      <a:lnTo>
                        <a:pt x="368" y="108"/>
                      </a:lnTo>
                      <a:lnTo>
                        <a:pt x="370" y="110"/>
                      </a:lnTo>
                      <a:lnTo>
                        <a:pt x="371" y="110"/>
                      </a:lnTo>
                      <a:lnTo>
                        <a:pt x="372" y="112"/>
                      </a:lnTo>
                      <a:lnTo>
                        <a:pt x="372" y="112"/>
                      </a:lnTo>
                      <a:lnTo>
                        <a:pt x="372" y="114"/>
                      </a:lnTo>
                      <a:lnTo>
                        <a:pt x="372" y="117"/>
                      </a:lnTo>
                      <a:lnTo>
                        <a:pt x="371" y="116"/>
                      </a:lnTo>
                      <a:lnTo>
                        <a:pt x="370" y="116"/>
                      </a:lnTo>
                      <a:lnTo>
                        <a:pt x="368" y="114"/>
                      </a:lnTo>
                      <a:lnTo>
                        <a:pt x="368" y="113"/>
                      </a:lnTo>
                      <a:lnTo>
                        <a:pt x="367" y="113"/>
                      </a:lnTo>
                      <a:lnTo>
                        <a:pt x="367" y="114"/>
                      </a:lnTo>
                      <a:lnTo>
                        <a:pt x="364" y="114"/>
                      </a:lnTo>
                      <a:lnTo>
                        <a:pt x="364" y="116"/>
                      </a:lnTo>
                      <a:lnTo>
                        <a:pt x="366" y="116"/>
                      </a:lnTo>
                      <a:lnTo>
                        <a:pt x="366" y="117"/>
                      </a:lnTo>
                      <a:lnTo>
                        <a:pt x="366" y="117"/>
                      </a:lnTo>
                      <a:lnTo>
                        <a:pt x="367" y="117"/>
                      </a:lnTo>
                      <a:lnTo>
                        <a:pt x="367" y="118"/>
                      </a:lnTo>
                      <a:lnTo>
                        <a:pt x="367" y="118"/>
                      </a:lnTo>
                      <a:lnTo>
                        <a:pt x="368" y="120"/>
                      </a:lnTo>
                      <a:lnTo>
                        <a:pt x="367" y="120"/>
                      </a:lnTo>
                      <a:lnTo>
                        <a:pt x="367" y="121"/>
                      </a:lnTo>
                      <a:lnTo>
                        <a:pt x="364" y="121"/>
                      </a:lnTo>
                      <a:lnTo>
                        <a:pt x="360" y="120"/>
                      </a:lnTo>
                      <a:lnTo>
                        <a:pt x="360" y="120"/>
                      </a:lnTo>
                      <a:lnTo>
                        <a:pt x="360" y="124"/>
                      </a:lnTo>
                      <a:lnTo>
                        <a:pt x="353" y="122"/>
                      </a:lnTo>
                      <a:lnTo>
                        <a:pt x="353" y="124"/>
                      </a:lnTo>
                      <a:lnTo>
                        <a:pt x="350" y="124"/>
                      </a:lnTo>
                      <a:lnTo>
                        <a:pt x="350" y="122"/>
                      </a:lnTo>
                      <a:lnTo>
                        <a:pt x="349" y="120"/>
                      </a:lnTo>
                      <a:lnTo>
                        <a:pt x="350" y="118"/>
                      </a:lnTo>
                      <a:lnTo>
                        <a:pt x="350" y="117"/>
                      </a:lnTo>
                      <a:lnTo>
                        <a:pt x="349" y="114"/>
                      </a:lnTo>
                      <a:lnTo>
                        <a:pt x="347" y="114"/>
                      </a:lnTo>
                      <a:lnTo>
                        <a:pt x="347" y="113"/>
                      </a:lnTo>
                      <a:lnTo>
                        <a:pt x="347" y="113"/>
                      </a:lnTo>
                      <a:lnTo>
                        <a:pt x="347" y="112"/>
                      </a:lnTo>
                      <a:lnTo>
                        <a:pt x="349" y="112"/>
                      </a:lnTo>
                      <a:lnTo>
                        <a:pt x="349" y="110"/>
                      </a:lnTo>
                      <a:lnTo>
                        <a:pt x="351" y="110"/>
                      </a:lnTo>
                      <a:lnTo>
                        <a:pt x="351" y="110"/>
                      </a:lnTo>
                      <a:lnTo>
                        <a:pt x="354" y="110"/>
                      </a:lnTo>
                      <a:lnTo>
                        <a:pt x="354" y="110"/>
                      </a:lnTo>
                      <a:lnTo>
                        <a:pt x="355" y="110"/>
                      </a:lnTo>
                      <a:lnTo>
                        <a:pt x="356" y="113"/>
                      </a:lnTo>
                      <a:lnTo>
                        <a:pt x="360" y="113"/>
                      </a:lnTo>
                      <a:lnTo>
                        <a:pt x="362" y="112"/>
                      </a:lnTo>
                      <a:lnTo>
                        <a:pt x="360" y="112"/>
                      </a:lnTo>
                      <a:lnTo>
                        <a:pt x="360" y="112"/>
                      </a:lnTo>
                      <a:lnTo>
                        <a:pt x="359" y="112"/>
                      </a:lnTo>
                      <a:lnTo>
                        <a:pt x="358" y="109"/>
                      </a:lnTo>
                      <a:lnTo>
                        <a:pt x="354" y="109"/>
                      </a:lnTo>
                      <a:lnTo>
                        <a:pt x="354" y="108"/>
                      </a:lnTo>
                      <a:lnTo>
                        <a:pt x="351" y="108"/>
                      </a:lnTo>
                      <a:lnTo>
                        <a:pt x="349" y="108"/>
                      </a:lnTo>
                      <a:lnTo>
                        <a:pt x="347" y="109"/>
                      </a:lnTo>
                      <a:lnTo>
                        <a:pt x="346" y="108"/>
                      </a:lnTo>
                      <a:lnTo>
                        <a:pt x="346" y="106"/>
                      </a:lnTo>
                      <a:lnTo>
                        <a:pt x="346" y="105"/>
                      </a:lnTo>
                      <a:lnTo>
                        <a:pt x="346" y="103"/>
                      </a:lnTo>
                      <a:lnTo>
                        <a:pt x="347" y="103"/>
                      </a:lnTo>
                      <a:lnTo>
                        <a:pt x="347" y="101"/>
                      </a:lnTo>
                      <a:lnTo>
                        <a:pt x="346" y="101"/>
                      </a:lnTo>
                      <a:lnTo>
                        <a:pt x="345" y="101"/>
                      </a:lnTo>
                      <a:lnTo>
                        <a:pt x="345" y="101"/>
                      </a:lnTo>
                      <a:lnTo>
                        <a:pt x="342" y="99"/>
                      </a:lnTo>
                      <a:lnTo>
                        <a:pt x="342" y="97"/>
                      </a:lnTo>
                      <a:lnTo>
                        <a:pt x="339" y="96"/>
                      </a:lnTo>
                      <a:lnTo>
                        <a:pt x="339" y="93"/>
                      </a:lnTo>
                      <a:lnTo>
                        <a:pt x="338" y="93"/>
                      </a:lnTo>
                      <a:lnTo>
                        <a:pt x="338" y="92"/>
                      </a:lnTo>
                      <a:lnTo>
                        <a:pt x="338" y="92"/>
                      </a:lnTo>
                      <a:lnTo>
                        <a:pt x="338" y="91"/>
                      </a:lnTo>
                      <a:lnTo>
                        <a:pt x="337" y="91"/>
                      </a:lnTo>
                      <a:lnTo>
                        <a:pt x="337" y="89"/>
                      </a:lnTo>
                      <a:lnTo>
                        <a:pt x="334" y="88"/>
                      </a:lnTo>
                      <a:lnTo>
                        <a:pt x="334" y="87"/>
                      </a:lnTo>
                      <a:lnTo>
                        <a:pt x="333" y="87"/>
                      </a:lnTo>
                      <a:lnTo>
                        <a:pt x="332" y="86"/>
                      </a:lnTo>
                      <a:lnTo>
                        <a:pt x="332" y="84"/>
                      </a:lnTo>
                      <a:lnTo>
                        <a:pt x="330" y="82"/>
                      </a:lnTo>
                      <a:lnTo>
                        <a:pt x="330" y="82"/>
                      </a:lnTo>
                      <a:lnTo>
                        <a:pt x="330" y="80"/>
                      </a:lnTo>
                      <a:lnTo>
                        <a:pt x="330" y="78"/>
                      </a:lnTo>
                      <a:lnTo>
                        <a:pt x="330" y="76"/>
                      </a:lnTo>
                      <a:lnTo>
                        <a:pt x="332" y="76"/>
                      </a:lnTo>
                      <a:lnTo>
                        <a:pt x="332" y="74"/>
                      </a:lnTo>
                      <a:lnTo>
                        <a:pt x="332" y="74"/>
                      </a:lnTo>
                      <a:lnTo>
                        <a:pt x="332" y="72"/>
                      </a:lnTo>
                      <a:lnTo>
                        <a:pt x="332" y="72"/>
                      </a:lnTo>
                      <a:lnTo>
                        <a:pt x="330" y="71"/>
                      </a:lnTo>
                      <a:lnTo>
                        <a:pt x="330" y="71"/>
                      </a:lnTo>
                      <a:lnTo>
                        <a:pt x="332" y="71"/>
                      </a:lnTo>
                      <a:lnTo>
                        <a:pt x="332" y="70"/>
                      </a:lnTo>
                      <a:lnTo>
                        <a:pt x="332" y="70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28" y="66"/>
                      </a:lnTo>
                      <a:lnTo>
                        <a:pt x="328" y="63"/>
                      </a:lnTo>
                      <a:lnTo>
                        <a:pt x="326" y="62"/>
                      </a:lnTo>
                      <a:lnTo>
                        <a:pt x="325" y="62"/>
                      </a:lnTo>
                      <a:lnTo>
                        <a:pt x="325" y="61"/>
                      </a:lnTo>
                      <a:lnTo>
                        <a:pt x="322" y="61"/>
                      </a:lnTo>
                      <a:lnTo>
                        <a:pt x="322" y="61"/>
                      </a:lnTo>
                      <a:lnTo>
                        <a:pt x="321" y="61"/>
                      </a:lnTo>
                      <a:lnTo>
                        <a:pt x="320" y="61"/>
                      </a:lnTo>
                      <a:lnTo>
                        <a:pt x="316" y="55"/>
                      </a:lnTo>
                      <a:lnTo>
                        <a:pt x="313" y="57"/>
                      </a:lnTo>
                      <a:lnTo>
                        <a:pt x="313" y="55"/>
                      </a:lnTo>
                      <a:lnTo>
                        <a:pt x="312" y="55"/>
                      </a:lnTo>
                      <a:lnTo>
                        <a:pt x="312" y="54"/>
                      </a:lnTo>
                      <a:lnTo>
                        <a:pt x="309" y="53"/>
                      </a:lnTo>
                      <a:lnTo>
                        <a:pt x="308" y="52"/>
                      </a:lnTo>
                      <a:lnTo>
                        <a:pt x="305" y="50"/>
                      </a:lnTo>
                      <a:lnTo>
                        <a:pt x="305" y="49"/>
                      </a:lnTo>
                      <a:lnTo>
                        <a:pt x="304" y="48"/>
                      </a:lnTo>
                      <a:lnTo>
                        <a:pt x="304" y="48"/>
                      </a:lnTo>
                      <a:lnTo>
                        <a:pt x="304" y="48"/>
                      </a:lnTo>
                      <a:lnTo>
                        <a:pt x="303" y="48"/>
                      </a:lnTo>
                      <a:lnTo>
                        <a:pt x="302" y="48"/>
                      </a:lnTo>
                      <a:lnTo>
                        <a:pt x="302" y="48"/>
                      </a:lnTo>
                      <a:lnTo>
                        <a:pt x="302" y="48"/>
                      </a:lnTo>
                      <a:lnTo>
                        <a:pt x="300" y="48"/>
                      </a:lnTo>
                      <a:lnTo>
                        <a:pt x="300" y="48"/>
                      </a:lnTo>
                      <a:lnTo>
                        <a:pt x="298" y="48"/>
                      </a:lnTo>
                      <a:lnTo>
                        <a:pt x="298" y="46"/>
                      </a:lnTo>
                      <a:lnTo>
                        <a:pt x="298" y="46"/>
                      </a:lnTo>
                      <a:lnTo>
                        <a:pt x="298" y="45"/>
                      </a:lnTo>
                      <a:lnTo>
                        <a:pt x="295" y="45"/>
                      </a:lnTo>
                      <a:lnTo>
                        <a:pt x="294" y="44"/>
                      </a:lnTo>
                      <a:lnTo>
                        <a:pt x="292" y="44"/>
                      </a:lnTo>
                      <a:lnTo>
                        <a:pt x="292" y="44"/>
                      </a:lnTo>
                      <a:lnTo>
                        <a:pt x="291" y="42"/>
                      </a:lnTo>
                      <a:lnTo>
                        <a:pt x="291" y="41"/>
                      </a:lnTo>
                      <a:lnTo>
                        <a:pt x="292" y="41"/>
                      </a:lnTo>
                      <a:lnTo>
                        <a:pt x="294" y="40"/>
                      </a:lnTo>
                      <a:lnTo>
                        <a:pt x="292" y="40"/>
                      </a:lnTo>
                      <a:lnTo>
                        <a:pt x="291" y="38"/>
                      </a:lnTo>
                      <a:lnTo>
                        <a:pt x="290" y="37"/>
                      </a:lnTo>
                      <a:lnTo>
                        <a:pt x="290" y="36"/>
                      </a:lnTo>
                      <a:lnTo>
                        <a:pt x="288" y="34"/>
                      </a:lnTo>
                      <a:lnTo>
                        <a:pt x="287" y="34"/>
                      </a:lnTo>
                      <a:lnTo>
                        <a:pt x="287" y="32"/>
                      </a:lnTo>
                      <a:lnTo>
                        <a:pt x="287" y="29"/>
                      </a:lnTo>
                      <a:lnTo>
                        <a:pt x="287" y="28"/>
                      </a:lnTo>
                      <a:lnTo>
                        <a:pt x="287" y="27"/>
                      </a:lnTo>
                      <a:lnTo>
                        <a:pt x="286" y="25"/>
                      </a:lnTo>
                      <a:lnTo>
                        <a:pt x="284" y="24"/>
                      </a:lnTo>
                      <a:lnTo>
                        <a:pt x="283" y="31"/>
                      </a:lnTo>
                      <a:lnTo>
                        <a:pt x="281" y="31"/>
                      </a:lnTo>
                      <a:lnTo>
                        <a:pt x="281" y="31"/>
                      </a:lnTo>
                      <a:lnTo>
                        <a:pt x="279" y="31"/>
                      </a:lnTo>
                      <a:lnTo>
                        <a:pt x="279" y="33"/>
                      </a:lnTo>
                      <a:lnTo>
                        <a:pt x="279" y="33"/>
                      </a:lnTo>
                      <a:lnTo>
                        <a:pt x="279" y="33"/>
                      </a:lnTo>
                      <a:lnTo>
                        <a:pt x="278" y="33"/>
                      </a:lnTo>
                      <a:lnTo>
                        <a:pt x="278" y="33"/>
                      </a:lnTo>
                      <a:lnTo>
                        <a:pt x="278" y="33"/>
                      </a:lnTo>
                      <a:lnTo>
                        <a:pt x="277" y="32"/>
                      </a:lnTo>
                      <a:lnTo>
                        <a:pt x="277" y="31"/>
                      </a:lnTo>
                      <a:lnTo>
                        <a:pt x="277" y="28"/>
                      </a:lnTo>
                      <a:lnTo>
                        <a:pt x="277" y="27"/>
                      </a:lnTo>
                      <a:lnTo>
                        <a:pt x="275" y="27"/>
                      </a:lnTo>
                      <a:lnTo>
                        <a:pt x="275" y="25"/>
                      </a:lnTo>
                      <a:lnTo>
                        <a:pt x="275" y="24"/>
                      </a:lnTo>
                      <a:lnTo>
                        <a:pt x="277" y="23"/>
                      </a:lnTo>
                      <a:lnTo>
                        <a:pt x="278" y="21"/>
                      </a:lnTo>
                      <a:lnTo>
                        <a:pt x="277" y="21"/>
                      </a:lnTo>
                      <a:lnTo>
                        <a:pt x="277" y="20"/>
                      </a:lnTo>
                      <a:lnTo>
                        <a:pt x="277" y="20"/>
                      </a:lnTo>
                      <a:lnTo>
                        <a:pt x="277" y="20"/>
                      </a:lnTo>
                      <a:lnTo>
                        <a:pt x="277" y="20"/>
                      </a:lnTo>
                      <a:lnTo>
                        <a:pt x="273" y="20"/>
                      </a:lnTo>
                      <a:lnTo>
                        <a:pt x="273" y="21"/>
                      </a:lnTo>
                      <a:lnTo>
                        <a:pt x="270" y="21"/>
                      </a:lnTo>
                      <a:lnTo>
                        <a:pt x="269" y="23"/>
                      </a:lnTo>
                      <a:lnTo>
                        <a:pt x="267" y="23"/>
                      </a:lnTo>
                      <a:lnTo>
                        <a:pt x="267" y="24"/>
                      </a:lnTo>
                      <a:lnTo>
                        <a:pt x="265" y="23"/>
                      </a:lnTo>
                      <a:lnTo>
                        <a:pt x="265" y="23"/>
                      </a:lnTo>
                      <a:lnTo>
                        <a:pt x="265" y="23"/>
                      </a:lnTo>
                      <a:lnTo>
                        <a:pt x="265" y="25"/>
                      </a:lnTo>
                      <a:lnTo>
                        <a:pt x="266" y="27"/>
                      </a:lnTo>
                      <a:lnTo>
                        <a:pt x="266" y="28"/>
                      </a:lnTo>
                      <a:lnTo>
                        <a:pt x="266" y="29"/>
                      </a:lnTo>
                      <a:lnTo>
                        <a:pt x="266" y="32"/>
                      </a:lnTo>
                      <a:lnTo>
                        <a:pt x="265" y="33"/>
                      </a:lnTo>
                      <a:lnTo>
                        <a:pt x="264" y="33"/>
                      </a:lnTo>
                      <a:lnTo>
                        <a:pt x="264" y="34"/>
                      </a:lnTo>
                      <a:lnTo>
                        <a:pt x="264" y="37"/>
                      </a:lnTo>
                      <a:lnTo>
                        <a:pt x="264" y="38"/>
                      </a:lnTo>
                      <a:lnTo>
                        <a:pt x="265" y="40"/>
                      </a:lnTo>
                      <a:lnTo>
                        <a:pt x="265" y="41"/>
                      </a:lnTo>
                      <a:lnTo>
                        <a:pt x="265" y="41"/>
                      </a:lnTo>
                      <a:lnTo>
                        <a:pt x="266" y="41"/>
                      </a:lnTo>
                      <a:lnTo>
                        <a:pt x="266" y="42"/>
                      </a:lnTo>
                      <a:lnTo>
                        <a:pt x="267" y="42"/>
                      </a:lnTo>
                      <a:lnTo>
                        <a:pt x="267" y="42"/>
                      </a:lnTo>
                      <a:lnTo>
                        <a:pt x="270" y="42"/>
                      </a:lnTo>
                      <a:lnTo>
                        <a:pt x="270" y="44"/>
                      </a:lnTo>
                      <a:lnTo>
                        <a:pt x="273" y="44"/>
                      </a:lnTo>
                      <a:lnTo>
                        <a:pt x="273" y="44"/>
                      </a:lnTo>
                      <a:lnTo>
                        <a:pt x="274" y="45"/>
                      </a:lnTo>
                      <a:lnTo>
                        <a:pt x="274" y="46"/>
                      </a:lnTo>
                      <a:lnTo>
                        <a:pt x="275" y="46"/>
                      </a:lnTo>
                      <a:lnTo>
                        <a:pt x="275" y="48"/>
                      </a:lnTo>
                      <a:lnTo>
                        <a:pt x="278" y="49"/>
                      </a:lnTo>
                      <a:lnTo>
                        <a:pt x="278" y="52"/>
                      </a:lnTo>
                      <a:lnTo>
                        <a:pt x="278" y="52"/>
                      </a:lnTo>
                      <a:lnTo>
                        <a:pt x="278" y="53"/>
                      </a:lnTo>
                      <a:lnTo>
                        <a:pt x="279" y="53"/>
                      </a:lnTo>
                      <a:lnTo>
                        <a:pt x="279" y="54"/>
                      </a:lnTo>
                      <a:lnTo>
                        <a:pt x="279" y="54"/>
                      </a:lnTo>
                      <a:lnTo>
                        <a:pt x="281" y="57"/>
                      </a:lnTo>
                      <a:lnTo>
                        <a:pt x="281" y="57"/>
                      </a:lnTo>
                      <a:lnTo>
                        <a:pt x="281" y="58"/>
                      </a:lnTo>
                      <a:lnTo>
                        <a:pt x="284" y="61"/>
                      </a:lnTo>
                      <a:lnTo>
                        <a:pt x="284" y="62"/>
                      </a:lnTo>
                      <a:lnTo>
                        <a:pt x="287" y="65"/>
                      </a:lnTo>
                      <a:lnTo>
                        <a:pt x="287" y="65"/>
                      </a:lnTo>
                      <a:lnTo>
                        <a:pt x="288" y="65"/>
                      </a:lnTo>
                      <a:lnTo>
                        <a:pt x="290" y="66"/>
                      </a:lnTo>
                      <a:lnTo>
                        <a:pt x="294" y="66"/>
                      </a:lnTo>
                      <a:lnTo>
                        <a:pt x="294" y="67"/>
                      </a:lnTo>
                      <a:lnTo>
                        <a:pt x="295" y="66"/>
                      </a:lnTo>
                      <a:lnTo>
                        <a:pt x="295" y="67"/>
                      </a:lnTo>
                      <a:lnTo>
                        <a:pt x="298" y="67"/>
                      </a:lnTo>
                      <a:lnTo>
                        <a:pt x="300" y="67"/>
                      </a:lnTo>
                      <a:lnTo>
                        <a:pt x="299" y="71"/>
                      </a:lnTo>
                      <a:lnTo>
                        <a:pt x="299" y="71"/>
                      </a:lnTo>
                      <a:lnTo>
                        <a:pt x="302" y="74"/>
                      </a:lnTo>
                      <a:lnTo>
                        <a:pt x="304" y="75"/>
                      </a:lnTo>
                      <a:lnTo>
                        <a:pt x="307" y="76"/>
                      </a:lnTo>
                      <a:lnTo>
                        <a:pt x="308" y="76"/>
                      </a:lnTo>
                      <a:lnTo>
                        <a:pt x="309" y="78"/>
                      </a:lnTo>
                      <a:lnTo>
                        <a:pt x="311" y="78"/>
                      </a:lnTo>
                      <a:lnTo>
                        <a:pt x="315" y="82"/>
                      </a:lnTo>
                      <a:lnTo>
                        <a:pt x="316" y="83"/>
                      </a:lnTo>
                      <a:lnTo>
                        <a:pt x="317" y="83"/>
                      </a:lnTo>
                      <a:lnTo>
                        <a:pt x="317" y="84"/>
                      </a:lnTo>
                      <a:lnTo>
                        <a:pt x="317" y="87"/>
                      </a:lnTo>
                      <a:lnTo>
                        <a:pt x="319" y="87"/>
                      </a:lnTo>
                      <a:lnTo>
                        <a:pt x="319" y="87"/>
                      </a:lnTo>
                      <a:lnTo>
                        <a:pt x="319" y="88"/>
                      </a:lnTo>
                      <a:lnTo>
                        <a:pt x="317" y="88"/>
                      </a:lnTo>
                      <a:lnTo>
                        <a:pt x="317" y="88"/>
                      </a:lnTo>
                      <a:lnTo>
                        <a:pt x="317" y="89"/>
                      </a:lnTo>
                      <a:lnTo>
                        <a:pt x="315" y="89"/>
                      </a:lnTo>
                      <a:lnTo>
                        <a:pt x="315" y="86"/>
                      </a:lnTo>
                      <a:lnTo>
                        <a:pt x="312" y="86"/>
                      </a:lnTo>
                      <a:lnTo>
                        <a:pt x="309" y="86"/>
                      </a:lnTo>
                      <a:lnTo>
                        <a:pt x="308" y="84"/>
                      </a:lnTo>
                      <a:lnTo>
                        <a:pt x="307" y="83"/>
                      </a:lnTo>
                      <a:lnTo>
                        <a:pt x="305" y="83"/>
                      </a:lnTo>
                      <a:lnTo>
                        <a:pt x="304" y="86"/>
                      </a:lnTo>
                      <a:lnTo>
                        <a:pt x="303" y="88"/>
                      </a:lnTo>
                      <a:lnTo>
                        <a:pt x="302" y="91"/>
                      </a:lnTo>
                      <a:lnTo>
                        <a:pt x="303" y="92"/>
                      </a:lnTo>
                      <a:lnTo>
                        <a:pt x="304" y="92"/>
                      </a:lnTo>
                      <a:lnTo>
                        <a:pt x="304" y="93"/>
                      </a:lnTo>
                      <a:lnTo>
                        <a:pt x="304" y="95"/>
                      </a:lnTo>
                      <a:lnTo>
                        <a:pt x="305" y="96"/>
                      </a:lnTo>
                      <a:lnTo>
                        <a:pt x="307" y="96"/>
                      </a:lnTo>
                      <a:lnTo>
                        <a:pt x="307" y="97"/>
                      </a:lnTo>
                      <a:lnTo>
                        <a:pt x="307" y="99"/>
                      </a:lnTo>
                      <a:lnTo>
                        <a:pt x="307" y="99"/>
                      </a:lnTo>
                      <a:lnTo>
                        <a:pt x="307" y="103"/>
                      </a:lnTo>
                      <a:lnTo>
                        <a:pt x="307" y="103"/>
                      </a:lnTo>
                      <a:lnTo>
                        <a:pt x="305" y="104"/>
                      </a:lnTo>
                      <a:lnTo>
                        <a:pt x="304" y="104"/>
                      </a:lnTo>
                      <a:lnTo>
                        <a:pt x="304" y="104"/>
                      </a:lnTo>
                      <a:lnTo>
                        <a:pt x="303" y="105"/>
                      </a:lnTo>
                      <a:lnTo>
                        <a:pt x="303" y="109"/>
                      </a:lnTo>
                      <a:lnTo>
                        <a:pt x="302" y="109"/>
                      </a:lnTo>
                      <a:lnTo>
                        <a:pt x="302" y="110"/>
                      </a:lnTo>
                      <a:lnTo>
                        <a:pt x="300" y="110"/>
                      </a:lnTo>
                      <a:lnTo>
                        <a:pt x="300" y="112"/>
                      </a:lnTo>
                      <a:lnTo>
                        <a:pt x="299" y="112"/>
                      </a:lnTo>
                      <a:lnTo>
                        <a:pt x="299" y="114"/>
                      </a:lnTo>
                      <a:lnTo>
                        <a:pt x="298" y="114"/>
                      </a:lnTo>
                      <a:lnTo>
                        <a:pt x="296" y="114"/>
                      </a:lnTo>
                      <a:lnTo>
                        <a:pt x="296" y="114"/>
                      </a:lnTo>
                      <a:lnTo>
                        <a:pt x="294" y="114"/>
                      </a:lnTo>
                      <a:lnTo>
                        <a:pt x="295" y="112"/>
                      </a:lnTo>
                      <a:lnTo>
                        <a:pt x="295" y="110"/>
                      </a:lnTo>
                      <a:lnTo>
                        <a:pt x="295" y="108"/>
                      </a:lnTo>
                      <a:lnTo>
                        <a:pt x="296" y="108"/>
                      </a:lnTo>
                      <a:lnTo>
                        <a:pt x="296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9" y="104"/>
                      </a:lnTo>
                      <a:lnTo>
                        <a:pt x="298" y="100"/>
                      </a:lnTo>
                      <a:lnTo>
                        <a:pt x="298" y="100"/>
                      </a:lnTo>
                      <a:lnTo>
                        <a:pt x="296" y="97"/>
                      </a:lnTo>
                      <a:lnTo>
                        <a:pt x="298" y="96"/>
                      </a:lnTo>
                      <a:lnTo>
                        <a:pt x="298" y="96"/>
                      </a:lnTo>
                      <a:lnTo>
                        <a:pt x="298" y="96"/>
                      </a:lnTo>
                      <a:lnTo>
                        <a:pt x="295" y="89"/>
                      </a:lnTo>
                      <a:lnTo>
                        <a:pt x="294" y="89"/>
                      </a:lnTo>
                      <a:lnTo>
                        <a:pt x="291" y="88"/>
                      </a:lnTo>
                      <a:lnTo>
                        <a:pt x="290" y="87"/>
                      </a:lnTo>
                      <a:lnTo>
                        <a:pt x="288" y="87"/>
                      </a:lnTo>
                      <a:lnTo>
                        <a:pt x="288" y="84"/>
                      </a:lnTo>
                      <a:lnTo>
                        <a:pt x="287" y="83"/>
                      </a:lnTo>
                      <a:lnTo>
                        <a:pt x="286" y="82"/>
                      </a:lnTo>
                      <a:lnTo>
                        <a:pt x="283" y="82"/>
                      </a:lnTo>
                      <a:lnTo>
                        <a:pt x="283" y="79"/>
                      </a:lnTo>
                      <a:lnTo>
                        <a:pt x="282" y="79"/>
                      </a:lnTo>
                      <a:lnTo>
                        <a:pt x="279" y="78"/>
                      </a:lnTo>
                      <a:lnTo>
                        <a:pt x="278" y="76"/>
                      </a:lnTo>
                      <a:lnTo>
                        <a:pt x="278" y="75"/>
                      </a:lnTo>
                      <a:lnTo>
                        <a:pt x="274" y="75"/>
                      </a:lnTo>
                      <a:lnTo>
                        <a:pt x="274" y="75"/>
                      </a:lnTo>
                      <a:lnTo>
                        <a:pt x="273" y="75"/>
                      </a:lnTo>
                      <a:lnTo>
                        <a:pt x="271" y="74"/>
                      </a:lnTo>
                      <a:lnTo>
                        <a:pt x="266" y="72"/>
                      </a:lnTo>
                      <a:lnTo>
                        <a:pt x="264" y="69"/>
                      </a:lnTo>
                      <a:lnTo>
                        <a:pt x="264" y="67"/>
                      </a:lnTo>
                      <a:lnTo>
                        <a:pt x="262" y="67"/>
                      </a:lnTo>
                      <a:lnTo>
                        <a:pt x="262" y="66"/>
                      </a:lnTo>
                      <a:lnTo>
                        <a:pt x="261" y="66"/>
                      </a:lnTo>
                      <a:lnTo>
                        <a:pt x="260" y="63"/>
                      </a:lnTo>
                      <a:lnTo>
                        <a:pt x="257" y="62"/>
                      </a:lnTo>
                      <a:lnTo>
                        <a:pt x="256" y="61"/>
                      </a:lnTo>
                      <a:lnTo>
                        <a:pt x="254" y="58"/>
                      </a:lnTo>
                      <a:lnTo>
                        <a:pt x="253" y="55"/>
                      </a:lnTo>
                      <a:lnTo>
                        <a:pt x="253" y="53"/>
                      </a:lnTo>
                      <a:lnTo>
                        <a:pt x="250" y="52"/>
                      </a:lnTo>
                      <a:lnTo>
                        <a:pt x="250" y="49"/>
                      </a:lnTo>
                      <a:lnTo>
                        <a:pt x="250" y="49"/>
                      </a:lnTo>
                      <a:lnTo>
                        <a:pt x="250" y="48"/>
                      </a:lnTo>
                      <a:lnTo>
                        <a:pt x="248" y="46"/>
                      </a:lnTo>
                      <a:lnTo>
                        <a:pt x="248" y="42"/>
                      </a:lnTo>
                      <a:lnTo>
                        <a:pt x="248" y="42"/>
                      </a:lnTo>
                      <a:lnTo>
                        <a:pt x="248" y="41"/>
                      </a:lnTo>
                      <a:lnTo>
                        <a:pt x="245" y="41"/>
                      </a:lnTo>
                      <a:lnTo>
                        <a:pt x="244" y="40"/>
                      </a:lnTo>
                      <a:lnTo>
                        <a:pt x="244" y="38"/>
                      </a:lnTo>
                      <a:lnTo>
                        <a:pt x="243" y="38"/>
                      </a:lnTo>
                      <a:lnTo>
                        <a:pt x="243" y="37"/>
                      </a:lnTo>
                      <a:lnTo>
                        <a:pt x="239" y="37"/>
                      </a:lnTo>
                      <a:lnTo>
                        <a:pt x="237" y="36"/>
                      </a:lnTo>
                      <a:lnTo>
                        <a:pt x="237" y="36"/>
                      </a:lnTo>
                      <a:lnTo>
                        <a:pt x="236" y="34"/>
                      </a:lnTo>
                      <a:lnTo>
                        <a:pt x="233" y="34"/>
                      </a:lnTo>
                      <a:lnTo>
                        <a:pt x="233" y="34"/>
                      </a:lnTo>
                      <a:lnTo>
                        <a:pt x="232" y="36"/>
                      </a:lnTo>
                      <a:lnTo>
                        <a:pt x="231" y="36"/>
                      </a:lnTo>
                      <a:lnTo>
                        <a:pt x="231" y="38"/>
                      </a:lnTo>
                      <a:lnTo>
                        <a:pt x="228" y="41"/>
                      </a:lnTo>
                      <a:lnTo>
                        <a:pt x="227" y="42"/>
                      </a:lnTo>
                      <a:lnTo>
                        <a:pt x="224" y="42"/>
                      </a:lnTo>
                      <a:lnTo>
                        <a:pt x="224" y="44"/>
                      </a:lnTo>
                      <a:lnTo>
                        <a:pt x="222" y="44"/>
                      </a:lnTo>
                      <a:lnTo>
                        <a:pt x="222" y="45"/>
                      </a:lnTo>
                      <a:lnTo>
                        <a:pt x="220" y="45"/>
                      </a:lnTo>
                      <a:lnTo>
                        <a:pt x="220" y="45"/>
                      </a:lnTo>
                      <a:lnTo>
                        <a:pt x="219" y="45"/>
                      </a:lnTo>
                      <a:lnTo>
                        <a:pt x="219" y="46"/>
                      </a:lnTo>
                      <a:lnTo>
                        <a:pt x="218" y="46"/>
                      </a:lnTo>
                      <a:lnTo>
                        <a:pt x="218" y="46"/>
                      </a:lnTo>
                      <a:lnTo>
                        <a:pt x="218" y="48"/>
                      </a:lnTo>
                      <a:lnTo>
                        <a:pt x="218" y="48"/>
                      </a:lnTo>
                      <a:lnTo>
                        <a:pt x="218" y="48"/>
                      </a:lnTo>
                      <a:lnTo>
                        <a:pt x="216" y="49"/>
                      </a:lnTo>
                      <a:lnTo>
                        <a:pt x="216" y="50"/>
                      </a:lnTo>
                      <a:lnTo>
                        <a:pt x="212" y="50"/>
                      </a:lnTo>
                      <a:lnTo>
                        <a:pt x="210" y="50"/>
                      </a:lnTo>
                      <a:lnTo>
                        <a:pt x="209" y="50"/>
                      </a:lnTo>
                      <a:lnTo>
                        <a:pt x="209" y="50"/>
                      </a:lnTo>
                      <a:lnTo>
                        <a:pt x="209" y="50"/>
                      </a:lnTo>
                      <a:lnTo>
                        <a:pt x="209" y="49"/>
                      </a:lnTo>
                      <a:lnTo>
                        <a:pt x="206" y="49"/>
                      </a:lnTo>
                      <a:lnTo>
                        <a:pt x="206" y="48"/>
                      </a:lnTo>
                      <a:lnTo>
                        <a:pt x="205" y="48"/>
                      </a:lnTo>
                      <a:lnTo>
                        <a:pt x="203" y="46"/>
                      </a:lnTo>
                      <a:lnTo>
                        <a:pt x="201" y="48"/>
                      </a:lnTo>
                      <a:lnTo>
                        <a:pt x="201" y="46"/>
                      </a:lnTo>
                      <a:lnTo>
                        <a:pt x="198" y="46"/>
                      </a:lnTo>
                      <a:lnTo>
                        <a:pt x="195" y="45"/>
                      </a:lnTo>
                      <a:lnTo>
                        <a:pt x="194" y="46"/>
                      </a:lnTo>
                      <a:lnTo>
                        <a:pt x="192" y="46"/>
                      </a:lnTo>
                      <a:lnTo>
                        <a:pt x="192" y="48"/>
                      </a:lnTo>
                      <a:lnTo>
                        <a:pt x="190" y="48"/>
                      </a:lnTo>
                      <a:lnTo>
                        <a:pt x="190" y="48"/>
                      </a:lnTo>
                      <a:lnTo>
                        <a:pt x="190" y="49"/>
                      </a:lnTo>
                      <a:lnTo>
                        <a:pt x="189" y="49"/>
                      </a:lnTo>
                      <a:lnTo>
                        <a:pt x="189" y="50"/>
                      </a:lnTo>
                      <a:lnTo>
                        <a:pt x="185" y="50"/>
                      </a:lnTo>
                      <a:lnTo>
                        <a:pt x="185" y="58"/>
                      </a:lnTo>
                      <a:lnTo>
                        <a:pt x="185" y="58"/>
                      </a:lnTo>
                      <a:lnTo>
                        <a:pt x="186" y="59"/>
                      </a:lnTo>
                      <a:lnTo>
                        <a:pt x="186" y="62"/>
                      </a:lnTo>
                      <a:lnTo>
                        <a:pt x="186" y="63"/>
                      </a:lnTo>
                      <a:lnTo>
                        <a:pt x="185" y="63"/>
                      </a:lnTo>
                      <a:lnTo>
                        <a:pt x="184" y="66"/>
                      </a:lnTo>
                      <a:lnTo>
                        <a:pt x="181" y="67"/>
                      </a:lnTo>
                      <a:lnTo>
                        <a:pt x="177" y="69"/>
                      </a:lnTo>
                      <a:lnTo>
                        <a:pt x="177" y="70"/>
                      </a:lnTo>
                      <a:lnTo>
                        <a:pt x="176" y="70"/>
                      </a:lnTo>
                      <a:lnTo>
                        <a:pt x="176" y="70"/>
                      </a:lnTo>
                      <a:lnTo>
                        <a:pt x="176" y="70"/>
                      </a:lnTo>
                      <a:lnTo>
                        <a:pt x="175" y="71"/>
                      </a:lnTo>
                      <a:lnTo>
                        <a:pt x="175" y="71"/>
                      </a:lnTo>
                      <a:lnTo>
                        <a:pt x="172" y="71"/>
                      </a:lnTo>
                      <a:lnTo>
                        <a:pt x="171" y="74"/>
                      </a:lnTo>
                      <a:lnTo>
                        <a:pt x="169" y="74"/>
                      </a:lnTo>
                      <a:lnTo>
                        <a:pt x="169" y="74"/>
                      </a:lnTo>
                      <a:lnTo>
                        <a:pt x="168" y="75"/>
                      </a:lnTo>
                      <a:lnTo>
                        <a:pt x="167" y="76"/>
                      </a:lnTo>
                      <a:lnTo>
                        <a:pt x="164" y="78"/>
                      </a:lnTo>
                      <a:lnTo>
                        <a:pt x="164" y="80"/>
                      </a:lnTo>
                      <a:lnTo>
                        <a:pt x="163" y="82"/>
                      </a:lnTo>
                      <a:lnTo>
                        <a:pt x="161" y="83"/>
                      </a:lnTo>
                      <a:lnTo>
                        <a:pt x="161" y="84"/>
                      </a:lnTo>
                      <a:lnTo>
                        <a:pt x="160" y="84"/>
                      </a:lnTo>
                      <a:lnTo>
                        <a:pt x="160" y="86"/>
                      </a:lnTo>
                      <a:lnTo>
                        <a:pt x="159" y="87"/>
                      </a:lnTo>
                      <a:lnTo>
                        <a:pt x="159" y="88"/>
                      </a:lnTo>
                      <a:lnTo>
                        <a:pt x="156" y="88"/>
                      </a:lnTo>
                      <a:lnTo>
                        <a:pt x="156" y="89"/>
                      </a:lnTo>
                      <a:lnTo>
                        <a:pt x="156" y="89"/>
                      </a:lnTo>
                      <a:lnTo>
                        <a:pt x="155" y="91"/>
                      </a:lnTo>
                      <a:lnTo>
                        <a:pt x="155" y="92"/>
                      </a:lnTo>
                      <a:lnTo>
                        <a:pt x="155" y="93"/>
                      </a:lnTo>
                      <a:lnTo>
                        <a:pt x="156" y="95"/>
                      </a:lnTo>
                      <a:lnTo>
                        <a:pt x="156" y="96"/>
                      </a:lnTo>
                      <a:lnTo>
                        <a:pt x="159" y="97"/>
                      </a:lnTo>
                      <a:lnTo>
                        <a:pt x="159" y="99"/>
                      </a:lnTo>
                      <a:lnTo>
                        <a:pt x="158" y="100"/>
                      </a:lnTo>
                      <a:lnTo>
                        <a:pt x="156" y="100"/>
                      </a:lnTo>
                      <a:lnTo>
                        <a:pt x="156" y="101"/>
                      </a:lnTo>
                      <a:lnTo>
                        <a:pt x="155" y="103"/>
                      </a:lnTo>
                      <a:lnTo>
                        <a:pt x="152" y="104"/>
                      </a:lnTo>
                      <a:lnTo>
                        <a:pt x="152" y="105"/>
                      </a:lnTo>
                      <a:lnTo>
                        <a:pt x="150" y="106"/>
                      </a:lnTo>
                      <a:lnTo>
                        <a:pt x="150" y="109"/>
                      </a:lnTo>
                      <a:lnTo>
                        <a:pt x="150" y="109"/>
                      </a:lnTo>
                      <a:lnTo>
                        <a:pt x="150" y="112"/>
                      </a:lnTo>
                      <a:lnTo>
                        <a:pt x="148" y="113"/>
                      </a:lnTo>
                      <a:lnTo>
                        <a:pt x="147" y="113"/>
                      </a:lnTo>
                      <a:lnTo>
                        <a:pt x="147" y="113"/>
                      </a:lnTo>
                      <a:lnTo>
                        <a:pt x="144" y="113"/>
                      </a:lnTo>
                      <a:lnTo>
                        <a:pt x="143" y="114"/>
                      </a:lnTo>
                      <a:lnTo>
                        <a:pt x="140" y="116"/>
                      </a:lnTo>
                      <a:lnTo>
                        <a:pt x="140" y="117"/>
                      </a:lnTo>
                      <a:lnTo>
                        <a:pt x="139" y="118"/>
                      </a:lnTo>
                      <a:lnTo>
                        <a:pt x="138" y="120"/>
                      </a:lnTo>
                      <a:lnTo>
                        <a:pt x="137" y="121"/>
                      </a:lnTo>
                      <a:lnTo>
                        <a:pt x="137" y="124"/>
                      </a:lnTo>
                      <a:lnTo>
                        <a:pt x="135" y="124"/>
                      </a:lnTo>
                      <a:lnTo>
                        <a:pt x="134" y="125"/>
                      </a:lnTo>
                      <a:lnTo>
                        <a:pt x="129" y="125"/>
                      </a:lnTo>
                      <a:lnTo>
                        <a:pt x="129" y="125"/>
                      </a:lnTo>
                      <a:lnTo>
                        <a:pt x="127" y="125"/>
                      </a:lnTo>
                      <a:lnTo>
                        <a:pt x="127" y="126"/>
                      </a:lnTo>
                      <a:lnTo>
                        <a:pt x="123" y="125"/>
                      </a:lnTo>
                      <a:lnTo>
                        <a:pt x="123" y="125"/>
                      </a:lnTo>
                      <a:lnTo>
                        <a:pt x="123" y="125"/>
                      </a:lnTo>
                      <a:lnTo>
                        <a:pt x="122" y="125"/>
                      </a:lnTo>
                      <a:lnTo>
                        <a:pt x="122" y="126"/>
                      </a:lnTo>
                      <a:lnTo>
                        <a:pt x="121" y="125"/>
                      </a:lnTo>
                      <a:lnTo>
                        <a:pt x="121" y="125"/>
                      </a:lnTo>
                      <a:lnTo>
                        <a:pt x="120" y="125"/>
                      </a:lnTo>
                      <a:lnTo>
                        <a:pt x="117" y="124"/>
                      </a:lnTo>
                      <a:lnTo>
                        <a:pt x="116" y="126"/>
                      </a:lnTo>
                      <a:lnTo>
                        <a:pt x="112" y="127"/>
                      </a:lnTo>
                      <a:lnTo>
                        <a:pt x="112" y="127"/>
                      </a:lnTo>
                      <a:lnTo>
                        <a:pt x="110" y="129"/>
                      </a:lnTo>
                      <a:lnTo>
                        <a:pt x="109" y="129"/>
                      </a:lnTo>
                      <a:lnTo>
                        <a:pt x="108" y="130"/>
                      </a:lnTo>
                      <a:lnTo>
                        <a:pt x="103" y="129"/>
                      </a:lnTo>
                      <a:lnTo>
                        <a:pt x="101" y="127"/>
                      </a:lnTo>
                      <a:lnTo>
                        <a:pt x="101" y="126"/>
                      </a:lnTo>
                      <a:lnTo>
                        <a:pt x="100" y="126"/>
                      </a:lnTo>
                      <a:lnTo>
                        <a:pt x="100" y="122"/>
                      </a:lnTo>
                      <a:lnTo>
                        <a:pt x="99" y="122"/>
                      </a:lnTo>
                      <a:lnTo>
                        <a:pt x="96" y="118"/>
                      </a:lnTo>
                      <a:lnTo>
                        <a:pt x="92" y="118"/>
                      </a:lnTo>
                      <a:lnTo>
                        <a:pt x="92" y="120"/>
                      </a:lnTo>
                      <a:lnTo>
                        <a:pt x="89" y="120"/>
                      </a:lnTo>
                      <a:lnTo>
                        <a:pt x="88" y="120"/>
                      </a:lnTo>
                      <a:lnTo>
                        <a:pt x="87" y="121"/>
                      </a:lnTo>
                      <a:lnTo>
                        <a:pt x="84" y="121"/>
                      </a:lnTo>
                      <a:lnTo>
                        <a:pt x="84" y="121"/>
                      </a:lnTo>
                      <a:lnTo>
                        <a:pt x="83" y="120"/>
                      </a:lnTo>
                      <a:lnTo>
                        <a:pt x="80" y="120"/>
                      </a:lnTo>
                      <a:lnTo>
                        <a:pt x="80" y="118"/>
                      </a:lnTo>
                      <a:lnTo>
                        <a:pt x="79" y="118"/>
                      </a:lnTo>
                      <a:lnTo>
                        <a:pt x="76" y="120"/>
                      </a:lnTo>
                      <a:lnTo>
                        <a:pt x="75" y="120"/>
                      </a:lnTo>
                      <a:lnTo>
                        <a:pt x="76" y="110"/>
                      </a:lnTo>
                      <a:lnTo>
                        <a:pt x="76" y="110"/>
                      </a:lnTo>
                      <a:lnTo>
                        <a:pt x="75" y="104"/>
                      </a:lnTo>
                      <a:lnTo>
                        <a:pt x="74" y="104"/>
                      </a:lnTo>
                      <a:lnTo>
                        <a:pt x="74" y="103"/>
                      </a:lnTo>
                      <a:lnTo>
                        <a:pt x="74" y="103"/>
                      </a:lnTo>
                      <a:lnTo>
                        <a:pt x="75" y="101"/>
                      </a:lnTo>
                      <a:lnTo>
                        <a:pt x="75" y="101"/>
                      </a:lnTo>
                      <a:lnTo>
                        <a:pt x="75" y="101"/>
                      </a:lnTo>
                      <a:lnTo>
                        <a:pt x="75" y="99"/>
                      </a:lnTo>
                      <a:lnTo>
                        <a:pt x="74" y="99"/>
                      </a:lnTo>
                      <a:lnTo>
                        <a:pt x="74" y="101"/>
                      </a:lnTo>
                      <a:lnTo>
                        <a:pt x="72" y="101"/>
                      </a:lnTo>
                      <a:lnTo>
                        <a:pt x="72" y="100"/>
                      </a:lnTo>
                      <a:lnTo>
                        <a:pt x="72" y="100"/>
                      </a:lnTo>
                      <a:lnTo>
                        <a:pt x="72" y="97"/>
                      </a:lnTo>
                      <a:lnTo>
                        <a:pt x="72" y="95"/>
                      </a:lnTo>
                      <a:lnTo>
                        <a:pt x="74" y="93"/>
                      </a:lnTo>
                      <a:lnTo>
                        <a:pt x="72" y="92"/>
                      </a:lnTo>
                      <a:lnTo>
                        <a:pt x="75" y="92"/>
                      </a:lnTo>
                      <a:lnTo>
                        <a:pt x="75" y="89"/>
                      </a:lnTo>
                      <a:lnTo>
                        <a:pt x="75" y="88"/>
                      </a:lnTo>
                      <a:lnTo>
                        <a:pt x="76" y="87"/>
                      </a:lnTo>
                      <a:lnTo>
                        <a:pt x="76" y="87"/>
                      </a:lnTo>
                      <a:lnTo>
                        <a:pt x="76" y="86"/>
                      </a:lnTo>
                      <a:lnTo>
                        <a:pt x="76" y="84"/>
                      </a:lnTo>
                      <a:lnTo>
                        <a:pt x="76" y="83"/>
                      </a:lnTo>
                      <a:lnTo>
                        <a:pt x="78" y="82"/>
                      </a:lnTo>
                      <a:lnTo>
                        <a:pt x="78" y="80"/>
                      </a:lnTo>
                      <a:lnTo>
                        <a:pt x="79" y="80"/>
                      </a:lnTo>
                      <a:lnTo>
                        <a:pt x="79" y="76"/>
                      </a:lnTo>
                      <a:lnTo>
                        <a:pt x="80" y="76"/>
                      </a:lnTo>
                      <a:lnTo>
                        <a:pt x="80" y="72"/>
                      </a:lnTo>
                      <a:lnTo>
                        <a:pt x="79" y="72"/>
                      </a:lnTo>
                      <a:lnTo>
                        <a:pt x="80" y="71"/>
                      </a:lnTo>
                      <a:lnTo>
                        <a:pt x="78" y="71"/>
                      </a:lnTo>
                      <a:lnTo>
                        <a:pt x="78" y="63"/>
                      </a:lnTo>
                      <a:lnTo>
                        <a:pt x="76" y="63"/>
                      </a:lnTo>
                      <a:lnTo>
                        <a:pt x="78" y="61"/>
                      </a:lnTo>
                      <a:lnTo>
                        <a:pt x="79" y="59"/>
                      </a:lnTo>
                      <a:lnTo>
                        <a:pt x="78" y="59"/>
                      </a:lnTo>
                      <a:lnTo>
                        <a:pt x="78" y="58"/>
                      </a:lnTo>
                      <a:lnTo>
                        <a:pt x="78" y="58"/>
                      </a:lnTo>
                      <a:lnTo>
                        <a:pt x="76" y="55"/>
                      </a:lnTo>
                      <a:lnTo>
                        <a:pt x="75" y="55"/>
                      </a:lnTo>
                      <a:lnTo>
                        <a:pt x="75" y="53"/>
                      </a:lnTo>
                      <a:lnTo>
                        <a:pt x="74" y="53"/>
                      </a:lnTo>
                      <a:lnTo>
                        <a:pt x="74" y="52"/>
                      </a:lnTo>
                      <a:lnTo>
                        <a:pt x="74" y="52"/>
                      </a:lnTo>
                      <a:lnTo>
                        <a:pt x="74" y="52"/>
                      </a:lnTo>
                      <a:lnTo>
                        <a:pt x="72" y="50"/>
                      </a:lnTo>
                      <a:lnTo>
                        <a:pt x="72" y="50"/>
                      </a:lnTo>
                      <a:lnTo>
                        <a:pt x="74" y="50"/>
                      </a:lnTo>
                      <a:lnTo>
                        <a:pt x="74" y="49"/>
                      </a:lnTo>
                      <a:lnTo>
                        <a:pt x="75" y="48"/>
                      </a:lnTo>
                      <a:lnTo>
                        <a:pt x="76" y="48"/>
                      </a:lnTo>
                      <a:lnTo>
                        <a:pt x="78" y="46"/>
                      </a:lnTo>
                      <a:lnTo>
                        <a:pt x="79" y="46"/>
                      </a:lnTo>
                      <a:lnTo>
                        <a:pt x="79" y="46"/>
                      </a:lnTo>
                      <a:lnTo>
                        <a:pt x="79" y="46"/>
                      </a:lnTo>
                      <a:lnTo>
                        <a:pt x="79" y="46"/>
                      </a:lnTo>
                      <a:lnTo>
                        <a:pt x="79" y="46"/>
                      </a:lnTo>
                      <a:lnTo>
                        <a:pt x="80" y="46"/>
                      </a:lnTo>
                      <a:lnTo>
                        <a:pt x="84" y="46"/>
                      </a:lnTo>
                      <a:lnTo>
                        <a:pt x="84" y="44"/>
                      </a:lnTo>
                      <a:lnTo>
                        <a:pt x="84" y="44"/>
                      </a:lnTo>
                      <a:lnTo>
                        <a:pt x="84" y="44"/>
                      </a:lnTo>
                      <a:lnTo>
                        <a:pt x="87" y="44"/>
                      </a:lnTo>
                      <a:lnTo>
                        <a:pt x="87" y="42"/>
                      </a:lnTo>
                      <a:lnTo>
                        <a:pt x="89" y="42"/>
                      </a:lnTo>
                      <a:lnTo>
                        <a:pt x="92" y="41"/>
                      </a:lnTo>
                      <a:lnTo>
                        <a:pt x="95" y="42"/>
                      </a:lnTo>
                      <a:lnTo>
                        <a:pt x="95" y="42"/>
                      </a:lnTo>
                      <a:lnTo>
                        <a:pt x="96" y="44"/>
                      </a:lnTo>
                      <a:lnTo>
                        <a:pt x="97" y="45"/>
                      </a:lnTo>
                      <a:lnTo>
                        <a:pt x="97" y="45"/>
                      </a:lnTo>
                      <a:lnTo>
                        <a:pt x="97" y="44"/>
                      </a:lnTo>
                      <a:lnTo>
                        <a:pt x="110" y="44"/>
                      </a:lnTo>
                      <a:lnTo>
                        <a:pt x="110" y="44"/>
                      </a:lnTo>
                      <a:lnTo>
                        <a:pt x="113" y="44"/>
                      </a:lnTo>
                      <a:lnTo>
                        <a:pt x="113" y="45"/>
                      </a:lnTo>
                      <a:lnTo>
                        <a:pt x="114" y="45"/>
                      </a:lnTo>
                      <a:lnTo>
                        <a:pt x="114" y="45"/>
                      </a:lnTo>
                      <a:lnTo>
                        <a:pt x="117" y="45"/>
                      </a:lnTo>
                      <a:lnTo>
                        <a:pt x="117" y="45"/>
                      </a:lnTo>
                      <a:lnTo>
                        <a:pt x="123" y="45"/>
                      </a:lnTo>
                      <a:lnTo>
                        <a:pt x="123" y="45"/>
                      </a:lnTo>
                      <a:lnTo>
                        <a:pt x="123" y="45"/>
                      </a:lnTo>
                      <a:lnTo>
                        <a:pt x="126" y="45"/>
                      </a:lnTo>
                      <a:lnTo>
                        <a:pt x="127" y="45"/>
                      </a:lnTo>
                      <a:lnTo>
                        <a:pt x="127" y="45"/>
                      </a:lnTo>
                      <a:lnTo>
                        <a:pt x="127" y="45"/>
                      </a:lnTo>
                      <a:lnTo>
                        <a:pt x="133" y="46"/>
                      </a:lnTo>
                      <a:lnTo>
                        <a:pt x="134" y="48"/>
                      </a:lnTo>
                      <a:lnTo>
                        <a:pt x="142" y="48"/>
                      </a:lnTo>
                      <a:lnTo>
                        <a:pt x="144" y="46"/>
                      </a:lnTo>
                      <a:lnTo>
                        <a:pt x="146" y="45"/>
                      </a:lnTo>
                      <a:lnTo>
                        <a:pt x="147" y="44"/>
                      </a:lnTo>
                      <a:lnTo>
                        <a:pt x="148" y="38"/>
                      </a:lnTo>
                      <a:lnTo>
                        <a:pt x="147" y="38"/>
                      </a:lnTo>
                      <a:lnTo>
                        <a:pt x="147" y="38"/>
                      </a:lnTo>
                      <a:lnTo>
                        <a:pt x="147" y="38"/>
                      </a:lnTo>
                      <a:lnTo>
                        <a:pt x="147" y="37"/>
                      </a:lnTo>
                      <a:lnTo>
                        <a:pt x="150" y="32"/>
                      </a:lnTo>
                      <a:lnTo>
                        <a:pt x="148" y="32"/>
                      </a:lnTo>
                      <a:lnTo>
                        <a:pt x="148" y="25"/>
                      </a:lnTo>
                      <a:lnTo>
                        <a:pt x="150" y="25"/>
                      </a:lnTo>
                      <a:lnTo>
                        <a:pt x="148" y="23"/>
                      </a:lnTo>
                      <a:lnTo>
                        <a:pt x="148" y="23"/>
                      </a:lnTo>
                      <a:lnTo>
                        <a:pt x="148" y="23"/>
                      </a:lnTo>
                      <a:lnTo>
                        <a:pt x="148" y="23"/>
                      </a:lnTo>
                      <a:lnTo>
                        <a:pt x="148" y="21"/>
                      </a:lnTo>
                      <a:lnTo>
                        <a:pt x="148" y="15"/>
                      </a:lnTo>
                      <a:lnTo>
                        <a:pt x="146" y="16"/>
                      </a:lnTo>
                      <a:lnTo>
                        <a:pt x="144" y="14"/>
                      </a:lnTo>
                      <a:lnTo>
                        <a:pt x="140" y="12"/>
                      </a:lnTo>
                      <a:lnTo>
                        <a:pt x="139" y="11"/>
                      </a:lnTo>
                      <a:lnTo>
                        <a:pt x="138" y="10"/>
                      </a:lnTo>
                      <a:lnTo>
                        <a:pt x="138" y="8"/>
                      </a:lnTo>
                      <a:lnTo>
                        <a:pt x="137" y="8"/>
                      </a:lnTo>
                      <a:lnTo>
                        <a:pt x="137" y="4"/>
                      </a:lnTo>
                      <a:lnTo>
                        <a:pt x="135" y="4"/>
                      </a:lnTo>
                      <a:lnTo>
                        <a:pt x="135" y="4"/>
                      </a:lnTo>
                      <a:lnTo>
                        <a:pt x="135" y="3"/>
                      </a:lnTo>
                      <a:lnTo>
                        <a:pt x="135" y="3"/>
                      </a:lnTo>
                      <a:lnTo>
                        <a:pt x="135" y="3"/>
                      </a:lnTo>
                      <a:lnTo>
                        <a:pt x="137" y="2"/>
                      </a:lnTo>
                      <a:lnTo>
                        <a:pt x="133" y="2"/>
                      </a:ln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15">
                  <a:extLst>
                    <a:ext uri="{FF2B5EF4-FFF2-40B4-BE49-F238E27FC236}">
                      <a16:creationId xmlns:a16="http://schemas.microsoft.com/office/drawing/2014/main" id="{E575C8A7-398E-4B30-88C3-BB7C2749BB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31735" y="1329192"/>
                  <a:ext cx="982663" cy="708025"/>
                </a:xfrm>
                <a:custGeom>
                  <a:avLst/>
                  <a:gdLst>
                    <a:gd name="T0" fmla="*/ 514 w 619"/>
                    <a:gd name="T1" fmla="*/ 340 h 446"/>
                    <a:gd name="T2" fmla="*/ 480 w 619"/>
                    <a:gd name="T3" fmla="*/ 385 h 446"/>
                    <a:gd name="T4" fmla="*/ 480 w 619"/>
                    <a:gd name="T5" fmla="*/ 395 h 446"/>
                    <a:gd name="T6" fmla="*/ 509 w 619"/>
                    <a:gd name="T7" fmla="*/ 368 h 446"/>
                    <a:gd name="T8" fmla="*/ 454 w 619"/>
                    <a:gd name="T9" fmla="*/ 100 h 446"/>
                    <a:gd name="T10" fmla="*/ 527 w 619"/>
                    <a:gd name="T11" fmla="*/ 72 h 446"/>
                    <a:gd name="T12" fmla="*/ 458 w 619"/>
                    <a:gd name="T13" fmla="*/ 37 h 446"/>
                    <a:gd name="T14" fmla="*/ 454 w 619"/>
                    <a:gd name="T15" fmla="*/ 46 h 446"/>
                    <a:gd name="T16" fmla="*/ 476 w 619"/>
                    <a:gd name="T17" fmla="*/ 0 h 446"/>
                    <a:gd name="T18" fmla="*/ 487 w 619"/>
                    <a:gd name="T19" fmla="*/ 13 h 446"/>
                    <a:gd name="T20" fmla="*/ 525 w 619"/>
                    <a:gd name="T21" fmla="*/ 14 h 446"/>
                    <a:gd name="T22" fmla="*/ 553 w 619"/>
                    <a:gd name="T23" fmla="*/ 29 h 446"/>
                    <a:gd name="T24" fmla="*/ 546 w 619"/>
                    <a:gd name="T25" fmla="*/ 52 h 446"/>
                    <a:gd name="T26" fmla="*/ 508 w 619"/>
                    <a:gd name="T27" fmla="*/ 76 h 446"/>
                    <a:gd name="T28" fmla="*/ 496 w 619"/>
                    <a:gd name="T29" fmla="*/ 84 h 446"/>
                    <a:gd name="T30" fmla="*/ 519 w 619"/>
                    <a:gd name="T31" fmla="*/ 71 h 446"/>
                    <a:gd name="T32" fmla="*/ 536 w 619"/>
                    <a:gd name="T33" fmla="*/ 72 h 446"/>
                    <a:gd name="T34" fmla="*/ 548 w 619"/>
                    <a:gd name="T35" fmla="*/ 83 h 446"/>
                    <a:gd name="T36" fmla="*/ 555 w 619"/>
                    <a:gd name="T37" fmla="*/ 71 h 446"/>
                    <a:gd name="T38" fmla="*/ 591 w 619"/>
                    <a:gd name="T39" fmla="*/ 68 h 446"/>
                    <a:gd name="T40" fmla="*/ 251 w 619"/>
                    <a:gd name="T41" fmla="*/ 445 h 446"/>
                    <a:gd name="T42" fmla="*/ 9 w 619"/>
                    <a:gd name="T43" fmla="*/ 151 h 446"/>
                    <a:gd name="T44" fmla="*/ 23 w 619"/>
                    <a:gd name="T45" fmla="*/ 157 h 446"/>
                    <a:gd name="T46" fmla="*/ 56 w 619"/>
                    <a:gd name="T47" fmla="*/ 153 h 446"/>
                    <a:gd name="T48" fmla="*/ 77 w 619"/>
                    <a:gd name="T49" fmla="*/ 152 h 446"/>
                    <a:gd name="T50" fmla="*/ 87 w 619"/>
                    <a:gd name="T51" fmla="*/ 132 h 446"/>
                    <a:gd name="T52" fmla="*/ 119 w 619"/>
                    <a:gd name="T53" fmla="*/ 143 h 446"/>
                    <a:gd name="T54" fmla="*/ 145 w 619"/>
                    <a:gd name="T55" fmla="*/ 156 h 446"/>
                    <a:gd name="T56" fmla="*/ 150 w 619"/>
                    <a:gd name="T57" fmla="*/ 136 h 446"/>
                    <a:gd name="T58" fmla="*/ 144 w 619"/>
                    <a:gd name="T59" fmla="*/ 119 h 446"/>
                    <a:gd name="T60" fmla="*/ 159 w 619"/>
                    <a:gd name="T61" fmla="*/ 88 h 446"/>
                    <a:gd name="T62" fmla="*/ 192 w 619"/>
                    <a:gd name="T63" fmla="*/ 90 h 446"/>
                    <a:gd name="T64" fmla="*/ 191 w 619"/>
                    <a:gd name="T65" fmla="*/ 120 h 446"/>
                    <a:gd name="T66" fmla="*/ 199 w 619"/>
                    <a:gd name="T67" fmla="*/ 155 h 446"/>
                    <a:gd name="T68" fmla="*/ 187 w 619"/>
                    <a:gd name="T69" fmla="*/ 178 h 446"/>
                    <a:gd name="T70" fmla="*/ 184 w 619"/>
                    <a:gd name="T71" fmla="*/ 187 h 446"/>
                    <a:gd name="T72" fmla="*/ 203 w 619"/>
                    <a:gd name="T73" fmla="*/ 178 h 446"/>
                    <a:gd name="T74" fmla="*/ 229 w 619"/>
                    <a:gd name="T75" fmla="*/ 148 h 446"/>
                    <a:gd name="T76" fmla="*/ 251 w 619"/>
                    <a:gd name="T77" fmla="*/ 173 h 446"/>
                    <a:gd name="T78" fmla="*/ 239 w 619"/>
                    <a:gd name="T79" fmla="*/ 153 h 446"/>
                    <a:gd name="T80" fmla="*/ 213 w 619"/>
                    <a:gd name="T81" fmla="*/ 141 h 446"/>
                    <a:gd name="T82" fmla="*/ 199 w 619"/>
                    <a:gd name="T83" fmla="*/ 117 h 446"/>
                    <a:gd name="T84" fmla="*/ 212 w 619"/>
                    <a:gd name="T85" fmla="*/ 88 h 446"/>
                    <a:gd name="T86" fmla="*/ 226 w 619"/>
                    <a:gd name="T87" fmla="*/ 114 h 446"/>
                    <a:gd name="T88" fmla="*/ 237 w 619"/>
                    <a:gd name="T89" fmla="*/ 111 h 446"/>
                    <a:gd name="T90" fmla="*/ 242 w 619"/>
                    <a:gd name="T91" fmla="*/ 97 h 446"/>
                    <a:gd name="T92" fmla="*/ 260 w 619"/>
                    <a:gd name="T93" fmla="*/ 96 h 446"/>
                    <a:gd name="T94" fmla="*/ 273 w 619"/>
                    <a:gd name="T95" fmla="*/ 127 h 446"/>
                    <a:gd name="T96" fmla="*/ 301 w 619"/>
                    <a:gd name="T97" fmla="*/ 135 h 446"/>
                    <a:gd name="T98" fmla="*/ 292 w 619"/>
                    <a:gd name="T99" fmla="*/ 134 h 446"/>
                    <a:gd name="T100" fmla="*/ 289 w 619"/>
                    <a:gd name="T101" fmla="*/ 106 h 446"/>
                    <a:gd name="T102" fmla="*/ 265 w 619"/>
                    <a:gd name="T103" fmla="*/ 73 h 446"/>
                    <a:gd name="T104" fmla="*/ 302 w 619"/>
                    <a:gd name="T105" fmla="*/ 67 h 446"/>
                    <a:gd name="T106" fmla="*/ 319 w 619"/>
                    <a:gd name="T107" fmla="*/ 59 h 446"/>
                    <a:gd name="T108" fmla="*/ 323 w 619"/>
                    <a:gd name="T109" fmla="*/ 46 h 446"/>
                    <a:gd name="T110" fmla="*/ 334 w 619"/>
                    <a:gd name="T111" fmla="*/ 38 h 446"/>
                    <a:gd name="T112" fmla="*/ 360 w 619"/>
                    <a:gd name="T113" fmla="*/ 31 h 446"/>
                    <a:gd name="T114" fmla="*/ 394 w 619"/>
                    <a:gd name="T115" fmla="*/ 25 h 446"/>
                    <a:gd name="T116" fmla="*/ 404 w 619"/>
                    <a:gd name="T117" fmla="*/ 34 h 446"/>
                    <a:gd name="T118" fmla="*/ 430 w 619"/>
                    <a:gd name="T119" fmla="*/ 28 h 446"/>
                    <a:gd name="T120" fmla="*/ 432 w 619"/>
                    <a:gd name="T121" fmla="*/ 20 h 446"/>
                    <a:gd name="T122" fmla="*/ 446 w 619"/>
                    <a:gd name="T123" fmla="*/ 12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19" h="446">
                      <a:moveTo>
                        <a:pt x="369" y="405"/>
                      </a:moveTo>
                      <a:lnTo>
                        <a:pt x="369" y="405"/>
                      </a:lnTo>
                      <a:lnTo>
                        <a:pt x="368" y="406"/>
                      </a:lnTo>
                      <a:lnTo>
                        <a:pt x="366" y="407"/>
                      </a:lnTo>
                      <a:lnTo>
                        <a:pt x="368" y="408"/>
                      </a:lnTo>
                      <a:lnTo>
                        <a:pt x="368" y="408"/>
                      </a:lnTo>
                      <a:lnTo>
                        <a:pt x="370" y="408"/>
                      </a:lnTo>
                      <a:lnTo>
                        <a:pt x="371" y="406"/>
                      </a:lnTo>
                      <a:lnTo>
                        <a:pt x="370" y="405"/>
                      </a:lnTo>
                      <a:lnTo>
                        <a:pt x="370" y="405"/>
                      </a:lnTo>
                      <a:lnTo>
                        <a:pt x="369" y="405"/>
                      </a:lnTo>
                      <a:close/>
                      <a:moveTo>
                        <a:pt x="437" y="395"/>
                      </a:moveTo>
                      <a:lnTo>
                        <a:pt x="436" y="399"/>
                      </a:lnTo>
                      <a:lnTo>
                        <a:pt x="437" y="399"/>
                      </a:lnTo>
                      <a:lnTo>
                        <a:pt x="437" y="402"/>
                      </a:lnTo>
                      <a:lnTo>
                        <a:pt x="438" y="402"/>
                      </a:lnTo>
                      <a:lnTo>
                        <a:pt x="438" y="399"/>
                      </a:lnTo>
                      <a:lnTo>
                        <a:pt x="438" y="398"/>
                      </a:lnTo>
                      <a:lnTo>
                        <a:pt x="438" y="395"/>
                      </a:lnTo>
                      <a:lnTo>
                        <a:pt x="437" y="395"/>
                      </a:lnTo>
                      <a:close/>
                      <a:moveTo>
                        <a:pt x="517" y="338"/>
                      </a:moveTo>
                      <a:lnTo>
                        <a:pt x="515" y="340"/>
                      </a:lnTo>
                      <a:lnTo>
                        <a:pt x="515" y="340"/>
                      </a:lnTo>
                      <a:lnTo>
                        <a:pt x="514" y="340"/>
                      </a:lnTo>
                      <a:lnTo>
                        <a:pt x="514" y="344"/>
                      </a:lnTo>
                      <a:lnTo>
                        <a:pt x="513" y="344"/>
                      </a:lnTo>
                      <a:lnTo>
                        <a:pt x="513" y="347"/>
                      </a:lnTo>
                      <a:lnTo>
                        <a:pt x="512" y="347"/>
                      </a:lnTo>
                      <a:lnTo>
                        <a:pt x="510" y="354"/>
                      </a:lnTo>
                      <a:lnTo>
                        <a:pt x="508" y="355"/>
                      </a:lnTo>
                      <a:lnTo>
                        <a:pt x="505" y="360"/>
                      </a:lnTo>
                      <a:lnTo>
                        <a:pt x="501" y="364"/>
                      </a:lnTo>
                      <a:lnTo>
                        <a:pt x="501" y="365"/>
                      </a:lnTo>
                      <a:lnTo>
                        <a:pt x="497" y="368"/>
                      </a:lnTo>
                      <a:lnTo>
                        <a:pt x="497" y="369"/>
                      </a:lnTo>
                      <a:lnTo>
                        <a:pt x="496" y="369"/>
                      </a:lnTo>
                      <a:lnTo>
                        <a:pt x="495" y="371"/>
                      </a:lnTo>
                      <a:lnTo>
                        <a:pt x="492" y="371"/>
                      </a:lnTo>
                      <a:lnTo>
                        <a:pt x="492" y="372"/>
                      </a:lnTo>
                      <a:lnTo>
                        <a:pt x="492" y="373"/>
                      </a:lnTo>
                      <a:lnTo>
                        <a:pt x="491" y="374"/>
                      </a:lnTo>
                      <a:lnTo>
                        <a:pt x="489" y="376"/>
                      </a:lnTo>
                      <a:lnTo>
                        <a:pt x="489" y="376"/>
                      </a:lnTo>
                      <a:lnTo>
                        <a:pt x="485" y="377"/>
                      </a:lnTo>
                      <a:lnTo>
                        <a:pt x="484" y="380"/>
                      </a:lnTo>
                      <a:lnTo>
                        <a:pt x="483" y="380"/>
                      </a:lnTo>
                      <a:lnTo>
                        <a:pt x="481" y="384"/>
                      </a:lnTo>
                      <a:lnTo>
                        <a:pt x="480" y="385"/>
                      </a:lnTo>
                      <a:lnTo>
                        <a:pt x="480" y="386"/>
                      </a:lnTo>
                      <a:lnTo>
                        <a:pt x="478" y="386"/>
                      </a:lnTo>
                      <a:lnTo>
                        <a:pt x="478" y="388"/>
                      </a:lnTo>
                      <a:lnTo>
                        <a:pt x="476" y="389"/>
                      </a:lnTo>
                      <a:lnTo>
                        <a:pt x="476" y="390"/>
                      </a:lnTo>
                      <a:lnTo>
                        <a:pt x="475" y="390"/>
                      </a:lnTo>
                      <a:lnTo>
                        <a:pt x="472" y="393"/>
                      </a:lnTo>
                      <a:lnTo>
                        <a:pt x="471" y="393"/>
                      </a:lnTo>
                      <a:lnTo>
                        <a:pt x="470" y="393"/>
                      </a:lnTo>
                      <a:lnTo>
                        <a:pt x="468" y="394"/>
                      </a:lnTo>
                      <a:lnTo>
                        <a:pt x="467" y="394"/>
                      </a:lnTo>
                      <a:lnTo>
                        <a:pt x="463" y="394"/>
                      </a:lnTo>
                      <a:lnTo>
                        <a:pt x="463" y="394"/>
                      </a:lnTo>
                      <a:lnTo>
                        <a:pt x="464" y="397"/>
                      </a:lnTo>
                      <a:lnTo>
                        <a:pt x="468" y="397"/>
                      </a:lnTo>
                      <a:lnTo>
                        <a:pt x="468" y="398"/>
                      </a:lnTo>
                      <a:lnTo>
                        <a:pt x="470" y="398"/>
                      </a:lnTo>
                      <a:lnTo>
                        <a:pt x="470" y="398"/>
                      </a:lnTo>
                      <a:lnTo>
                        <a:pt x="475" y="398"/>
                      </a:lnTo>
                      <a:lnTo>
                        <a:pt x="476" y="398"/>
                      </a:lnTo>
                      <a:lnTo>
                        <a:pt x="476" y="397"/>
                      </a:lnTo>
                      <a:lnTo>
                        <a:pt x="476" y="397"/>
                      </a:lnTo>
                      <a:lnTo>
                        <a:pt x="479" y="397"/>
                      </a:lnTo>
                      <a:lnTo>
                        <a:pt x="480" y="395"/>
                      </a:lnTo>
                      <a:lnTo>
                        <a:pt x="481" y="394"/>
                      </a:lnTo>
                      <a:lnTo>
                        <a:pt x="483" y="393"/>
                      </a:lnTo>
                      <a:lnTo>
                        <a:pt x="484" y="391"/>
                      </a:lnTo>
                      <a:lnTo>
                        <a:pt x="485" y="389"/>
                      </a:lnTo>
                      <a:lnTo>
                        <a:pt x="487" y="386"/>
                      </a:lnTo>
                      <a:lnTo>
                        <a:pt x="489" y="384"/>
                      </a:lnTo>
                      <a:lnTo>
                        <a:pt x="491" y="381"/>
                      </a:lnTo>
                      <a:lnTo>
                        <a:pt x="492" y="382"/>
                      </a:lnTo>
                      <a:lnTo>
                        <a:pt x="493" y="382"/>
                      </a:lnTo>
                      <a:lnTo>
                        <a:pt x="495" y="382"/>
                      </a:lnTo>
                      <a:lnTo>
                        <a:pt x="496" y="381"/>
                      </a:lnTo>
                      <a:lnTo>
                        <a:pt x="497" y="380"/>
                      </a:lnTo>
                      <a:lnTo>
                        <a:pt x="498" y="378"/>
                      </a:lnTo>
                      <a:lnTo>
                        <a:pt x="500" y="378"/>
                      </a:lnTo>
                      <a:lnTo>
                        <a:pt x="500" y="376"/>
                      </a:lnTo>
                      <a:lnTo>
                        <a:pt x="502" y="376"/>
                      </a:lnTo>
                      <a:lnTo>
                        <a:pt x="505" y="376"/>
                      </a:lnTo>
                      <a:lnTo>
                        <a:pt x="506" y="373"/>
                      </a:lnTo>
                      <a:lnTo>
                        <a:pt x="508" y="373"/>
                      </a:lnTo>
                      <a:lnTo>
                        <a:pt x="508" y="372"/>
                      </a:lnTo>
                      <a:lnTo>
                        <a:pt x="509" y="371"/>
                      </a:lnTo>
                      <a:lnTo>
                        <a:pt x="512" y="369"/>
                      </a:lnTo>
                      <a:lnTo>
                        <a:pt x="512" y="367"/>
                      </a:lnTo>
                      <a:lnTo>
                        <a:pt x="509" y="368"/>
                      </a:lnTo>
                      <a:lnTo>
                        <a:pt x="509" y="367"/>
                      </a:lnTo>
                      <a:lnTo>
                        <a:pt x="510" y="365"/>
                      </a:lnTo>
                      <a:lnTo>
                        <a:pt x="512" y="361"/>
                      </a:lnTo>
                      <a:lnTo>
                        <a:pt x="514" y="364"/>
                      </a:lnTo>
                      <a:lnTo>
                        <a:pt x="515" y="361"/>
                      </a:lnTo>
                      <a:lnTo>
                        <a:pt x="517" y="359"/>
                      </a:lnTo>
                      <a:lnTo>
                        <a:pt x="518" y="356"/>
                      </a:lnTo>
                      <a:lnTo>
                        <a:pt x="518" y="354"/>
                      </a:lnTo>
                      <a:lnTo>
                        <a:pt x="517" y="352"/>
                      </a:lnTo>
                      <a:lnTo>
                        <a:pt x="517" y="350"/>
                      </a:lnTo>
                      <a:lnTo>
                        <a:pt x="518" y="350"/>
                      </a:lnTo>
                      <a:lnTo>
                        <a:pt x="518" y="350"/>
                      </a:lnTo>
                      <a:lnTo>
                        <a:pt x="518" y="348"/>
                      </a:lnTo>
                      <a:lnTo>
                        <a:pt x="517" y="348"/>
                      </a:lnTo>
                      <a:lnTo>
                        <a:pt x="517" y="343"/>
                      </a:lnTo>
                      <a:lnTo>
                        <a:pt x="519" y="342"/>
                      </a:lnTo>
                      <a:lnTo>
                        <a:pt x="518" y="338"/>
                      </a:lnTo>
                      <a:lnTo>
                        <a:pt x="517" y="338"/>
                      </a:lnTo>
                      <a:close/>
                      <a:moveTo>
                        <a:pt x="451" y="97"/>
                      </a:moveTo>
                      <a:lnTo>
                        <a:pt x="451" y="98"/>
                      </a:lnTo>
                      <a:lnTo>
                        <a:pt x="451" y="98"/>
                      </a:lnTo>
                      <a:lnTo>
                        <a:pt x="451" y="98"/>
                      </a:lnTo>
                      <a:lnTo>
                        <a:pt x="451" y="100"/>
                      </a:lnTo>
                      <a:lnTo>
                        <a:pt x="454" y="100"/>
                      </a:lnTo>
                      <a:lnTo>
                        <a:pt x="453" y="97"/>
                      </a:lnTo>
                      <a:lnTo>
                        <a:pt x="451" y="97"/>
                      </a:lnTo>
                      <a:close/>
                      <a:moveTo>
                        <a:pt x="459" y="92"/>
                      </a:moveTo>
                      <a:lnTo>
                        <a:pt x="459" y="92"/>
                      </a:lnTo>
                      <a:lnTo>
                        <a:pt x="459" y="93"/>
                      </a:lnTo>
                      <a:lnTo>
                        <a:pt x="460" y="93"/>
                      </a:lnTo>
                      <a:lnTo>
                        <a:pt x="459" y="92"/>
                      </a:lnTo>
                      <a:lnTo>
                        <a:pt x="459" y="92"/>
                      </a:lnTo>
                      <a:lnTo>
                        <a:pt x="459" y="92"/>
                      </a:lnTo>
                      <a:close/>
                      <a:moveTo>
                        <a:pt x="466" y="89"/>
                      </a:moveTo>
                      <a:lnTo>
                        <a:pt x="463" y="90"/>
                      </a:lnTo>
                      <a:lnTo>
                        <a:pt x="463" y="92"/>
                      </a:lnTo>
                      <a:lnTo>
                        <a:pt x="467" y="92"/>
                      </a:lnTo>
                      <a:lnTo>
                        <a:pt x="467" y="92"/>
                      </a:lnTo>
                      <a:lnTo>
                        <a:pt x="471" y="90"/>
                      </a:lnTo>
                      <a:lnTo>
                        <a:pt x="471" y="90"/>
                      </a:lnTo>
                      <a:lnTo>
                        <a:pt x="467" y="90"/>
                      </a:lnTo>
                      <a:lnTo>
                        <a:pt x="466" y="89"/>
                      </a:lnTo>
                      <a:close/>
                      <a:moveTo>
                        <a:pt x="527" y="72"/>
                      </a:moveTo>
                      <a:lnTo>
                        <a:pt x="526" y="73"/>
                      </a:lnTo>
                      <a:lnTo>
                        <a:pt x="527" y="73"/>
                      </a:lnTo>
                      <a:lnTo>
                        <a:pt x="527" y="73"/>
                      </a:lnTo>
                      <a:lnTo>
                        <a:pt x="527" y="73"/>
                      </a:lnTo>
                      <a:lnTo>
                        <a:pt x="527" y="72"/>
                      </a:lnTo>
                      <a:lnTo>
                        <a:pt x="527" y="72"/>
                      </a:lnTo>
                      <a:lnTo>
                        <a:pt x="527" y="72"/>
                      </a:lnTo>
                      <a:close/>
                      <a:moveTo>
                        <a:pt x="310" y="71"/>
                      </a:moveTo>
                      <a:lnTo>
                        <a:pt x="310" y="72"/>
                      </a:lnTo>
                      <a:lnTo>
                        <a:pt x="309" y="73"/>
                      </a:lnTo>
                      <a:lnTo>
                        <a:pt x="309" y="75"/>
                      </a:lnTo>
                      <a:lnTo>
                        <a:pt x="309" y="75"/>
                      </a:lnTo>
                      <a:lnTo>
                        <a:pt x="309" y="73"/>
                      </a:lnTo>
                      <a:lnTo>
                        <a:pt x="310" y="73"/>
                      </a:lnTo>
                      <a:lnTo>
                        <a:pt x="310" y="72"/>
                      </a:lnTo>
                      <a:lnTo>
                        <a:pt x="313" y="72"/>
                      </a:lnTo>
                      <a:lnTo>
                        <a:pt x="313" y="71"/>
                      </a:lnTo>
                      <a:lnTo>
                        <a:pt x="313" y="71"/>
                      </a:lnTo>
                      <a:lnTo>
                        <a:pt x="313" y="71"/>
                      </a:lnTo>
                      <a:lnTo>
                        <a:pt x="310" y="71"/>
                      </a:lnTo>
                      <a:close/>
                      <a:moveTo>
                        <a:pt x="467" y="29"/>
                      </a:moveTo>
                      <a:lnTo>
                        <a:pt x="467" y="31"/>
                      </a:lnTo>
                      <a:lnTo>
                        <a:pt x="468" y="31"/>
                      </a:lnTo>
                      <a:lnTo>
                        <a:pt x="468" y="33"/>
                      </a:lnTo>
                      <a:lnTo>
                        <a:pt x="467" y="33"/>
                      </a:lnTo>
                      <a:lnTo>
                        <a:pt x="466" y="34"/>
                      </a:lnTo>
                      <a:lnTo>
                        <a:pt x="466" y="34"/>
                      </a:lnTo>
                      <a:lnTo>
                        <a:pt x="463" y="34"/>
                      </a:lnTo>
                      <a:lnTo>
                        <a:pt x="458" y="37"/>
                      </a:lnTo>
                      <a:lnTo>
                        <a:pt x="451" y="37"/>
                      </a:lnTo>
                      <a:lnTo>
                        <a:pt x="450" y="34"/>
                      </a:lnTo>
                      <a:lnTo>
                        <a:pt x="449" y="34"/>
                      </a:lnTo>
                      <a:lnTo>
                        <a:pt x="449" y="35"/>
                      </a:lnTo>
                      <a:lnTo>
                        <a:pt x="447" y="35"/>
                      </a:lnTo>
                      <a:lnTo>
                        <a:pt x="447" y="35"/>
                      </a:lnTo>
                      <a:lnTo>
                        <a:pt x="449" y="35"/>
                      </a:lnTo>
                      <a:lnTo>
                        <a:pt x="449" y="35"/>
                      </a:lnTo>
                      <a:lnTo>
                        <a:pt x="449" y="35"/>
                      </a:lnTo>
                      <a:lnTo>
                        <a:pt x="447" y="41"/>
                      </a:lnTo>
                      <a:lnTo>
                        <a:pt x="446" y="41"/>
                      </a:lnTo>
                      <a:lnTo>
                        <a:pt x="446" y="42"/>
                      </a:lnTo>
                      <a:lnTo>
                        <a:pt x="447" y="42"/>
                      </a:lnTo>
                      <a:lnTo>
                        <a:pt x="447" y="42"/>
                      </a:lnTo>
                      <a:lnTo>
                        <a:pt x="447" y="43"/>
                      </a:lnTo>
                      <a:lnTo>
                        <a:pt x="451" y="43"/>
                      </a:lnTo>
                      <a:lnTo>
                        <a:pt x="451" y="43"/>
                      </a:lnTo>
                      <a:lnTo>
                        <a:pt x="451" y="46"/>
                      </a:lnTo>
                      <a:lnTo>
                        <a:pt x="451" y="46"/>
                      </a:lnTo>
                      <a:lnTo>
                        <a:pt x="451" y="46"/>
                      </a:lnTo>
                      <a:lnTo>
                        <a:pt x="453" y="46"/>
                      </a:lnTo>
                      <a:lnTo>
                        <a:pt x="453" y="46"/>
                      </a:lnTo>
                      <a:lnTo>
                        <a:pt x="454" y="46"/>
                      </a:lnTo>
                      <a:lnTo>
                        <a:pt x="454" y="46"/>
                      </a:lnTo>
                      <a:lnTo>
                        <a:pt x="454" y="43"/>
                      </a:lnTo>
                      <a:lnTo>
                        <a:pt x="455" y="43"/>
                      </a:lnTo>
                      <a:lnTo>
                        <a:pt x="455" y="43"/>
                      </a:lnTo>
                      <a:lnTo>
                        <a:pt x="457" y="42"/>
                      </a:lnTo>
                      <a:lnTo>
                        <a:pt x="458" y="42"/>
                      </a:lnTo>
                      <a:lnTo>
                        <a:pt x="458" y="39"/>
                      </a:lnTo>
                      <a:lnTo>
                        <a:pt x="459" y="39"/>
                      </a:lnTo>
                      <a:lnTo>
                        <a:pt x="460" y="39"/>
                      </a:lnTo>
                      <a:lnTo>
                        <a:pt x="460" y="39"/>
                      </a:lnTo>
                      <a:lnTo>
                        <a:pt x="462" y="38"/>
                      </a:lnTo>
                      <a:lnTo>
                        <a:pt x="462" y="38"/>
                      </a:lnTo>
                      <a:lnTo>
                        <a:pt x="464" y="38"/>
                      </a:lnTo>
                      <a:lnTo>
                        <a:pt x="467" y="35"/>
                      </a:lnTo>
                      <a:lnTo>
                        <a:pt x="472" y="34"/>
                      </a:lnTo>
                      <a:lnTo>
                        <a:pt x="474" y="31"/>
                      </a:lnTo>
                      <a:lnTo>
                        <a:pt x="471" y="31"/>
                      </a:lnTo>
                      <a:lnTo>
                        <a:pt x="471" y="31"/>
                      </a:lnTo>
                      <a:lnTo>
                        <a:pt x="471" y="30"/>
                      </a:lnTo>
                      <a:lnTo>
                        <a:pt x="470" y="29"/>
                      </a:lnTo>
                      <a:lnTo>
                        <a:pt x="470" y="29"/>
                      </a:lnTo>
                      <a:lnTo>
                        <a:pt x="467" y="29"/>
                      </a:lnTo>
                      <a:close/>
                      <a:moveTo>
                        <a:pt x="471" y="0"/>
                      </a:moveTo>
                      <a:lnTo>
                        <a:pt x="475" y="0"/>
                      </a:lnTo>
                      <a:lnTo>
                        <a:pt x="476" y="0"/>
                      </a:lnTo>
                      <a:lnTo>
                        <a:pt x="478" y="1"/>
                      </a:lnTo>
                      <a:lnTo>
                        <a:pt x="479" y="0"/>
                      </a:lnTo>
                      <a:lnTo>
                        <a:pt x="481" y="0"/>
                      </a:lnTo>
                      <a:lnTo>
                        <a:pt x="481" y="3"/>
                      </a:lnTo>
                      <a:lnTo>
                        <a:pt x="481" y="3"/>
                      </a:lnTo>
                      <a:lnTo>
                        <a:pt x="481" y="4"/>
                      </a:lnTo>
                      <a:lnTo>
                        <a:pt x="483" y="4"/>
                      </a:lnTo>
                      <a:lnTo>
                        <a:pt x="485" y="4"/>
                      </a:lnTo>
                      <a:lnTo>
                        <a:pt x="487" y="4"/>
                      </a:lnTo>
                      <a:lnTo>
                        <a:pt x="488" y="5"/>
                      </a:lnTo>
                      <a:lnTo>
                        <a:pt x="488" y="7"/>
                      </a:lnTo>
                      <a:lnTo>
                        <a:pt x="485" y="7"/>
                      </a:lnTo>
                      <a:lnTo>
                        <a:pt x="484" y="9"/>
                      </a:lnTo>
                      <a:lnTo>
                        <a:pt x="483" y="11"/>
                      </a:lnTo>
                      <a:lnTo>
                        <a:pt x="483" y="12"/>
                      </a:lnTo>
                      <a:lnTo>
                        <a:pt x="484" y="12"/>
                      </a:lnTo>
                      <a:lnTo>
                        <a:pt x="484" y="11"/>
                      </a:lnTo>
                      <a:lnTo>
                        <a:pt x="487" y="11"/>
                      </a:lnTo>
                      <a:lnTo>
                        <a:pt x="487" y="11"/>
                      </a:lnTo>
                      <a:lnTo>
                        <a:pt x="487" y="11"/>
                      </a:lnTo>
                      <a:lnTo>
                        <a:pt x="487" y="12"/>
                      </a:lnTo>
                      <a:lnTo>
                        <a:pt x="485" y="12"/>
                      </a:lnTo>
                      <a:lnTo>
                        <a:pt x="485" y="13"/>
                      </a:lnTo>
                      <a:lnTo>
                        <a:pt x="487" y="13"/>
                      </a:lnTo>
                      <a:lnTo>
                        <a:pt x="487" y="13"/>
                      </a:lnTo>
                      <a:lnTo>
                        <a:pt x="491" y="13"/>
                      </a:lnTo>
                      <a:lnTo>
                        <a:pt x="491" y="12"/>
                      </a:lnTo>
                      <a:lnTo>
                        <a:pt x="495" y="12"/>
                      </a:lnTo>
                      <a:lnTo>
                        <a:pt x="495" y="13"/>
                      </a:lnTo>
                      <a:lnTo>
                        <a:pt x="501" y="14"/>
                      </a:lnTo>
                      <a:lnTo>
                        <a:pt x="501" y="16"/>
                      </a:lnTo>
                      <a:lnTo>
                        <a:pt x="500" y="17"/>
                      </a:lnTo>
                      <a:lnTo>
                        <a:pt x="500" y="17"/>
                      </a:lnTo>
                      <a:lnTo>
                        <a:pt x="500" y="18"/>
                      </a:lnTo>
                      <a:lnTo>
                        <a:pt x="500" y="20"/>
                      </a:lnTo>
                      <a:lnTo>
                        <a:pt x="498" y="20"/>
                      </a:lnTo>
                      <a:lnTo>
                        <a:pt x="498" y="22"/>
                      </a:lnTo>
                      <a:lnTo>
                        <a:pt x="498" y="22"/>
                      </a:lnTo>
                      <a:lnTo>
                        <a:pt x="501" y="22"/>
                      </a:lnTo>
                      <a:lnTo>
                        <a:pt x="502" y="22"/>
                      </a:lnTo>
                      <a:lnTo>
                        <a:pt x="505" y="21"/>
                      </a:lnTo>
                      <a:lnTo>
                        <a:pt x="509" y="16"/>
                      </a:lnTo>
                      <a:lnTo>
                        <a:pt x="514" y="16"/>
                      </a:lnTo>
                      <a:lnTo>
                        <a:pt x="515" y="16"/>
                      </a:lnTo>
                      <a:lnTo>
                        <a:pt x="518" y="14"/>
                      </a:lnTo>
                      <a:lnTo>
                        <a:pt x="521" y="13"/>
                      </a:lnTo>
                      <a:lnTo>
                        <a:pt x="523" y="13"/>
                      </a:lnTo>
                      <a:lnTo>
                        <a:pt x="525" y="14"/>
                      </a:lnTo>
                      <a:lnTo>
                        <a:pt x="526" y="16"/>
                      </a:lnTo>
                      <a:lnTo>
                        <a:pt x="530" y="14"/>
                      </a:lnTo>
                      <a:lnTo>
                        <a:pt x="530" y="14"/>
                      </a:lnTo>
                      <a:lnTo>
                        <a:pt x="535" y="14"/>
                      </a:lnTo>
                      <a:lnTo>
                        <a:pt x="535" y="13"/>
                      </a:lnTo>
                      <a:lnTo>
                        <a:pt x="536" y="13"/>
                      </a:lnTo>
                      <a:lnTo>
                        <a:pt x="536" y="13"/>
                      </a:lnTo>
                      <a:lnTo>
                        <a:pt x="536" y="12"/>
                      </a:lnTo>
                      <a:lnTo>
                        <a:pt x="536" y="13"/>
                      </a:lnTo>
                      <a:lnTo>
                        <a:pt x="538" y="13"/>
                      </a:lnTo>
                      <a:lnTo>
                        <a:pt x="539" y="13"/>
                      </a:lnTo>
                      <a:lnTo>
                        <a:pt x="539" y="14"/>
                      </a:lnTo>
                      <a:lnTo>
                        <a:pt x="540" y="14"/>
                      </a:lnTo>
                      <a:lnTo>
                        <a:pt x="540" y="17"/>
                      </a:lnTo>
                      <a:lnTo>
                        <a:pt x="542" y="20"/>
                      </a:lnTo>
                      <a:lnTo>
                        <a:pt x="542" y="21"/>
                      </a:lnTo>
                      <a:lnTo>
                        <a:pt x="543" y="21"/>
                      </a:lnTo>
                      <a:lnTo>
                        <a:pt x="544" y="21"/>
                      </a:lnTo>
                      <a:lnTo>
                        <a:pt x="544" y="22"/>
                      </a:lnTo>
                      <a:lnTo>
                        <a:pt x="548" y="22"/>
                      </a:lnTo>
                      <a:lnTo>
                        <a:pt x="550" y="24"/>
                      </a:lnTo>
                      <a:lnTo>
                        <a:pt x="552" y="24"/>
                      </a:lnTo>
                      <a:lnTo>
                        <a:pt x="552" y="26"/>
                      </a:lnTo>
                      <a:lnTo>
                        <a:pt x="553" y="29"/>
                      </a:lnTo>
                      <a:lnTo>
                        <a:pt x="553" y="30"/>
                      </a:lnTo>
                      <a:lnTo>
                        <a:pt x="556" y="30"/>
                      </a:lnTo>
                      <a:lnTo>
                        <a:pt x="557" y="33"/>
                      </a:lnTo>
                      <a:lnTo>
                        <a:pt x="557" y="33"/>
                      </a:lnTo>
                      <a:lnTo>
                        <a:pt x="556" y="39"/>
                      </a:lnTo>
                      <a:lnTo>
                        <a:pt x="555" y="39"/>
                      </a:lnTo>
                      <a:lnTo>
                        <a:pt x="552" y="38"/>
                      </a:lnTo>
                      <a:lnTo>
                        <a:pt x="551" y="37"/>
                      </a:lnTo>
                      <a:lnTo>
                        <a:pt x="551" y="39"/>
                      </a:lnTo>
                      <a:lnTo>
                        <a:pt x="552" y="41"/>
                      </a:lnTo>
                      <a:lnTo>
                        <a:pt x="552" y="41"/>
                      </a:lnTo>
                      <a:lnTo>
                        <a:pt x="553" y="41"/>
                      </a:lnTo>
                      <a:lnTo>
                        <a:pt x="553" y="41"/>
                      </a:lnTo>
                      <a:lnTo>
                        <a:pt x="555" y="41"/>
                      </a:lnTo>
                      <a:lnTo>
                        <a:pt x="556" y="43"/>
                      </a:lnTo>
                      <a:lnTo>
                        <a:pt x="556" y="45"/>
                      </a:lnTo>
                      <a:lnTo>
                        <a:pt x="557" y="46"/>
                      </a:lnTo>
                      <a:lnTo>
                        <a:pt x="557" y="48"/>
                      </a:lnTo>
                      <a:lnTo>
                        <a:pt x="557" y="48"/>
                      </a:lnTo>
                      <a:lnTo>
                        <a:pt x="556" y="50"/>
                      </a:lnTo>
                      <a:lnTo>
                        <a:pt x="555" y="50"/>
                      </a:lnTo>
                      <a:lnTo>
                        <a:pt x="555" y="51"/>
                      </a:lnTo>
                      <a:lnTo>
                        <a:pt x="546" y="52"/>
                      </a:lnTo>
                      <a:lnTo>
                        <a:pt x="546" y="52"/>
                      </a:lnTo>
                      <a:lnTo>
                        <a:pt x="544" y="52"/>
                      </a:lnTo>
                      <a:lnTo>
                        <a:pt x="544" y="54"/>
                      </a:lnTo>
                      <a:lnTo>
                        <a:pt x="542" y="54"/>
                      </a:lnTo>
                      <a:lnTo>
                        <a:pt x="542" y="54"/>
                      </a:lnTo>
                      <a:lnTo>
                        <a:pt x="532" y="55"/>
                      </a:lnTo>
                      <a:lnTo>
                        <a:pt x="532" y="56"/>
                      </a:lnTo>
                      <a:lnTo>
                        <a:pt x="531" y="56"/>
                      </a:lnTo>
                      <a:lnTo>
                        <a:pt x="531" y="56"/>
                      </a:lnTo>
                      <a:lnTo>
                        <a:pt x="529" y="56"/>
                      </a:lnTo>
                      <a:lnTo>
                        <a:pt x="525" y="58"/>
                      </a:lnTo>
                      <a:lnTo>
                        <a:pt x="522" y="59"/>
                      </a:lnTo>
                      <a:lnTo>
                        <a:pt x="518" y="59"/>
                      </a:lnTo>
                      <a:lnTo>
                        <a:pt x="517" y="63"/>
                      </a:lnTo>
                      <a:lnTo>
                        <a:pt x="515" y="63"/>
                      </a:lnTo>
                      <a:lnTo>
                        <a:pt x="514" y="64"/>
                      </a:lnTo>
                      <a:lnTo>
                        <a:pt x="514" y="66"/>
                      </a:lnTo>
                      <a:lnTo>
                        <a:pt x="515" y="66"/>
                      </a:lnTo>
                      <a:lnTo>
                        <a:pt x="515" y="69"/>
                      </a:lnTo>
                      <a:lnTo>
                        <a:pt x="513" y="69"/>
                      </a:lnTo>
                      <a:lnTo>
                        <a:pt x="512" y="71"/>
                      </a:lnTo>
                      <a:lnTo>
                        <a:pt x="510" y="71"/>
                      </a:lnTo>
                      <a:lnTo>
                        <a:pt x="510" y="73"/>
                      </a:lnTo>
                      <a:lnTo>
                        <a:pt x="509" y="75"/>
                      </a:lnTo>
                      <a:lnTo>
                        <a:pt x="508" y="76"/>
                      </a:lnTo>
                      <a:lnTo>
                        <a:pt x="504" y="76"/>
                      </a:lnTo>
                      <a:lnTo>
                        <a:pt x="504" y="77"/>
                      </a:lnTo>
                      <a:lnTo>
                        <a:pt x="502" y="77"/>
                      </a:lnTo>
                      <a:lnTo>
                        <a:pt x="501" y="79"/>
                      </a:lnTo>
                      <a:lnTo>
                        <a:pt x="493" y="80"/>
                      </a:lnTo>
                      <a:lnTo>
                        <a:pt x="492" y="83"/>
                      </a:lnTo>
                      <a:lnTo>
                        <a:pt x="491" y="85"/>
                      </a:lnTo>
                      <a:lnTo>
                        <a:pt x="488" y="85"/>
                      </a:lnTo>
                      <a:lnTo>
                        <a:pt x="485" y="86"/>
                      </a:lnTo>
                      <a:lnTo>
                        <a:pt x="474" y="89"/>
                      </a:lnTo>
                      <a:lnTo>
                        <a:pt x="474" y="89"/>
                      </a:lnTo>
                      <a:lnTo>
                        <a:pt x="480" y="89"/>
                      </a:lnTo>
                      <a:lnTo>
                        <a:pt x="480" y="89"/>
                      </a:lnTo>
                      <a:lnTo>
                        <a:pt x="481" y="89"/>
                      </a:lnTo>
                      <a:lnTo>
                        <a:pt x="484" y="89"/>
                      </a:lnTo>
                      <a:lnTo>
                        <a:pt x="485" y="89"/>
                      </a:lnTo>
                      <a:lnTo>
                        <a:pt x="488" y="89"/>
                      </a:lnTo>
                      <a:lnTo>
                        <a:pt x="488" y="88"/>
                      </a:lnTo>
                      <a:lnTo>
                        <a:pt x="491" y="88"/>
                      </a:lnTo>
                      <a:lnTo>
                        <a:pt x="492" y="86"/>
                      </a:lnTo>
                      <a:lnTo>
                        <a:pt x="495" y="86"/>
                      </a:lnTo>
                      <a:lnTo>
                        <a:pt x="495" y="84"/>
                      </a:lnTo>
                      <a:lnTo>
                        <a:pt x="496" y="84"/>
                      </a:lnTo>
                      <a:lnTo>
                        <a:pt x="496" y="84"/>
                      </a:lnTo>
                      <a:lnTo>
                        <a:pt x="501" y="84"/>
                      </a:lnTo>
                      <a:lnTo>
                        <a:pt x="502" y="83"/>
                      </a:lnTo>
                      <a:lnTo>
                        <a:pt x="505" y="84"/>
                      </a:lnTo>
                      <a:lnTo>
                        <a:pt x="508" y="84"/>
                      </a:lnTo>
                      <a:lnTo>
                        <a:pt x="508" y="83"/>
                      </a:lnTo>
                      <a:lnTo>
                        <a:pt x="514" y="81"/>
                      </a:lnTo>
                      <a:lnTo>
                        <a:pt x="515" y="80"/>
                      </a:lnTo>
                      <a:lnTo>
                        <a:pt x="515" y="79"/>
                      </a:lnTo>
                      <a:lnTo>
                        <a:pt x="515" y="79"/>
                      </a:lnTo>
                      <a:lnTo>
                        <a:pt x="517" y="79"/>
                      </a:lnTo>
                      <a:lnTo>
                        <a:pt x="515" y="76"/>
                      </a:lnTo>
                      <a:lnTo>
                        <a:pt x="517" y="76"/>
                      </a:lnTo>
                      <a:lnTo>
                        <a:pt x="518" y="77"/>
                      </a:lnTo>
                      <a:lnTo>
                        <a:pt x="519" y="79"/>
                      </a:lnTo>
                      <a:lnTo>
                        <a:pt x="521" y="79"/>
                      </a:lnTo>
                      <a:lnTo>
                        <a:pt x="522" y="79"/>
                      </a:lnTo>
                      <a:lnTo>
                        <a:pt x="523" y="77"/>
                      </a:lnTo>
                      <a:lnTo>
                        <a:pt x="525" y="76"/>
                      </a:lnTo>
                      <a:lnTo>
                        <a:pt x="525" y="76"/>
                      </a:lnTo>
                      <a:lnTo>
                        <a:pt x="523" y="76"/>
                      </a:lnTo>
                      <a:lnTo>
                        <a:pt x="521" y="76"/>
                      </a:lnTo>
                      <a:lnTo>
                        <a:pt x="519" y="75"/>
                      </a:lnTo>
                      <a:lnTo>
                        <a:pt x="518" y="72"/>
                      </a:lnTo>
                      <a:lnTo>
                        <a:pt x="519" y="71"/>
                      </a:lnTo>
                      <a:lnTo>
                        <a:pt x="519" y="71"/>
                      </a:lnTo>
                      <a:lnTo>
                        <a:pt x="519" y="71"/>
                      </a:lnTo>
                      <a:lnTo>
                        <a:pt x="521" y="71"/>
                      </a:lnTo>
                      <a:lnTo>
                        <a:pt x="525" y="66"/>
                      </a:lnTo>
                      <a:lnTo>
                        <a:pt x="525" y="66"/>
                      </a:lnTo>
                      <a:lnTo>
                        <a:pt x="525" y="66"/>
                      </a:lnTo>
                      <a:lnTo>
                        <a:pt x="526" y="66"/>
                      </a:lnTo>
                      <a:lnTo>
                        <a:pt x="527" y="66"/>
                      </a:lnTo>
                      <a:lnTo>
                        <a:pt x="527" y="67"/>
                      </a:lnTo>
                      <a:lnTo>
                        <a:pt x="529" y="67"/>
                      </a:lnTo>
                      <a:lnTo>
                        <a:pt x="529" y="68"/>
                      </a:lnTo>
                      <a:lnTo>
                        <a:pt x="529" y="68"/>
                      </a:lnTo>
                      <a:lnTo>
                        <a:pt x="529" y="67"/>
                      </a:lnTo>
                      <a:lnTo>
                        <a:pt x="530" y="67"/>
                      </a:lnTo>
                      <a:lnTo>
                        <a:pt x="530" y="67"/>
                      </a:lnTo>
                      <a:lnTo>
                        <a:pt x="530" y="66"/>
                      </a:lnTo>
                      <a:lnTo>
                        <a:pt x="530" y="66"/>
                      </a:lnTo>
                      <a:lnTo>
                        <a:pt x="530" y="66"/>
                      </a:lnTo>
                      <a:lnTo>
                        <a:pt x="531" y="64"/>
                      </a:lnTo>
                      <a:lnTo>
                        <a:pt x="532" y="67"/>
                      </a:lnTo>
                      <a:lnTo>
                        <a:pt x="534" y="69"/>
                      </a:lnTo>
                      <a:lnTo>
                        <a:pt x="535" y="72"/>
                      </a:lnTo>
                      <a:lnTo>
                        <a:pt x="536" y="72"/>
                      </a:lnTo>
                      <a:lnTo>
                        <a:pt x="536" y="72"/>
                      </a:lnTo>
                      <a:lnTo>
                        <a:pt x="536" y="72"/>
                      </a:lnTo>
                      <a:lnTo>
                        <a:pt x="536" y="72"/>
                      </a:lnTo>
                      <a:lnTo>
                        <a:pt x="546" y="72"/>
                      </a:lnTo>
                      <a:lnTo>
                        <a:pt x="546" y="67"/>
                      </a:lnTo>
                      <a:lnTo>
                        <a:pt x="547" y="67"/>
                      </a:lnTo>
                      <a:lnTo>
                        <a:pt x="548" y="68"/>
                      </a:lnTo>
                      <a:lnTo>
                        <a:pt x="550" y="69"/>
                      </a:lnTo>
                      <a:lnTo>
                        <a:pt x="550" y="71"/>
                      </a:lnTo>
                      <a:lnTo>
                        <a:pt x="551" y="73"/>
                      </a:lnTo>
                      <a:lnTo>
                        <a:pt x="550" y="75"/>
                      </a:lnTo>
                      <a:lnTo>
                        <a:pt x="550" y="77"/>
                      </a:lnTo>
                      <a:lnTo>
                        <a:pt x="551" y="79"/>
                      </a:lnTo>
                      <a:lnTo>
                        <a:pt x="551" y="79"/>
                      </a:lnTo>
                      <a:lnTo>
                        <a:pt x="552" y="80"/>
                      </a:lnTo>
                      <a:lnTo>
                        <a:pt x="552" y="80"/>
                      </a:lnTo>
                      <a:lnTo>
                        <a:pt x="551" y="80"/>
                      </a:lnTo>
                      <a:lnTo>
                        <a:pt x="551" y="81"/>
                      </a:lnTo>
                      <a:lnTo>
                        <a:pt x="551" y="81"/>
                      </a:lnTo>
                      <a:lnTo>
                        <a:pt x="548" y="81"/>
                      </a:lnTo>
                      <a:lnTo>
                        <a:pt x="548" y="83"/>
                      </a:lnTo>
                      <a:lnTo>
                        <a:pt x="548" y="83"/>
                      </a:lnTo>
                      <a:lnTo>
                        <a:pt x="548" y="83"/>
                      </a:lnTo>
                      <a:lnTo>
                        <a:pt x="548" y="83"/>
                      </a:lnTo>
                      <a:lnTo>
                        <a:pt x="548" y="83"/>
                      </a:lnTo>
                      <a:lnTo>
                        <a:pt x="548" y="84"/>
                      </a:lnTo>
                      <a:lnTo>
                        <a:pt x="550" y="84"/>
                      </a:lnTo>
                      <a:lnTo>
                        <a:pt x="550" y="85"/>
                      </a:lnTo>
                      <a:lnTo>
                        <a:pt x="548" y="86"/>
                      </a:lnTo>
                      <a:lnTo>
                        <a:pt x="548" y="88"/>
                      </a:lnTo>
                      <a:lnTo>
                        <a:pt x="547" y="88"/>
                      </a:lnTo>
                      <a:lnTo>
                        <a:pt x="548" y="92"/>
                      </a:lnTo>
                      <a:lnTo>
                        <a:pt x="550" y="92"/>
                      </a:lnTo>
                      <a:lnTo>
                        <a:pt x="550" y="90"/>
                      </a:lnTo>
                      <a:lnTo>
                        <a:pt x="548" y="90"/>
                      </a:lnTo>
                      <a:lnTo>
                        <a:pt x="550" y="88"/>
                      </a:lnTo>
                      <a:lnTo>
                        <a:pt x="551" y="86"/>
                      </a:lnTo>
                      <a:lnTo>
                        <a:pt x="553" y="84"/>
                      </a:lnTo>
                      <a:lnTo>
                        <a:pt x="553" y="84"/>
                      </a:lnTo>
                      <a:lnTo>
                        <a:pt x="553" y="83"/>
                      </a:lnTo>
                      <a:lnTo>
                        <a:pt x="555" y="83"/>
                      </a:lnTo>
                      <a:lnTo>
                        <a:pt x="553" y="79"/>
                      </a:lnTo>
                      <a:lnTo>
                        <a:pt x="551" y="79"/>
                      </a:lnTo>
                      <a:lnTo>
                        <a:pt x="551" y="76"/>
                      </a:lnTo>
                      <a:lnTo>
                        <a:pt x="552" y="75"/>
                      </a:lnTo>
                      <a:lnTo>
                        <a:pt x="552" y="73"/>
                      </a:lnTo>
                      <a:lnTo>
                        <a:pt x="552" y="73"/>
                      </a:lnTo>
                      <a:lnTo>
                        <a:pt x="553" y="73"/>
                      </a:lnTo>
                      <a:lnTo>
                        <a:pt x="555" y="71"/>
                      </a:lnTo>
                      <a:lnTo>
                        <a:pt x="556" y="71"/>
                      </a:lnTo>
                      <a:lnTo>
                        <a:pt x="556" y="71"/>
                      </a:lnTo>
                      <a:lnTo>
                        <a:pt x="557" y="71"/>
                      </a:lnTo>
                      <a:lnTo>
                        <a:pt x="560" y="67"/>
                      </a:lnTo>
                      <a:lnTo>
                        <a:pt x="563" y="67"/>
                      </a:lnTo>
                      <a:lnTo>
                        <a:pt x="564" y="66"/>
                      </a:lnTo>
                      <a:lnTo>
                        <a:pt x="565" y="64"/>
                      </a:lnTo>
                      <a:lnTo>
                        <a:pt x="568" y="64"/>
                      </a:lnTo>
                      <a:lnTo>
                        <a:pt x="569" y="66"/>
                      </a:lnTo>
                      <a:lnTo>
                        <a:pt x="572" y="66"/>
                      </a:lnTo>
                      <a:lnTo>
                        <a:pt x="573" y="66"/>
                      </a:lnTo>
                      <a:lnTo>
                        <a:pt x="573" y="67"/>
                      </a:lnTo>
                      <a:lnTo>
                        <a:pt x="574" y="67"/>
                      </a:lnTo>
                      <a:lnTo>
                        <a:pt x="577" y="67"/>
                      </a:lnTo>
                      <a:lnTo>
                        <a:pt x="578" y="66"/>
                      </a:lnTo>
                      <a:lnTo>
                        <a:pt x="578" y="66"/>
                      </a:lnTo>
                      <a:lnTo>
                        <a:pt x="580" y="68"/>
                      </a:lnTo>
                      <a:lnTo>
                        <a:pt x="581" y="68"/>
                      </a:lnTo>
                      <a:lnTo>
                        <a:pt x="584" y="68"/>
                      </a:lnTo>
                      <a:lnTo>
                        <a:pt x="585" y="67"/>
                      </a:lnTo>
                      <a:lnTo>
                        <a:pt x="590" y="67"/>
                      </a:lnTo>
                      <a:lnTo>
                        <a:pt x="590" y="68"/>
                      </a:lnTo>
                      <a:lnTo>
                        <a:pt x="590" y="68"/>
                      </a:lnTo>
                      <a:lnTo>
                        <a:pt x="591" y="68"/>
                      </a:lnTo>
                      <a:lnTo>
                        <a:pt x="593" y="67"/>
                      </a:lnTo>
                      <a:lnTo>
                        <a:pt x="595" y="68"/>
                      </a:lnTo>
                      <a:lnTo>
                        <a:pt x="595" y="71"/>
                      </a:lnTo>
                      <a:lnTo>
                        <a:pt x="595" y="72"/>
                      </a:lnTo>
                      <a:lnTo>
                        <a:pt x="595" y="75"/>
                      </a:lnTo>
                      <a:lnTo>
                        <a:pt x="594" y="75"/>
                      </a:lnTo>
                      <a:lnTo>
                        <a:pt x="594" y="76"/>
                      </a:lnTo>
                      <a:lnTo>
                        <a:pt x="594" y="76"/>
                      </a:lnTo>
                      <a:lnTo>
                        <a:pt x="594" y="77"/>
                      </a:lnTo>
                      <a:lnTo>
                        <a:pt x="595" y="77"/>
                      </a:lnTo>
                      <a:lnTo>
                        <a:pt x="597" y="79"/>
                      </a:lnTo>
                      <a:lnTo>
                        <a:pt x="598" y="79"/>
                      </a:lnTo>
                      <a:lnTo>
                        <a:pt x="598" y="79"/>
                      </a:lnTo>
                      <a:lnTo>
                        <a:pt x="602" y="80"/>
                      </a:lnTo>
                      <a:lnTo>
                        <a:pt x="603" y="81"/>
                      </a:lnTo>
                      <a:lnTo>
                        <a:pt x="606" y="81"/>
                      </a:lnTo>
                      <a:lnTo>
                        <a:pt x="606" y="83"/>
                      </a:lnTo>
                      <a:lnTo>
                        <a:pt x="608" y="84"/>
                      </a:lnTo>
                      <a:lnTo>
                        <a:pt x="611" y="84"/>
                      </a:lnTo>
                      <a:lnTo>
                        <a:pt x="611" y="83"/>
                      </a:lnTo>
                      <a:lnTo>
                        <a:pt x="619" y="84"/>
                      </a:lnTo>
                      <a:lnTo>
                        <a:pt x="619" y="446"/>
                      </a:lnTo>
                      <a:lnTo>
                        <a:pt x="251" y="446"/>
                      </a:lnTo>
                      <a:lnTo>
                        <a:pt x="251" y="445"/>
                      </a:lnTo>
                      <a:lnTo>
                        <a:pt x="252" y="445"/>
                      </a:lnTo>
                      <a:lnTo>
                        <a:pt x="252" y="445"/>
                      </a:lnTo>
                      <a:lnTo>
                        <a:pt x="254" y="445"/>
                      </a:lnTo>
                      <a:lnTo>
                        <a:pt x="254" y="444"/>
                      </a:lnTo>
                      <a:lnTo>
                        <a:pt x="254" y="443"/>
                      </a:lnTo>
                      <a:lnTo>
                        <a:pt x="252" y="443"/>
                      </a:lnTo>
                      <a:lnTo>
                        <a:pt x="250" y="444"/>
                      </a:lnTo>
                      <a:lnTo>
                        <a:pt x="250" y="444"/>
                      </a:lnTo>
                      <a:lnTo>
                        <a:pt x="247" y="444"/>
                      </a:lnTo>
                      <a:lnTo>
                        <a:pt x="247" y="444"/>
                      </a:lnTo>
                      <a:lnTo>
                        <a:pt x="246" y="446"/>
                      </a:lnTo>
                      <a:lnTo>
                        <a:pt x="0" y="446"/>
                      </a:lnTo>
                      <a:lnTo>
                        <a:pt x="0" y="153"/>
                      </a:lnTo>
                      <a:lnTo>
                        <a:pt x="4" y="153"/>
                      </a:lnTo>
                      <a:lnTo>
                        <a:pt x="8" y="152"/>
                      </a:lnTo>
                      <a:lnTo>
                        <a:pt x="8" y="155"/>
                      </a:lnTo>
                      <a:lnTo>
                        <a:pt x="8" y="155"/>
                      </a:lnTo>
                      <a:lnTo>
                        <a:pt x="8" y="155"/>
                      </a:lnTo>
                      <a:lnTo>
                        <a:pt x="8" y="155"/>
                      </a:lnTo>
                      <a:lnTo>
                        <a:pt x="8" y="153"/>
                      </a:lnTo>
                      <a:lnTo>
                        <a:pt x="9" y="153"/>
                      </a:lnTo>
                      <a:lnTo>
                        <a:pt x="9" y="153"/>
                      </a:lnTo>
                      <a:lnTo>
                        <a:pt x="9" y="152"/>
                      </a:lnTo>
                      <a:lnTo>
                        <a:pt x="9" y="151"/>
                      </a:lnTo>
                      <a:lnTo>
                        <a:pt x="11" y="149"/>
                      </a:lnTo>
                      <a:lnTo>
                        <a:pt x="13" y="148"/>
                      </a:lnTo>
                      <a:lnTo>
                        <a:pt x="14" y="148"/>
                      </a:lnTo>
                      <a:lnTo>
                        <a:pt x="14" y="147"/>
                      </a:lnTo>
                      <a:lnTo>
                        <a:pt x="17" y="145"/>
                      </a:lnTo>
                      <a:lnTo>
                        <a:pt x="18" y="145"/>
                      </a:lnTo>
                      <a:lnTo>
                        <a:pt x="18" y="147"/>
                      </a:lnTo>
                      <a:lnTo>
                        <a:pt x="17" y="148"/>
                      </a:lnTo>
                      <a:lnTo>
                        <a:pt x="17" y="149"/>
                      </a:lnTo>
                      <a:lnTo>
                        <a:pt x="21" y="149"/>
                      </a:lnTo>
                      <a:lnTo>
                        <a:pt x="21" y="152"/>
                      </a:lnTo>
                      <a:lnTo>
                        <a:pt x="22" y="152"/>
                      </a:lnTo>
                      <a:lnTo>
                        <a:pt x="22" y="153"/>
                      </a:lnTo>
                      <a:lnTo>
                        <a:pt x="23" y="155"/>
                      </a:lnTo>
                      <a:lnTo>
                        <a:pt x="22" y="155"/>
                      </a:lnTo>
                      <a:lnTo>
                        <a:pt x="22" y="156"/>
                      </a:lnTo>
                      <a:lnTo>
                        <a:pt x="19" y="156"/>
                      </a:lnTo>
                      <a:lnTo>
                        <a:pt x="17" y="155"/>
                      </a:lnTo>
                      <a:lnTo>
                        <a:pt x="17" y="156"/>
                      </a:lnTo>
                      <a:lnTo>
                        <a:pt x="17" y="157"/>
                      </a:lnTo>
                      <a:lnTo>
                        <a:pt x="15" y="158"/>
                      </a:lnTo>
                      <a:lnTo>
                        <a:pt x="18" y="157"/>
                      </a:lnTo>
                      <a:lnTo>
                        <a:pt x="22" y="157"/>
                      </a:lnTo>
                      <a:lnTo>
                        <a:pt x="23" y="157"/>
                      </a:lnTo>
                      <a:lnTo>
                        <a:pt x="23" y="158"/>
                      </a:lnTo>
                      <a:lnTo>
                        <a:pt x="25" y="158"/>
                      </a:lnTo>
                      <a:lnTo>
                        <a:pt x="25" y="158"/>
                      </a:lnTo>
                      <a:lnTo>
                        <a:pt x="25" y="157"/>
                      </a:lnTo>
                      <a:lnTo>
                        <a:pt x="27" y="156"/>
                      </a:lnTo>
                      <a:lnTo>
                        <a:pt x="28" y="156"/>
                      </a:lnTo>
                      <a:lnTo>
                        <a:pt x="28" y="156"/>
                      </a:lnTo>
                      <a:lnTo>
                        <a:pt x="30" y="157"/>
                      </a:lnTo>
                      <a:lnTo>
                        <a:pt x="31" y="157"/>
                      </a:lnTo>
                      <a:lnTo>
                        <a:pt x="32" y="158"/>
                      </a:lnTo>
                      <a:lnTo>
                        <a:pt x="32" y="157"/>
                      </a:lnTo>
                      <a:lnTo>
                        <a:pt x="32" y="157"/>
                      </a:lnTo>
                      <a:lnTo>
                        <a:pt x="32" y="157"/>
                      </a:lnTo>
                      <a:lnTo>
                        <a:pt x="34" y="156"/>
                      </a:lnTo>
                      <a:lnTo>
                        <a:pt x="32" y="156"/>
                      </a:lnTo>
                      <a:lnTo>
                        <a:pt x="31" y="153"/>
                      </a:lnTo>
                      <a:lnTo>
                        <a:pt x="36" y="153"/>
                      </a:lnTo>
                      <a:lnTo>
                        <a:pt x="39" y="151"/>
                      </a:lnTo>
                      <a:lnTo>
                        <a:pt x="43" y="149"/>
                      </a:lnTo>
                      <a:lnTo>
                        <a:pt x="51" y="151"/>
                      </a:lnTo>
                      <a:lnTo>
                        <a:pt x="51" y="152"/>
                      </a:lnTo>
                      <a:lnTo>
                        <a:pt x="51" y="152"/>
                      </a:lnTo>
                      <a:lnTo>
                        <a:pt x="52" y="153"/>
                      </a:lnTo>
                      <a:lnTo>
                        <a:pt x="56" y="153"/>
                      </a:lnTo>
                      <a:lnTo>
                        <a:pt x="56" y="152"/>
                      </a:lnTo>
                      <a:lnTo>
                        <a:pt x="57" y="151"/>
                      </a:lnTo>
                      <a:lnTo>
                        <a:pt x="60" y="149"/>
                      </a:lnTo>
                      <a:lnTo>
                        <a:pt x="63" y="148"/>
                      </a:lnTo>
                      <a:lnTo>
                        <a:pt x="66" y="148"/>
                      </a:lnTo>
                      <a:lnTo>
                        <a:pt x="69" y="147"/>
                      </a:lnTo>
                      <a:lnTo>
                        <a:pt x="69" y="148"/>
                      </a:lnTo>
                      <a:lnTo>
                        <a:pt x="69" y="149"/>
                      </a:lnTo>
                      <a:lnTo>
                        <a:pt x="68" y="151"/>
                      </a:lnTo>
                      <a:lnTo>
                        <a:pt x="69" y="152"/>
                      </a:lnTo>
                      <a:lnTo>
                        <a:pt x="69" y="153"/>
                      </a:lnTo>
                      <a:lnTo>
                        <a:pt x="69" y="153"/>
                      </a:lnTo>
                      <a:lnTo>
                        <a:pt x="69" y="155"/>
                      </a:lnTo>
                      <a:lnTo>
                        <a:pt x="70" y="156"/>
                      </a:lnTo>
                      <a:lnTo>
                        <a:pt x="72" y="156"/>
                      </a:lnTo>
                      <a:lnTo>
                        <a:pt x="72" y="157"/>
                      </a:lnTo>
                      <a:lnTo>
                        <a:pt x="74" y="158"/>
                      </a:lnTo>
                      <a:lnTo>
                        <a:pt x="74" y="158"/>
                      </a:lnTo>
                      <a:lnTo>
                        <a:pt x="74" y="158"/>
                      </a:lnTo>
                      <a:lnTo>
                        <a:pt x="74" y="157"/>
                      </a:lnTo>
                      <a:lnTo>
                        <a:pt x="74" y="155"/>
                      </a:lnTo>
                      <a:lnTo>
                        <a:pt x="74" y="153"/>
                      </a:lnTo>
                      <a:lnTo>
                        <a:pt x="74" y="153"/>
                      </a:lnTo>
                      <a:lnTo>
                        <a:pt x="77" y="152"/>
                      </a:lnTo>
                      <a:lnTo>
                        <a:pt x="77" y="152"/>
                      </a:lnTo>
                      <a:lnTo>
                        <a:pt x="77" y="151"/>
                      </a:lnTo>
                      <a:lnTo>
                        <a:pt x="77" y="151"/>
                      </a:lnTo>
                      <a:lnTo>
                        <a:pt x="78" y="152"/>
                      </a:lnTo>
                      <a:lnTo>
                        <a:pt x="81" y="153"/>
                      </a:lnTo>
                      <a:lnTo>
                        <a:pt x="83" y="153"/>
                      </a:lnTo>
                      <a:lnTo>
                        <a:pt x="83" y="152"/>
                      </a:lnTo>
                      <a:lnTo>
                        <a:pt x="85" y="152"/>
                      </a:lnTo>
                      <a:lnTo>
                        <a:pt x="85" y="149"/>
                      </a:lnTo>
                      <a:lnTo>
                        <a:pt x="85" y="149"/>
                      </a:lnTo>
                      <a:lnTo>
                        <a:pt x="85" y="145"/>
                      </a:lnTo>
                      <a:lnTo>
                        <a:pt x="85" y="145"/>
                      </a:lnTo>
                      <a:lnTo>
                        <a:pt x="83" y="140"/>
                      </a:lnTo>
                      <a:lnTo>
                        <a:pt x="83" y="140"/>
                      </a:lnTo>
                      <a:lnTo>
                        <a:pt x="82" y="139"/>
                      </a:lnTo>
                      <a:lnTo>
                        <a:pt x="82" y="138"/>
                      </a:lnTo>
                      <a:lnTo>
                        <a:pt x="81" y="136"/>
                      </a:lnTo>
                      <a:lnTo>
                        <a:pt x="82" y="136"/>
                      </a:lnTo>
                      <a:lnTo>
                        <a:pt x="82" y="135"/>
                      </a:lnTo>
                      <a:lnTo>
                        <a:pt x="86" y="135"/>
                      </a:lnTo>
                      <a:lnTo>
                        <a:pt x="86" y="135"/>
                      </a:lnTo>
                      <a:lnTo>
                        <a:pt x="87" y="135"/>
                      </a:lnTo>
                      <a:lnTo>
                        <a:pt x="87" y="132"/>
                      </a:lnTo>
                      <a:lnTo>
                        <a:pt x="87" y="132"/>
                      </a:lnTo>
                      <a:lnTo>
                        <a:pt x="87" y="132"/>
                      </a:lnTo>
                      <a:lnTo>
                        <a:pt x="90" y="132"/>
                      </a:lnTo>
                      <a:lnTo>
                        <a:pt x="93" y="134"/>
                      </a:lnTo>
                      <a:lnTo>
                        <a:pt x="97" y="134"/>
                      </a:lnTo>
                      <a:lnTo>
                        <a:pt x="99" y="134"/>
                      </a:lnTo>
                      <a:lnTo>
                        <a:pt x="100" y="132"/>
                      </a:lnTo>
                      <a:lnTo>
                        <a:pt x="100" y="131"/>
                      </a:lnTo>
                      <a:lnTo>
                        <a:pt x="102" y="131"/>
                      </a:lnTo>
                      <a:lnTo>
                        <a:pt x="104" y="131"/>
                      </a:lnTo>
                      <a:lnTo>
                        <a:pt x="104" y="131"/>
                      </a:lnTo>
                      <a:lnTo>
                        <a:pt x="106" y="132"/>
                      </a:lnTo>
                      <a:lnTo>
                        <a:pt x="106" y="132"/>
                      </a:lnTo>
                      <a:lnTo>
                        <a:pt x="107" y="132"/>
                      </a:lnTo>
                      <a:lnTo>
                        <a:pt x="107" y="134"/>
                      </a:lnTo>
                      <a:lnTo>
                        <a:pt x="108" y="134"/>
                      </a:lnTo>
                      <a:lnTo>
                        <a:pt x="110" y="134"/>
                      </a:lnTo>
                      <a:lnTo>
                        <a:pt x="110" y="135"/>
                      </a:lnTo>
                      <a:lnTo>
                        <a:pt x="111" y="136"/>
                      </a:lnTo>
                      <a:lnTo>
                        <a:pt x="111" y="136"/>
                      </a:lnTo>
                      <a:lnTo>
                        <a:pt x="118" y="136"/>
                      </a:lnTo>
                      <a:lnTo>
                        <a:pt x="118" y="136"/>
                      </a:lnTo>
                      <a:lnTo>
                        <a:pt x="120" y="138"/>
                      </a:lnTo>
                      <a:lnTo>
                        <a:pt x="120" y="143"/>
                      </a:lnTo>
                      <a:lnTo>
                        <a:pt x="119" y="143"/>
                      </a:lnTo>
                      <a:lnTo>
                        <a:pt x="120" y="145"/>
                      </a:lnTo>
                      <a:lnTo>
                        <a:pt x="121" y="145"/>
                      </a:lnTo>
                      <a:lnTo>
                        <a:pt x="121" y="143"/>
                      </a:lnTo>
                      <a:lnTo>
                        <a:pt x="123" y="140"/>
                      </a:lnTo>
                      <a:lnTo>
                        <a:pt x="125" y="141"/>
                      </a:lnTo>
                      <a:lnTo>
                        <a:pt x="128" y="143"/>
                      </a:lnTo>
                      <a:lnTo>
                        <a:pt x="131" y="143"/>
                      </a:lnTo>
                      <a:lnTo>
                        <a:pt x="131" y="144"/>
                      </a:lnTo>
                      <a:lnTo>
                        <a:pt x="131" y="144"/>
                      </a:lnTo>
                      <a:lnTo>
                        <a:pt x="129" y="144"/>
                      </a:lnTo>
                      <a:lnTo>
                        <a:pt x="131" y="145"/>
                      </a:lnTo>
                      <a:lnTo>
                        <a:pt x="132" y="147"/>
                      </a:lnTo>
                      <a:lnTo>
                        <a:pt x="132" y="147"/>
                      </a:lnTo>
                      <a:lnTo>
                        <a:pt x="133" y="147"/>
                      </a:lnTo>
                      <a:lnTo>
                        <a:pt x="136" y="147"/>
                      </a:lnTo>
                      <a:lnTo>
                        <a:pt x="136" y="147"/>
                      </a:lnTo>
                      <a:lnTo>
                        <a:pt x="137" y="147"/>
                      </a:lnTo>
                      <a:lnTo>
                        <a:pt x="137" y="148"/>
                      </a:lnTo>
                      <a:lnTo>
                        <a:pt x="140" y="151"/>
                      </a:lnTo>
                      <a:lnTo>
                        <a:pt x="140" y="152"/>
                      </a:lnTo>
                      <a:lnTo>
                        <a:pt x="144" y="153"/>
                      </a:lnTo>
                      <a:lnTo>
                        <a:pt x="144" y="155"/>
                      </a:lnTo>
                      <a:lnTo>
                        <a:pt x="145" y="155"/>
                      </a:lnTo>
                      <a:lnTo>
                        <a:pt x="145" y="156"/>
                      </a:lnTo>
                      <a:lnTo>
                        <a:pt x="146" y="156"/>
                      </a:lnTo>
                      <a:lnTo>
                        <a:pt x="146" y="160"/>
                      </a:lnTo>
                      <a:lnTo>
                        <a:pt x="149" y="160"/>
                      </a:lnTo>
                      <a:lnTo>
                        <a:pt x="150" y="157"/>
                      </a:lnTo>
                      <a:lnTo>
                        <a:pt x="150" y="157"/>
                      </a:lnTo>
                      <a:lnTo>
                        <a:pt x="150" y="156"/>
                      </a:lnTo>
                      <a:lnTo>
                        <a:pt x="152" y="156"/>
                      </a:lnTo>
                      <a:lnTo>
                        <a:pt x="152" y="153"/>
                      </a:lnTo>
                      <a:lnTo>
                        <a:pt x="154" y="148"/>
                      </a:lnTo>
                      <a:lnTo>
                        <a:pt x="152" y="148"/>
                      </a:lnTo>
                      <a:lnTo>
                        <a:pt x="152" y="148"/>
                      </a:lnTo>
                      <a:lnTo>
                        <a:pt x="152" y="149"/>
                      </a:lnTo>
                      <a:lnTo>
                        <a:pt x="152" y="149"/>
                      </a:lnTo>
                      <a:lnTo>
                        <a:pt x="152" y="149"/>
                      </a:lnTo>
                      <a:lnTo>
                        <a:pt x="150" y="148"/>
                      </a:lnTo>
                      <a:lnTo>
                        <a:pt x="150" y="148"/>
                      </a:lnTo>
                      <a:lnTo>
                        <a:pt x="150" y="145"/>
                      </a:lnTo>
                      <a:lnTo>
                        <a:pt x="149" y="145"/>
                      </a:lnTo>
                      <a:lnTo>
                        <a:pt x="149" y="144"/>
                      </a:lnTo>
                      <a:lnTo>
                        <a:pt x="148" y="143"/>
                      </a:lnTo>
                      <a:lnTo>
                        <a:pt x="148" y="140"/>
                      </a:lnTo>
                      <a:lnTo>
                        <a:pt x="149" y="140"/>
                      </a:lnTo>
                      <a:lnTo>
                        <a:pt x="150" y="139"/>
                      </a:lnTo>
                      <a:lnTo>
                        <a:pt x="150" y="136"/>
                      </a:lnTo>
                      <a:lnTo>
                        <a:pt x="150" y="136"/>
                      </a:lnTo>
                      <a:lnTo>
                        <a:pt x="150" y="136"/>
                      </a:lnTo>
                      <a:lnTo>
                        <a:pt x="149" y="136"/>
                      </a:lnTo>
                      <a:lnTo>
                        <a:pt x="149" y="136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8" y="136"/>
                      </a:lnTo>
                      <a:lnTo>
                        <a:pt x="146" y="136"/>
                      </a:lnTo>
                      <a:lnTo>
                        <a:pt x="145" y="135"/>
                      </a:lnTo>
                      <a:lnTo>
                        <a:pt x="144" y="135"/>
                      </a:lnTo>
                      <a:lnTo>
                        <a:pt x="142" y="135"/>
                      </a:lnTo>
                      <a:lnTo>
                        <a:pt x="140" y="135"/>
                      </a:lnTo>
                      <a:lnTo>
                        <a:pt x="140" y="131"/>
                      </a:lnTo>
                      <a:lnTo>
                        <a:pt x="140" y="127"/>
                      </a:lnTo>
                      <a:lnTo>
                        <a:pt x="144" y="127"/>
                      </a:lnTo>
                      <a:lnTo>
                        <a:pt x="144" y="126"/>
                      </a:lnTo>
                      <a:lnTo>
                        <a:pt x="144" y="126"/>
                      </a:lnTo>
                      <a:lnTo>
                        <a:pt x="145" y="124"/>
                      </a:lnTo>
                      <a:lnTo>
                        <a:pt x="144" y="123"/>
                      </a:lnTo>
                      <a:lnTo>
                        <a:pt x="144" y="122"/>
                      </a:lnTo>
                      <a:lnTo>
                        <a:pt x="144" y="120"/>
                      </a:lnTo>
                      <a:lnTo>
                        <a:pt x="144" y="120"/>
                      </a:lnTo>
                      <a:lnTo>
                        <a:pt x="144" y="119"/>
                      </a:lnTo>
                      <a:lnTo>
                        <a:pt x="144" y="119"/>
                      </a:lnTo>
                      <a:lnTo>
                        <a:pt x="144" y="117"/>
                      </a:lnTo>
                      <a:lnTo>
                        <a:pt x="142" y="117"/>
                      </a:lnTo>
                      <a:lnTo>
                        <a:pt x="142" y="115"/>
                      </a:lnTo>
                      <a:lnTo>
                        <a:pt x="141" y="114"/>
                      </a:lnTo>
                      <a:lnTo>
                        <a:pt x="141" y="111"/>
                      </a:lnTo>
                      <a:lnTo>
                        <a:pt x="142" y="111"/>
                      </a:lnTo>
                      <a:lnTo>
                        <a:pt x="141" y="107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5" y="106"/>
                      </a:lnTo>
                      <a:lnTo>
                        <a:pt x="146" y="105"/>
                      </a:lnTo>
                      <a:lnTo>
                        <a:pt x="148" y="105"/>
                      </a:lnTo>
                      <a:lnTo>
                        <a:pt x="148" y="103"/>
                      </a:lnTo>
                      <a:lnTo>
                        <a:pt x="149" y="103"/>
                      </a:lnTo>
                      <a:lnTo>
                        <a:pt x="150" y="100"/>
                      </a:lnTo>
                      <a:lnTo>
                        <a:pt x="155" y="94"/>
                      </a:lnTo>
                      <a:lnTo>
                        <a:pt x="155" y="93"/>
                      </a:lnTo>
                      <a:lnTo>
                        <a:pt x="158" y="92"/>
                      </a:lnTo>
                      <a:lnTo>
                        <a:pt x="158" y="90"/>
                      </a:lnTo>
                      <a:lnTo>
                        <a:pt x="158" y="90"/>
                      </a:lnTo>
                      <a:lnTo>
                        <a:pt x="158" y="89"/>
                      </a:lnTo>
                      <a:lnTo>
                        <a:pt x="159" y="89"/>
                      </a:lnTo>
                      <a:lnTo>
                        <a:pt x="159" y="88"/>
                      </a:lnTo>
                      <a:lnTo>
                        <a:pt x="159" y="88"/>
                      </a:lnTo>
                      <a:lnTo>
                        <a:pt x="159" y="86"/>
                      </a:lnTo>
                      <a:lnTo>
                        <a:pt x="161" y="86"/>
                      </a:lnTo>
                      <a:lnTo>
                        <a:pt x="161" y="85"/>
                      </a:lnTo>
                      <a:lnTo>
                        <a:pt x="161" y="85"/>
                      </a:lnTo>
                      <a:lnTo>
                        <a:pt x="161" y="84"/>
                      </a:lnTo>
                      <a:lnTo>
                        <a:pt x="162" y="84"/>
                      </a:lnTo>
                      <a:lnTo>
                        <a:pt x="162" y="83"/>
                      </a:lnTo>
                      <a:lnTo>
                        <a:pt x="167" y="79"/>
                      </a:lnTo>
                      <a:lnTo>
                        <a:pt x="167" y="77"/>
                      </a:lnTo>
                      <a:lnTo>
                        <a:pt x="167" y="77"/>
                      </a:lnTo>
                      <a:lnTo>
                        <a:pt x="167" y="79"/>
                      </a:lnTo>
                      <a:lnTo>
                        <a:pt x="169" y="79"/>
                      </a:lnTo>
                      <a:lnTo>
                        <a:pt x="183" y="77"/>
                      </a:lnTo>
                      <a:lnTo>
                        <a:pt x="184" y="79"/>
                      </a:lnTo>
                      <a:lnTo>
                        <a:pt x="190" y="80"/>
                      </a:lnTo>
                      <a:lnTo>
                        <a:pt x="190" y="83"/>
                      </a:lnTo>
                      <a:lnTo>
                        <a:pt x="191" y="85"/>
                      </a:lnTo>
                      <a:lnTo>
                        <a:pt x="191" y="85"/>
                      </a:lnTo>
                      <a:lnTo>
                        <a:pt x="191" y="86"/>
                      </a:lnTo>
                      <a:lnTo>
                        <a:pt x="192" y="86"/>
                      </a:lnTo>
                      <a:lnTo>
                        <a:pt x="191" y="90"/>
                      </a:lnTo>
                      <a:lnTo>
                        <a:pt x="192" y="90"/>
                      </a:lnTo>
                      <a:lnTo>
                        <a:pt x="192" y="90"/>
                      </a:lnTo>
                      <a:lnTo>
                        <a:pt x="192" y="92"/>
                      </a:lnTo>
                      <a:lnTo>
                        <a:pt x="191" y="92"/>
                      </a:lnTo>
                      <a:lnTo>
                        <a:pt x="191" y="94"/>
                      </a:lnTo>
                      <a:lnTo>
                        <a:pt x="190" y="94"/>
                      </a:lnTo>
                      <a:lnTo>
                        <a:pt x="191" y="100"/>
                      </a:lnTo>
                      <a:lnTo>
                        <a:pt x="190" y="100"/>
                      </a:lnTo>
                      <a:lnTo>
                        <a:pt x="190" y="101"/>
                      </a:lnTo>
                      <a:lnTo>
                        <a:pt x="190" y="101"/>
                      </a:lnTo>
                      <a:lnTo>
                        <a:pt x="190" y="102"/>
                      </a:lnTo>
                      <a:lnTo>
                        <a:pt x="190" y="103"/>
                      </a:lnTo>
                      <a:lnTo>
                        <a:pt x="188" y="105"/>
                      </a:lnTo>
                      <a:lnTo>
                        <a:pt x="187" y="106"/>
                      </a:lnTo>
                      <a:lnTo>
                        <a:pt x="187" y="107"/>
                      </a:lnTo>
                      <a:lnTo>
                        <a:pt x="186" y="107"/>
                      </a:lnTo>
                      <a:lnTo>
                        <a:pt x="184" y="109"/>
                      </a:lnTo>
                      <a:lnTo>
                        <a:pt x="184" y="110"/>
                      </a:lnTo>
                      <a:lnTo>
                        <a:pt x="184" y="113"/>
                      </a:lnTo>
                      <a:lnTo>
                        <a:pt x="186" y="113"/>
                      </a:lnTo>
                      <a:lnTo>
                        <a:pt x="186" y="117"/>
                      </a:lnTo>
                      <a:lnTo>
                        <a:pt x="187" y="117"/>
                      </a:lnTo>
                      <a:lnTo>
                        <a:pt x="188" y="117"/>
                      </a:lnTo>
                      <a:lnTo>
                        <a:pt x="191" y="118"/>
                      </a:lnTo>
                      <a:lnTo>
                        <a:pt x="191" y="119"/>
                      </a:lnTo>
                      <a:lnTo>
                        <a:pt x="191" y="120"/>
                      </a:lnTo>
                      <a:lnTo>
                        <a:pt x="190" y="122"/>
                      </a:lnTo>
                      <a:lnTo>
                        <a:pt x="190" y="122"/>
                      </a:lnTo>
                      <a:lnTo>
                        <a:pt x="192" y="123"/>
                      </a:lnTo>
                      <a:lnTo>
                        <a:pt x="192" y="127"/>
                      </a:lnTo>
                      <a:lnTo>
                        <a:pt x="191" y="127"/>
                      </a:lnTo>
                      <a:lnTo>
                        <a:pt x="192" y="128"/>
                      </a:lnTo>
                      <a:lnTo>
                        <a:pt x="191" y="128"/>
                      </a:lnTo>
                      <a:lnTo>
                        <a:pt x="191" y="131"/>
                      </a:lnTo>
                      <a:lnTo>
                        <a:pt x="190" y="131"/>
                      </a:lnTo>
                      <a:lnTo>
                        <a:pt x="190" y="134"/>
                      </a:lnTo>
                      <a:lnTo>
                        <a:pt x="190" y="134"/>
                      </a:lnTo>
                      <a:lnTo>
                        <a:pt x="190" y="135"/>
                      </a:lnTo>
                      <a:lnTo>
                        <a:pt x="190" y="136"/>
                      </a:lnTo>
                      <a:lnTo>
                        <a:pt x="190" y="138"/>
                      </a:lnTo>
                      <a:lnTo>
                        <a:pt x="190" y="138"/>
                      </a:lnTo>
                      <a:lnTo>
                        <a:pt x="188" y="140"/>
                      </a:lnTo>
                      <a:lnTo>
                        <a:pt x="190" y="140"/>
                      </a:lnTo>
                      <a:lnTo>
                        <a:pt x="190" y="143"/>
                      </a:lnTo>
                      <a:lnTo>
                        <a:pt x="191" y="143"/>
                      </a:lnTo>
                      <a:lnTo>
                        <a:pt x="191" y="145"/>
                      </a:lnTo>
                      <a:lnTo>
                        <a:pt x="192" y="147"/>
                      </a:lnTo>
                      <a:lnTo>
                        <a:pt x="192" y="148"/>
                      </a:lnTo>
                      <a:lnTo>
                        <a:pt x="199" y="152"/>
                      </a:lnTo>
                      <a:lnTo>
                        <a:pt x="199" y="155"/>
                      </a:lnTo>
                      <a:lnTo>
                        <a:pt x="197" y="155"/>
                      </a:lnTo>
                      <a:lnTo>
                        <a:pt x="197" y="157"/>
                      </a:lnTo>
                      <a:lnTo>
                        <a:pt x="196" y="158"/>
                      </a:lnTo>
                      <a:lnTo>
                        <a:pt x="196" y="161"/>
                      </a:lnTo>
                      <a:lnTo>
                        <a:pt x="195" y="161"/>
                      </a:lnTo>
                      <a:lnTo>
                        <a:pt x="195" y="162"/>
                      </a:lnTo>
                      <a:lnTo>
                        <a:pt x="196" y="162"/>
                      </a:lnTo>
                      <a:lnTo>
                        <a:pt x="196" y="164"/>
                      </a:lnTo>
                      <a:lnTo>
                        <a:pt x="196" y="164"/>
                      </a:lnTo>
                      <a:lnTo>
                        <a:pt x="196" y="165"/>
                      </a:lnTo>
                      <a:lnTo>
                        <a:pt x="197" y="165"/>
                      </a:lnTo>
                      <a:lnTo>
                        <a:pt x="197" y="168"/>
                      </a:lnTo>
                      <a:lnTo>
                        <a:pt x="193" y="168"/>
                      </a:lnTo>
                      <a:lnTo>
                        <a:pt x="193" y="169"/>
                      </a:lnTo>
                      <a:lnTo>
                        <a:pt x="193" y="169"/>
                      </a:lnTo>
                      <a:lnTo>
                        <a:pt x="193" y="172"/>
                      </a:lnTo>
                      <a:lnTo>
                        <a:pt x="191" y="173"/>
                      </a:lnTo>
                      <a:lnTo>
                        <a:pt x="191" y="174"/>
                      </a:lnTo>
                      <a:lnTo>
                        <a:pt x="191" y="174"/>
                      </a:lnTo>
                      <a:lnTo>
                        <a:pt x="191" y="175"/>
                      </a:lnTo>
                      <a:lnTo>
                        <a:pt x="191" y="175"/>
                      </a:lnTo>
                      <a:lnTo>
                        <a:pt x="190" y="177"/>
                      </a:lnTo>
                      <a:lnTo>
                        <a:pt x="190" y="178"/>
                      </a:lnTo>
                      <a:lnTo>
                        <a:pt x="187" y="178"/>
                      </a:lnTo>
                      <a:lnTo>
                        <a:pt x="187" y="177"/>
                      </a:lnTo>
                      <a:lnTo>
                        <a:pt x="186" y="175"/>
                      </a:lnTo>
                      <a:lnTo>
                        <a:pt x="183" y="175"/>
                      </a:lnTo>
                      <a:lnTo>
                        <a:pt x="182" y="178"/>
                      </a:lnTo>
                      <a:lnTo>
                        <a:pt x="180" y="179"/>
                      </a:lnTo>
                      <a:lnTo>
                        <a:pt x="178" y="181"/>
                      </a:lnTo>
                      <a:lnTo>
                        <a:pt x="178" y="181"/>
                      </a:lnTo>
                      <a:lnTo>
                        <a:pt x="176" y="181"/>
                      </a:lnTo>
                      <a:lnTo>
                        <a:pt x="174" y="181"/>
                      </a:lnTo>
                      <a:lnTo>
                        <a:pt x="171" y="181"/>
                      </a:lnTo>
                      <a:lnTo>
                        <a:pt x="170" y="179"/>
                      </a:lnTo>
                      <a:lnTo>
                        <a:pt x="163" y="181"/>
                      </a:lnTo>
                      <a:lnTo>
                        <a:pt x="163" y="185"/>
                      </a:lnTo>
                      <a:lnTo>
                        <a:pt x="166" y="185"/>
                      </a:lnTo>
                      <a:lnTo>
                        <a:pt x="166" y="186"/>
                      </a:lnTo>
                      <a:lnTo>
                        <a:pt x="167" y="186"/>
                      </a:lnTo>
                      <a:lnTo>
                        <a:pt x="169" y="187"/>
                      </a:lnTo>
                      <a:lnTo>
                        <a:pt x="171" y="187"/>
                      </a:lnTo>
                      <a:lnTo>
                        <a:pt x="171" y="187"/>
                      </a:lnTo>
                      <a:lnTo>
                        <a:pt x="174" y="187"/>
                      </a:lnTo>
                      <a:lnTo>
                        <a:pt x="174" y="189"/>
                      </a:lnTo>
                      <a:lnTo>
                        <a:pt x="176" y="187"/>
                      </a:lnTo>
                      <a:lnTo>
                        <a:pt x="176" y="187"/>
                      </a:lnTo>
                      <a:lnTo>
                        <a:pt x="184" y="187"/>
                      </a:lnTo>
                      <a:lnTo>
                        <a:pt x="186" y="190"/>
                      </a:lnTo>
                      <a:lnTo>
                        <a:pt x="187" y="191"/>
                      </a:lnTo>
                      <a:lnTo>
                        <a:pt x="188" y="192"/>
                      </a:lnTo>
                      <a:lnTo>
                        <a:pt x="188" y="194"/>
                      </a:lnTo>
                      <a:lnTo>
                        <a:pt x="190" y="196"/>
                      </a:lnTo>
                      <a:lnTo>
                        <a:pt x="192" y="195"/>
                      </a:lnTo>
                      <a:lnTo>
                        <a:pt x="192" y="198"/>
                      </a:lnTo>
                      <a:lnTo>
                        <a:pt x="193" y="198"/>
                      </a:lnTo>
                      <a:lnTo>
                        <a:pt x="193" y="195"/>
                      </a:lnTo>
                      <a:lnTo>
                        <a:pt x="192" y="195"/>
                      </a:lnTo>
                      <a:lnTo>
                        <a:pt x="192" y="191"/>
                      </a:lnTo>
                      <a:lnTo>
                        <a:pt x="191" y="190"/>
                      </a:lnTo>
                      <a:lnTo>
                        <a:pt x="191" y="189"/>
                      </a:lnTo>
                      <a:lnTo>
                        <a:pt x="191" y="186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lnTo>
                        <a:pt x="187" y="185"/>
                      </a:lnTo>
                      <a:lnTo>
                        <a:pt x="188" y="182"/>
                      </a:lnTo>
                      <a:lnTo>
                        <a:pt x="191" y="182"/>
                      </a:lnTo>
                      <a:lnTo>
                        <a:pt x="195" y="181"/>
                      </a:lnTo>
                      <a:lnTo>
                        <a:pt x="197" y="179"/>
                      </a:lnTo>
                      <a:lnTo>
                        <a:pt x="201" y="179"/>
                      </a:lnTo>
                      <a:lnTo>
                        <a:pt x="201" y="178"/>
                      </a:lnTo>
                      <a:lnTo>
                        <a:pt x="203" y="178"/>
                      </a:lnTo>
                      <a:lnTo>
                        <a:pt x="203" y="177"/>
                      </a:lnTo>
                      <a:lnTo>
                        <a:pt x="204" y="175"/>
                      </a:lnTo>
                      <a:lnTo>
                        <a:pt x="204" y="173"/>
                      </a:lnTo>
                      <a:lnTo>
                        <a:pt x="207" y="172"/>
                      </a:lnTo>
                      <a:lnTo>
                        <a:pt x="205" y="168"/>
                      </a:lnTo>
                      <a:lnTo>
                        <a:pt x="207" y="168"/>
                      </a:lnTo>
                      <a:lnTo>
                        <a:pt x="207" y="166"/>
                      </a:lnTo>
                      <a:lnTo>
                        <a:pt x="207" y="166"/>
                      </a:lnTo>
                      <a:lnTo>
                        <a:pt x="209" y="158"/>
                      </a:lnTo>
                      <a:lnTo>
                        <a:pt x="208" y="157"/>
                      </a:lnTo>
                      <a:lnTo>
                        <a:pt x="207" y="156"/>
                      </a:lnTo>
                      <a:lnTo>
                        <a:pt x="209" y="148"/>
                      </a:lnTo>
                      <a:lnTo>
                        <a:pt x="213" y="147"/>
                      </a:lnTo>
                      <a:lnTo>
                        <a:pt x="216" y="145"/>
                      </a:lnTo>
                      <a:lnTo>
                        <a:pt x="218" y="145"/>
                      </a:lnTo>
                      <a:lnTo>
                        <a:pt x="218" y="145"/>
                      </a:lnTo>
                      <a:lnTo>
                        <a:pt x="220" y="145"/>
                      </a:lnTo>
                      <a:lnTo>
                        <a:pt x="221" y="143"/>
                      </a:lnTo>
                      <a:lnTo>
                        <a:pt x="227" y="143"/>
                      </a:lnTo>
                      <a:lnTo>
                        <a:pt x="227" y="144"/>
                      </a:lnTo>
                      <a:lnTo>
                        <a:pt x="229" y="144"/>
                      </a:lnTo>
                      <a:lnTo>
                        <a:pt x="229" y="144"/>
                      </a:lnTo>
                      <a:lnTo>
                        <a:pt x="229" y="147"/>
                      </a:lnTo>
                      <a:lnTo>
                        <a:pt x="229" y="148"/>
                      </a:lnTo>
                      <a:lnTo>
                        <a:pt x="229" y="149"/>
                      </a:lnTo>
                      <a:lnTo>
                        <a:pt x="230" y="149"/>
                      </a:lnTo>
                      <a:lnTo>
                        <a:pt x="230" y="151"/>
                      </a:lnTo>
                      <a:lnTo>
                        <a:pt x="231" y="151"/>
                      </a:lnTo>
                      <a:lnTo>
                        <a:pt x="231" y="152"/>
                      </a:lnTo>
                      <a:lnTo>
                        <a:pt x="231" y="152"/>
                      </a:lnTo>
                      <a:lnTo>
                        <a:pt x="231" y="158"/>
                      </a:lnTo>
                      <a:lnTo>
                        <a:pt x="231" y="161"/>
                      </a:lnTo>
                      <a:lnTo>
                        <a:pt x="231" y="164"/>
                      </a:lnTo>
                      <a:lnTo>
                        <a:pt x="231" y="166"/>
                      </a:lnTo>
                      <a:lnTo>
                        <a:pt x="230" y="169"/>
                      </a:lnTo>
                      <a:lnTo>
                        <a:pt x="239" y="175"/>
                      </a:lnTo>
                      <a:lnTo>
                        <a:pt x="239" y="174"/>
                      </a:lnTo>
                      <a:lnTo>
                        <a:pt x="238" y="174"/>
                      </a:lnTo>
                      <a:lnTo>
                        <a:pt x="238" y="172"/>
                      </a:lnTo>
                      <a:lnTo>
                        <a:pt x="241" y="170"/>
                      </a:lnTo>
                      <a:lnTo>
                        <a:pt x="241" y="170"/>
                      </a:lnTo>
                      <a:lnTo>
                        <a:pt x="242" y="170"/>
                      </a:lnTo>
                      <a:lnTo>
                        <a:pt x="243" y="172"/>
                      </a:lnTo>
                      <a:lnTo>
                        <a:pt x="244" y="172"/>
                      </a:lnTo>
                      <a:lnTo>
                        <a:pt x="246" y="172"/>
                      </a:lnTo>
                      <a:lnTo>
                        <a:pt x="248" y="173"/>
                      </a:lnTo>
                      <a:lnTo>
                        <a:pt x="248" y="173"/>
                      </a:lnTo>
                      <a:lnTo>
                        <a:pt x="251" y="173"/>
                      </a:lnTo>
                      <a:lnTo>
                        <a:pt x="251" y="174"/>
                      </a:lnTo>
                      <a:lnTo>
                        <a:pt x="255" y="173"/>
                      </a:lnTo>
                      <a:lnTo>
                        <a:pt x="255" y="173"/>
                      </a:lnTo>
                      <a:lnTo>
                        <a:pt x="254" y="172"/>
                      </a:lnTo>
                      <a:lnTo>
                        <a:pt x="254" y="172"/>
                      </a:lnTo>
                      <a:lnTo>
                        <a:pt x="251" y="172"/>
                      </a:lnTo>
                      <a:lnTo>
                        <a:pt x="251" y="170"/>
                      </a:lnTo>
                      <a:lnTo>
                        <a:pt x="248" y="170"/>
                      </a:lnTo>
                      <a:lnTo>
                        <a:pt x="248" y="170"/>
                      </a:lnTo>
                      <a:lnTo>
                        <a:pt x="247" y="170"/>
                      </a:lnTo>
                      <a:lnTo>
                        <a:pt x="247" y="169"/>
                      </a:lnTo>
                      <a:lnTo>
                        <a:pt x="244" y="169"/>
                      </a:lnTo>
                      <a:lnTo>
                        <a:pt x="244" y="169"/>
                      </a:lnTo>
                      <a:lnTo>
                        <a:pt x="242" y="169"/>
                      </a:lnTo>
                      <a:lnTo>
                        <a:pt x="242" y="168"/>
                      </a:lnTo>
                      <a:lnTo>
                        <a:pt x="239" y="166"/>
                      </a:lnTo>
                      <a:lnTo>
                        <a:pt x="237" y="165"/>
                      </a:lnTo>
                      <a:lnTo>
                        <a:pt x="237" y="164"/>
                      </a:lnTo>
                      <a:lnTo>
                        <a:pt x="237" y="162"/>
                      </a:lnTo>
                      <a:lnTo>
                        <a:pt x="237" y="160"/>
                      </a:lnTo>
                      <a:lnTo>
                        <a:pt x="242" y="157"/>
                      </a:lnTo>
                      <a:lnTo>
                        <a:pt x="242" y="156"/>
                      </a:lnTo>
                      <a:lnTo>
                        <a:pt x="241" y="155"/>
                      </a:lnTo>
                      <a:lnTo>
                        <a:pt x="239" y="153"/>
                      </a:lnTo>
                      <a:lnTo>
                        <a:pt x="239" y="151"/>
                      </a:lnTo>
                      <a:lnTo>
                        <a:pt x="238" y="151"/>
                      </a:lnTo>
                      <a:lnTo>
                        <a:pt x="238" y="151"/>
                      </a:lnTo>
                      <a:lnTo>
                        <a:pt x="238" y="149"/>
                      </a:lnTo>
                      <a:lnTo>
                        <a:pt x="237" y="149"/>
                      </a:lnTo>
                      <a:lnTo>
                        <a:pt x="237" y="147"/>
                      </a:lnTo>
                      <a:lnTo>
                        <a:pt x="237" y="147"/>
                      </a:lnTo>
                      <a:lnTo>
                        <a:pt x="235" y="145"/>
                      </a:lnTo>
                      <a:lnTo>
                        <a:pt x="235" y="143"/>
                      </a:lnTo>
                      <a:lnTo>
                        <a:pt x="234" y="141"/>
                      </a:lnTo>
                      <a:lnTo>
                        <a:pt x="233" y="141"/>
                      </a:lnTo>
                      <a:lnTo>
                        <a:pt x="230" y="140"/>
                      </a:lnTo>
                      <a:lnTo>
                        <a:pt x="229" y="140"/>
                      </a:lnTo>
                      <a:lnTo>
                        <a:pt x="227" y="140"/>
                      </a:lnTo>
                      <a:lnTo>
                        <a:pt x="227" y="140"/>
                      </a:lnTo>
                      <a:lnTo>
                        <a:pt x="225" y="140"/>
                      </a:lnTo>
                      <a:lnTo>
                        <a:pt x="225" y="139"/>
                      </a:lnTo>
                      <a:lnTo>
                        <a:pt x="224" y="139"/>
                      </a:lnTo>
                      <a:lnTo>
                        <a:pt x="224" y="139"/>
                      </a:lnTo>
                      <a:lnTo>
                        <a:pt x="221" y="139"/>
                      </a:lnTo>
                      <a:lnTo>
                        <a:pt x="218" y="139"/>
                      </a:lnTo>
                      <a:lnTo>
                        <a:pt x="216" y="140"/>
                      </a:lnTo>
                      <a:lnTo>
                        <a:pt x="213" y="140"/>
                      </a:lnTo>
                      <a:lnTo>
                        <a:pt x="213" y="141"/>
                      </a:lnTo>
                      <a:lnTo>
                        <a:pt x="205" y="141"/>
                      </a:lnTo>
                      <a:lnTo>
                        <a:pt x="205" y="143"/>
                      </a:lnTo>
                      <a:lnTo>
                        <a:pt x="204" y="143"/>
                      </a:lnTo>
                      <a:lnTo>
                        <a:pt x="204" y="143"/>
                      </a:lnTo>
                      <a:lnTo>
                        <a:pt x="203" y="143"/>
                      </a:lnTo>
                      <a:lnTo>
                        <a:pt x="203" y="138"/>
                      </a:lnTo>
                      <a:lnTo>
                        <a:pt x="201" y="136"/>
                      </a:lnTo>
                      <a:lnTo>
                        <a:pt x="201" y="131"/>
                      </a:lnTo>
                      <a:lnTo>
                        <a:pt x="201" y="131"/>
                      </a:lnTo>
                      <a:lnTo>
                        <a:pt x="201" y="130"/>
                      </a:lnTo>
                      <a:lnTo>
                        <a:pt x="201" y="130"/>
                      </a:lnTo>
                      <a:lnTo>
                        <a:pt x="201" y="128"/>
                      </a:lnTo>
                      <a:lnTo>
                        <a:pt x="203" y="127"/>
                      </a:lnTo>
                      <a:lnTo>
                        <a:pt x="204" y="124"/>
                      </a:lnTo>
                      <a:lnTo>
                        <a:pt x="203" y="123"/>
                      </a:lnTo>
                      <a:lnTo>
                        <a:pt x="203" y="123"/>
                      </a:lnTo>
                      <a:lnTo>
                        <a:pt x="203" y="122"/>
                      </a:lnTo>
                      <a:lnTo>
                        <a:pt x="201" y="122"/>
                      </a:lnTo>
                      <a:lnTo>
                        <a:pt x="201" y="120"/>
                      </a:lnTo>
                      <a:lnTo>
                        <a:pt x="201" y="120"/>
                      </a:lnTo>
                      <a:lnTo>
                        <a:pt x="201" y="119"/>
                      </a:lnTo>
                      <a:lnTo>
                        <a:pt x="200" y="119"/>
                      </a:lnTo>
                      <a:lnTo>
                        <a:pt x="199" y="118"/>
                      </a:lnTo>
                      <a:lnTo>
                        <a:pt x="199" y="117"/>
                      </a:lnTo>
                      <a:lnTo>
                        <a:pt x="197" y="114"/>
                      </a:lnTo>
                      <a:lnTo>
                        <a:pt x="199" y="113"/>
                      </a:lnTo>
                      <a:lnTo>
                        <a:pt x="200" y="110"/>
                      </a:lnTo>
                      <a:lnTo>
                        <a:pt x="200" y="106"/>
                      </a:lnTo>
                      <a:lnTo>
                        <a:pt x="201" y="106"/>
                      </a:lnTo>
                      <a:lnTo>
                        <a:pt x="201" y="105"/>
                      </a:lnTo>
                      <a:lnTo>
                        <a:pt x="203" y="105"/>
                      </a:lnTo>
                      <a:lnTo>
                        <a:pt x="203" y="105"/>
                      </a:lnTo>
                      <a:lnTo>
                        <a:pt x="205" y="103"/>
                      </a:lnTo>
                      <a:lnTo>
                        <a:pt x="205" y="102"/>
                      </a:lnTo>
                      <a:lnTo>
                        <a:pt x="207" y="101"/>
                      </a:lnTo>
                      <a:lnTo>
                        <a:pt x="207" y="100"/>
                      </a:lnTo>
                      <a:lnTo>
                        <a:pt x="208" y="96"/>
                      </a:lnTo>
                      <a:lnTo>
                        <a:pt x="208" y="90"/>
                      </a:lnTo>
                      <a:lnTo>
                        <a:pt x="208" y="86"/>
                      </a:lnTo>
                      <a:lnTo>
                        <a:pt x="207" y="83"/>
                      </a:lnTo>
                      <a:lnTo>
                        <a:pt x="207" y="83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9" y="83"/>
                      </a:lnTo>
                      <a:lnTo>
                        <a:pt x="209" y="84"/>
                      </a:lnTo>
                      <a:lnTo>
                        <a:pt x="210" y="85"/>
                      </a:lnTo>
                      <a:lnTo>
                        <a:pt x="212" y="85"/>
                      </a:lnTo>
                      <a:lnTo>
                        <a:pt x="212" y="88"/>
                      </a:lnTo>
                      <a:lnTo>
                        <a:pt x="210" y="88"/>
                      </a:lnTo>
                      <a:lnTo>
                        <a:pt x="210" y="92"/>
                      </a:lnTo>
                      <a:lnTo>
                        <a:pt x="213" y="93"/>
                      </a:lnTo>
                      <a:lnTo>
                        <a:pt x="213" y="96"/>
                      </a:lnTo>
                      <a:lnTo>
                        <a:pt x="212" y="96"/>
                      </a:lnTo>
                      <a:lnTo>
                        <a:pt x="212" y="97"/>
                      </a:lnTo>
                      <a:lnTo>
                        <a:pt x="210" y="97"/>
                      </a:lnTo>
                      <a:lnTo>
                        <a:pt x="210" y="100"/>
                      </a:lnTo>
                      <a:lnTo>
                        <a:pt x="212" y="100"/>
                      </a:lnTo>
                      <a:lnTo>
                        <a:pt x="212" y="103"/>
                      </a:lnTo>
                      <a:lnTo>
                        <a:pt x="212" y="103"/>
                      </a:lnTo>
                      <a:lnTo>
                        <a:pt x="212" y="105"/>
                      </a:lnTo>
                      <a:lnTo>
                        <a:pt x="213" y="106"/>
                      </a:lnTo>
                      <a:lnTo>
                        <a:pt x="214" y="109"/>
                      </a:lnTo>
                      <a:lnTo>
                        <a:pt x="214" y="109"/>
                      </a:lnTo>
                      <a:lnTo>
                        <a:pt x="213" y="113"/>
                      </a:lnTo>
                      <a:lnTo>
                        <a:pt x="214" y="113"/>
                      </a:lnTo>
                      <a:lnTo>
                        <a:pt x="216" y="114"/>
                      </a:lnTo>
                      <a:lnTo>
                        <a:pt x="217" y="115"/>
                      </a:lnTo>
                      <a:lnTo>
                        <a:pt x="220" y="117"/>
                      </a:lnTo>
                      <a:lnTo>
                        <a:pt x="221" y="114"/>
                      </a:lnTo>
                      <a:lnTo>
                        <a:pt x="224" y="115"/>
                      </a:lnTo>
                      <a:lnTo>
                        <a:pt x="224" y="114"/>
                      </a:lnTo>
                      <a:lnTo>
                        <a:pt x="226" y="114"/>
                      </a:lnTo>
                      <a:lnTo>
                        <a:pt x="226" y="114"/>
                      </a:lnTo>
                      <a:lnTo>
                        <a:pt x="227" y="115"/>
                      </a:lnTo>
                      <a:lnTo>
                        <a:pt x="229" y="115"/>
                      </a:lnTo>
                      <a:lnTo>
                        <a:pt x="229" y="115"/>
                      </a:lnTo>
                      <a:lnTo>
                        <a:pt x="229" y="115"/>
                      </a:lnTo>
                      <a:lnTo>
                        <a:pt x="230" y="115"/>
                      </a:lnTo>
                      <a:lnTo>
                        <a:pt x="230" y="114"/>
                      </a:lnTo>
                      <a:lnTo>
                        <a:pt x="237" y="114"/>
                      </a:lnTo>
                      <a:lnTo>
                        <a:pt x="237" y="115"/>
                      </a:lnTo>
                      <a:lnTo>
                        <a:pt x="238" y="115"/>
                      </a:lnTo>
                      <a:lnTo>
                        <a:pt x="238" y="117"/>
                      </a:lnTo>
                      <a:lnTo>
                        <a:pt x="238" y="118"/>
                      </a:lnTo>
                      <a:lnTo>
                        <a:pt x="239" y="119"/>
                      </a:lnTo>
                      <a:lnTo>
                        <a:pt x="239" y="118"/>
                      </a:lnTo>
                      <a:lnTo>
                        <a:pt x="242" y="118"/>
                      </a:lnTo>
                      <a:lnTo>
                        <a:pt x="242" y="118"/>
                      </a:lnTo>
                      <a:lnTo>
                        <a:pt x="241" y="117"/>
                      </a:lnTo>
                      <a:lnTo>
                        <a:pt x="239" y="117"/>
                      </a:lnTo>
                      <a:lnTo>
                        <a:pt x="238" y="115"/>
                      </a:lnTo>
                      <a:lnTo>
                        <a:pt x="238" y="115"/>
                      </a:lnTo>
                      <a:lnTo>
                        <a:pt x="238" y="113"/>
                      </a:lnTo>
                      <a:lnTo>
                        <a:pt x="238" y="113"/>
                      </a:lnTo>
                      <a:lnTo>
                        <a:pt x="237" y="111"/>
                      </a:lnTo>
                      <a:lnTo>
                        <a:pt x="237" y="111"/>
                      </a:lnTo>
                      <a:lnTo>
                        <a:pt x="237" y="111"/>
                      </a:lnTo>
                      <a:lnTo>
                        <a:pt x="235" y="111"/>
                      </a:lnTo>
                      <a:lnTo>
                        <a:pt x="235" y="111"/>
                      </a:lnTo>
                      <a:lnTo>
                        <a:pt x="234" y="111"/>
                      </a:lnTo>
                      <a:lnTo>
                        <a:pt x="233" y="109"/>
                      </a:lnTo>
                      <a:lnTo>
                        <a:pt x="229" y="109"/>
                      </a:lnTo>
                      <a:lnTo>
                        <a:pt x="229" y="107"/>
                      </a:lnTo>
                      <a:lnTo>
                        <a:pt x="227" y="106"/>
                      </a:lnTo>
                      <a:lnTo>
                        <a:pt x="225" y="106"/>
                      </a:lnTo>
                      <a:lnTo>
                        <a:pt x="224" y="106"/>
                      </a:lnTo>
                      <a:lnTo>
                        <a:pt x="224" y="103"/>
                      </a:lnTo>
                      <a:lnTo>
                        <a:pt x="225" y="101"/>
                      </a:lnTo>
                      <a:lnTo>
                        <a:pt x="226" y="100"/>
                      </a:lnTo>
                      <a:lnTo>
                        <a:pt x="226" y="98"/>
                      </a:lnTo>
                      <a:lnTo>
                        <a:pt x="230" y="98"/>
                      </a:lnTo>
                      <a:lnTo>
                        <a:pt x="231" y="100"/>
                      </a:lnTo>
                      <a:lnTo>
                        <a:pt x="234" y="100"/>
                      </a:lnTo>
                      <a:lnTo>
                        <a:pt x="235" y="101"/>
                      </a:lnTo>
                      <a:lnTo>
                        <a:pt x="238" y="103"/>
                      </a:lnTo>
                      <a:lnTo>
                        <a:pt x="239" y="103"/>
                      </a:lnTo>
                      <a:lnTo>
                        <a:pt x="241" y="101"/>
                      </a:lnTo>
                      <a:lnTo>
                        <a:pt x="242" y="100"/>
                      </a:lnTo>
                      <a:lnTo>
                        <a:pt x="243" y="98"/>
                      </a:lnTo>
                      <a:lnTo>
                        <a:pt x="242" y="97"/>
                      </a:lnTo>
                      <a:lnTo>
                        <a:pt x="242" y="97"/>
                      </a:lnTo>
                      <a:lnTo>
                        <a:pt x="241" y="97"/>
                      </a:lnTo>
                      <a:lnTo>
                        <a:pt x="241" y="96"/>
                      </a:lnTo>
                      <a:lnTo>
                        <a:pt x="237" y="96"/>
                      </a:lnTo>
                      <a:lnTo>
                        <a:pt x="237" y="96"/>
                      </a:lnTo>
                      <a:lnTo>
                        <a:pt x="238" y="96"/>
                      </a:lnTo>
                      <a:lnTo>
                        <a:pt x="238" y="94"/>
                      </a:lnTo>
                      <a:lnTo>
                        <a:pt x="239" y="94"/>
                      </a:lnTo>
                      <a:lnTo>
                        <a:pt x="241" y="94"/>
                      </a:lnTo>
                      <a:lnTo>
                        <a:pt x="241" y="93"/>
                      </a:lnTo>
                      <a:lnTo>
                        <a:pt x="242" y="93"/>
                      </a:lnTo>
                      <a:lnTo>
                        <a:pt x="243" y="92"/>
                      </a:lnTo>
                      <a:lnTo>
                        <a:pt x="246" y="92"/>
                      </a:lnTo>
                      <a:lnTo>
                        <a:pt x="246" y="90"/>
                      </a:lnTo>
                      <a:lnTo>
                        <a:pt x="248" y="90"/>
                      </a:lnTo>
                      <a:lnTo>
                        <a:pt x="251" y="90"/>
                      </a:lnTo>
                      <a:lnTo>
                        <a:pt x="252" y="92"/>
                      </a:lnTo>
                      <a:lnTo>
                        <a:pt x="252" y="92"/>
                      </a:lnTo>
                      <a:lnTo>
                        <a:pt x="255" y="92"/>
                      </a:lnTo>
                      <a:lnTo>
                        <a:pt x="255" y="93"/>
                      </a:lnTo>
                      <a:lnTo>
                        <a:pt x="256" y="93"/>
                      </a:lnTo>
                      <a:lnTo>
                        <a:pt x="256" y="93"/>
                      </a:lnTo>
                      <a:lnTo>
                        <a:pt x="259" y="93"/>
                      </a:lnTo>
                      <a:lnTo>
                        <a:pt x="260" y="96"/>
                      </a:lnTo>
                      <a:lnTo>
                        <a:pt x="263" y="96"/>
                      </a:lnTo>
                      <a:lnTo>
                        <a:pt x="267" y="101"/>
                      </a:lnTo>
                      <a:lnTo>
                        <a:pt x="268" y="101"/>
                      </a:lnTo>
                      <a:lnTo>
                        <a:pt x="268" y="101"/>
                      </a:lnTo>
                      <a:lnTo>
                        <a:pt x="271" y="102"/>
                      </a:lnTo>
                      <a:lnTo>
                        <a:pt x="273" y="102"/>
                      </a:lnTo>
                      <a:lnTo>
                        <a:pt x="279" y="102"/>
                      </a:lnTo>
                      <a:lnTo>
                        <a:pt x="281" y="102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3"/>
                      </a:lnTo>
                      <a:lnTo>
                        <a:pt x="284" y="105"/>
                      </a:lnTo>
                      <a:lnTo>
                        <a:pt x="282" y="106"/>
                      </a:lnTo>
                      <a:lnTo>
                        <a:pt x="281" y="107"/>
                      </a:lnTo>
                      <a:lnTo>
                        <a:pt x="280" y="109"/>
                      </a:lnTo>
                      <a:lnTo>
                        <a:pt x="279" y="109"/>
                      </a:lnTo>
                      <a:lnTo>
                        <a:pt x="276" y="115"/>
                      </a:lnTo>
                      <a:lnTo>
                        <a:pt x="276" y="117"/>
                      </a:lnTo>
                      <a:lnTo>
                        <a:pt x="277" y="118"/>
                      </a:lnTo>
                      <a:lnTo>
                        <a:pt x="277" y="120"/>
                      </a:lnTo>
                      <a:lnTo>
                        <a:pt x="276" y="120"/>
                      </a:lnTo>
                      <a:lnTo>
                        <a:pt x="276" y="122"/>
                      </a:lnTo>
                      <a:lnTo>
                        <a:pt x="275" y="122"/>
                      </a:lnTo>
                      <a:lnTo>
                        <a:pt x="273" y="127"/>
                      </a:lnTo>
                      <a:lnTo>
                        <a:pt x="272" y="127"/>
                      </a:lnTo>
                      <a:lnTo>
                        <a:pt x="271" y="130"/>
                      </a:lnTo>
                      <a:lnTo>
                        <a:pt x="271" y="130"/>
                      </a:lnTo>
                      <a:lnTo>
                        <a:pt x="269" y="131"/>
                      </a:lnTo>
                      <a:lnTo>
                        <a:pt x="272" y="131"/>
                      </a:lnTo>
                      <a:lnTo>
                        <a:pt x="277" y="127"/>
                      </a:lnTo>
                      <a:lnTo>
                        <a:pt x="277" y="126"/>
                      </a:lnTo>
                      <a:lnTo>
                        <a:pt x="277" y="126"/>
                      </a:lnTo>
                      <a:lnTo>
                        <a:pt x="277" y="127"/>
                      </a:lnTo>
                      <a:lnTo>
                        <a:pt x="279" y="128"/>
                      </a:lnTo>
                      <a:lnTo>
                        <a:pt x="280" y="130"/>
                      </a:lnTo>
                      <a:lnTo>
                        <a:pt x="280" y="130"/>
                      </a:lnTo>
                      <a:lnTo>
                        <a:pt x="282" y="131"/>
                      </a:lnTo>
                      <a:lnTo>
                        <a:pt x="282" y="134"/>
                      </a:lnTo>
                      <a:lnTo>
                        <a:pt x="285" y="135"/>
                      </a:lnTo>
                      <a:lnTo>
                        <a:pt x="285" y="135"/>
                      </a:lnTo>
                      <a:lnTo>
                        <a:pt x="294" y="135"/>
                      </a:lnTo>
                      <a:lnTo>
                        <a:pt x="294" y="136"/>
                      </a:lnTo>
                      <a:lnTo>
                        <a:pt x="296" y="136"/>
                      </a:lnTo>
                      <a:lnTo>
                        <a:pt x="296" y="135"/>
                      </a:lnTo>
                      <a:lnTo>
                        <a:pt x="297" y="135"/>
                      </a:lnTo>
                      <a:lnTo>
                        <a:pt x="298" y="134"/>
                      </a:lnTo>
                      <a:lnTo>
                        <a:pt x="299" y="134"/>
                      </a:lnTo>
                      <a:lnTo>
                        <a:pt x="301" y="135"/>
                      </a:lnTo>
                      <a:lnTo>
                        <a:pt x="305" y="136"/>
                      </a:lnTo>
                      <a:lnTo>
                        <a:pt x="305" y="140"/>
                      </a:lnTo>
                      <a:lnTo>
                        <a:pt x="305" y="140"/>
                      </a:lnTo>
                      <a:lnTo>
                        <a:pt x="306" y="141"/>
                      </a:lnTo>
                      <a:lnTo>
                        <a:pt x="307" y="141"/>
                      </a:lnTo>
                      <a:lnTo>
                        <a:pt x="307" y="140"/>
                      </a:lnTo>
                      <a:lnTo>
                        <a:pt x="307" y="140"/>
                      </a:lnTo>
                      <a:lnTo>
                        <a:pt x="307" y="136"/>
                      </a:lnTo>
                      <a:lnTo>
                        <a:pt x="306" y="135"/>
                      </a:lnTo>
                      <a:lnTo>
                        <a:pt x="306" y="135"/>
                      </a:lnTo>
                      <a:lnTo>
                        <a:pt x="305" y="135"/>
                      </a:lnTo>
                      <a:lnTo>
                        <a:pt x="305" y="134"/>
                      </a:lnTo>
                      <a:lnTo>
                        <a:pt x="302" y="134"/>
                      </a:lnTo>
                      <a:lnTo>
                        <a:pt x="302" y="134"/>
                      </a:lnTo>
                      <a:lnTo>
                        <a:pt x="301" y="132"/>
                      </a:lnTo>
                      <a:lnTo>
                        <a:pt x="301" y="132"/>
                      </a:lnTo>
                      <a:lnTo>
                        <a:pt x="299" y="131"/>
                      </a:lnTo>
                      <a:lnTo>
                        <a:pt x="298" y="131"/>
                      </a:lnTo>
                      <a:lnTo>
                        <a:pt x="297" y="132"/>
                      </a:lnTo>
                      <a:lnTo>
                        <a:pt x="296" y="132"/>
                      </a:lnTo>
                      <a:lnTo>
                        <a:pt x="294" y="132"/>
                      </a:lnTo>
                      <a:lnTo>
                        <a:pt x="293" y="134"/>
                      </a:lnTo>
                      <a:lnTo>
                        <a:pt x="293" y="135"/>
                      </a:lnTo>
                      <a:lnTo>
                        <a:pt x="292" y="134"/>
                      </a:lnTo>
                      <a:lnTo>
                        <a:pt x="292" y="134"/>
                      </a:lnTo>
                      <a:lnTo>
                        <a:pt x="289" y="132"/>
                      </a:lnTo>
                      <a:lnTo>
                        <a:pt x="288" y="131"/>
                      </a:lnTo>
                      <a:lnTo>
                        <a:pt x="286" y="130"/>
                      </a:lnTo>
                      <a:lnTo>
                        <a:pt x="285" y="130"/>
                      </a:lnTo>
                      <a:lnTo>
                        <a:pt x="284" y="130"/>
                      </a:lnTo>
                      <a:lnTo>
                        <a:pt x="282" y="128"/>
                      </a:lnTo>
                      <a:lnTo>
                        <a:pt x="282" y="127"/>
                      </a:lnTo>
                      <a:lnTo>
                        <a:pt x="282" y="127"/>
                      </a:lnTo>
                      <a:lnTo>
                        <a:pt x="282" y="124"/>
                      </a:lnTo>
                      <a:lnTo>
                        <a:pt x="282" y="124"/>
                      </a:lnTo>
                      <a:lnTo>
                        <a:pt x="285" y="124"/>
                      </a:lnTo>
                      <a:lnTo>
                        <a:pt x="288" y="124"/>
                      </a:lnTo>
                      <a:lnTo>
                        <a:pt x="288" y="122"/>
                      </a:lnTo>
                      <a:lnTo>
                        <a:pt x="288" y="119"/>
                      </a:lnTo>
                      <a:lnTo>
                        <a:pt x="286" y="118"/>
                      </a:lnTo>
                      <a:lnTo>
                        <a:pt x="286" y="114"/>
                      </a:lnTo>
                      <a:lnTo>
                        <a:pt x="286" y="111"/>
                      </a:lnTo>
                      <a:lnTo>
                        <a:pt x="286" y="109"/>
                      </a:lnTo>
                      <a:lnTo>
                        <a:pt x="286" y="109"/>
                      </a:lnTo>
                      <a:lnTo>
                        <a:pt x="286" y="107"/>
                      </a:lnTo>
                      <a:lnTo>
                        <a:pt x="288" y="107"/>
                      </a:lnTo>
                      <a:lnTo>
                        <a:pt x="288" y="106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8" y="102"/>
                      </a:lnTo>
                      <a:lnTo>
                        <a:pt x="288" y="101"/>
                      </a:lnTo>
                      <a:lnTo>
                        <a:pt x="281" y="98"/>
                      </a:lnTo>
                      <a:lnTo>
                        <a:pt x="281" y="97"/>
                      </a:lnTo>
                      <a:lnTo>
                        <a:pt x="279" y="96"/>
                      </a:lnTo>
                      <a:lnTo>
                        <a:pt x="279" y="94"/>
                      </a:lnTo>
                      <a:lnTo>
                        <a:pt x="272" y="94"/>
                      </a:lnTo>
                      <a:lnTo>
                        <a:pt x="272" y="94"/>
                      </a:lnTo>
                      <a:lnTo>
                        <a:pt x="271" y="94"/>
                      </a:lnTo>
                      <a:lnTo>
                        <a:pt x="271" y="93"/>
                      </a:lnTo>
                      <a:lnTo>
                        <a:pt x="269" y="93"/>
                      </a:lnTo>
                      <a:lnTo>
                        <a:pt x="267" y="92"/>
                      </a:lnTo>
                      <a:lnTo>
                        <a:pt x="265" y="90"/>
                      </a:lnTo>
                      <a:lnTo>
                        <a:pt x="265" y="89"/>
                      </a:lnTo>
                      <a:lnTo>
                        <a:pt x="264" y="86"/>
                      </a:lnTo>
                      <a:lnTo>
                        <a:pt x="264" y="84"/>
                      </a:lnTo>
                      <a:lnTo>
                        <a:pt x="264" y="81"/>
                      </a:lnTo>
                      <a:lnTo>
                        <a:pt x="265" y="81"/>
                      </a:lnTo>
                      <a:lnTo>
                        <a:pt x="265" y="79"/>
                      </a:lnTo>
                      <a:lnTo>
                        <a:pt x="265" y="79"/>
                      </a:lnTo>
                      <a:lnTo>
                        <a:pt x="265" y="76"/>
                      </a:lnTo>
                      <a:lnTo>
                        <a:pt x="267" y="76"/>
                      </a:lnTo>
                      <a:lnTo>
                        <a:pt x="265" y="73"/>
                      </a:lnTo>
                      <a:lnTo>
                        <a:pt x="267" y="73"/>
                      </a:lnTo>
                      <a:lnTo>
                        <a:pt x="267" y="72"/>
                      </a:lnTo>
                      <a:lnTo>
                        <a:pt x="268" y="71"/>
                      </a:lnTo>
                      <a:lnTo>
                        <a:pt x="268" y="69"/>
                      </a:lnTo>
                      <a:lnTo>
                        <a:pt x="268" y="68"/>
                      </a:lnTo>
                      <a:lnTo>
                        <a:pt x="271" y="68"/>
                      </a:lnTo>
                      <a:lnTo>
                        <a:pt x="273" y="68"/>
                      </a:lnTo>
                      <a:lnTo>
                        <a:pt x="273" y="67"/>
                      </a:lnTo>
                      <a:lnTo>
                        <a:pt x="280" y="67"/>
                      </a:lnTo>
                      <a:lnTo>
                        <a:pt x="280" y="67"/>
                      </a:lnTo>
                      <a:lnTo>
                        <a:pt x="282" y="67"/>
                      </a:lnTo>
                      <a:lnTo>
                        <a:pt x="282" y="66"/>
                      </a:lnTo>
                      <a:lnTo>
                        <a:pt x="288" y="67"/>
                      </a:lnTo>
                      <a:lnTo>
                        <a:pt x="288" y="66"/>
                      </a:lnTo>
                      <a:lnTo>
                        <a:pt x="290" y="66"/>
                      </a:lnTo>
                      <a:lnTo>
                        <a:pt x="290" y="66"/>
                      </a:lnTo>
                      <a:lnTo>
                        <a:pt x="293" y="66"/>
                      </a:lnTo>
                      <a:lnTo>
                        <a:pt x="293" y="64"/>
                      </a:lnTo>
                      <a:lnTo>
                        <a:pt x="294" y="64"/>
                      </a:lnTo>
                      <a:lnTo>
                        <a:pt x="297" y="64"/>
                      </a:lnTo>
                      <a:lnTo>
                        <a:pt x="298" y="66"/>
                      </a:lnTo>
                      <a:lnTo>
                        <a:pt x="299" y="67"/>
                      </a:lnTo>
                      <a:lnTo>
                        <a:pt x="301" y="67"/>
                      </a:lnTo>
                      <a:lnTo>
                        <a:pt x="302" y="67"/>
                      </a:lnTo>
                      <a:lnTo>
                        <a:pt x="303" y="66"/>
                      </a:lnTo>
                      <a:lnTo>
                        <a:pt x="307" y="66"/>
                      </a:lnTo>
                      <a:lnTo>
                        <a:pt x="307" y="66"/>
                      </a:lnTo>
                      <a:lnTo>
                        <a:pt x="310" y="66"/>
                      </a:lnTo>
                      <a:lnTo>
                        <a:pt x="310" y="64"/>
                      </a:lnTo>
                      <a:lnTo>
                        <a:pt x="314" y="64"/>
                      </a:lnTo>
                      <a:lnTo>
                        <a:pt x="314" y="64"/>
                      </a:lnTo>
                      <a:lnTo>
                        <a:pt x="316" y="64"/>
                      </a:lnTo>
                      <a:lnTo>
                        <a:pt x="316" y="66"/>
                      </a:lnTo>
                      <a:lnTo>
                        <a:pt x="318" y="66"/>
                      </a:lnTo>
                      <a:lnTo>
                        <a:pt x="318" y="66"/>
                      </a:lnTo>
                      <a:lnTo>
                        <a:pt x="319" y="67"/>
                      </a:lnTo>
                      <a:lnTo>
                        <a:pt x="318" y="68"/>
                      </a:lnTo>
                      <a:lnTo>
                        <a:pt x="316" y="69"/>
                      </a:lnTo>
                      <a:lnTo>
                        <a:pt x="315" y="71"/>
                      </a:lnTo>
                      <a:lnTo>
                        <a:pt x="322" y="71"/>
                      </a:lnTo>
                      <a:lnTo>
                        <a:pt x="323" y="69"/>
                      </a:lnTo>
                      <a:lnTo>
                        <a:pt x="323" y="67"/>
                      </a:lnTo>
                      <a:lnTo>
                        <a:pt x="322" y="66"/>
                      </a:lnTo>
                      <a:lnTo>
                        <a:pt x="320" y="64"/>
                      </a:lnTo>
                      <a:lnTo>
                        <a:pt x="320" y="64"/>
                      </a:lnTo>
                      <a:lnTo>
                        <a:pt x="320" y="63"/>
                      </a:lnTo>
                      <a:lnTo>
                        <a:pt x="319" y="62"/>
                      </a:lnTo>
                      <a:lnTo>
                        <a:pt x="319" y="59"/>
                      </a:lnTo>
                      <a:lnTo>
                        <a:pt x="316" y="58"/>
                      </a:lnTo>
                      <a:lnTo>
                        <a:pt x="315" y="58"/>
                      </a:lnTo>
                      <a:lnTo>
                        <a:pt x="313" y="56"/>
                      </a:lnTo>
                      <a:lnTo>
                        <a:pt x="313" y="55"/>
                      </a:lnTo>
                      <a:lnTo>
                        <a:pt x="315" y="54"/>
                      </a:lnTo>
                      <a:lnTo>
                        <a:pt x="318" y="54"/>
                      </a:lnTo>
                      <a:lnTo>
                        <a:pt x="319" y="54"/>
                      </a:lnTo>
                      <a:lnTo>
                        <a:pt x="319" y="54"/>
                      </a:lnTo>
                      <a:lnTo>
                        <a:pt x="320" y="55"/>
                      </a:lnTo>
                      <a:lnTo>
                        <a:pt x="320" y="54"/>
                      </a:lnTo>
                      <a:lnTo>
                        <a:pt x="319" y="52"/>
                      </a:lnTo>
                      <a:lnTo>
                        <a:pt x="319" y="50"/>
                      </a:lnTo>
                      <a:lnTo>
                        <a:pt x="314" y="50"/>
                      </a:lnTo>
                      <a:lnTo>
                        <a:pt x="314" y="47"/>
                      </a:lnTo>
                      <a:lnTo>
                        <a:pt x="315" y="46"/>
                      </a:lnTo>
                      <a:lnTo>
                        <a:pt x="316" y="47"/>
                      </a:lnTo>
                      <a:lnTo>
                        <a:pt x="318" y="47"/>
                      </a:lnTo>
                      <a:lnTo>
                        <a:pt x="319" y="47"/>
                      </a:lnTo>
                      <a:lnTo>
                        <a:pt x="319" y="48"/>
                      </a:lnTo>
                      <a:lnTo>
                        <a:pt x="320" y="50"/>
                      </a:lnTo>
                      <a:lnTo>
                        <a:pt x="322" y="50"/>
                      </a:lnTo>
                      <a:lnTo>
                        <a:pt x="323" y="50"/>
                      </a:lnTo>
                      <a:lnTo>
                        <a:pt x="323" y="46"/>
                      </a:lnTo>
                      <a:lnTo>
                        <a:pt x="323" y="46"/>
                      </a:lnTo>
                      <a:lnTo>
                        <a:pt x="323" y="45"/>
                      </a:lnTo>
                      <a:lnTo>
                        <a:pt x="324" y="45"/>
                      </a:lnTo>
                      <a:lnTo>
                        <a:pt x="324" y="43"/>
                      </a:lnTo>
                      <a:lnTo>
                        <a:pt x="327" y="43"/>
                      </a:lnTo>
                      <a:lnTo>
                        <a:pt x="327" y="42"/>
                      </a:lnTo>
                      <a:lnTo>
                        <a:pt x="328" y="42"/>
                      </a:lnTo>
                      <a:lnTo>
                        <a:pt x="328" y="41"/>
                      </a:lnTo>
                      <a:lnTo>
                        <a:pt x="327" y="41"/>
                      </a:lnTo>
                      <a:lnTo>
                        <a:pt x="327" y="39"/>
                      </a:lnTo>
                      <a:lnTo>
                        <a:pt x="326" y="39"/>
                      </a:lnTo>
                      <a:lnTo>
                        <a:pt x="326" y="39"/>
                      </a:lnTo>
                      <a:lnTo>
                        <a:pt x="324" y="39"/>
                      </a:lnTo>
                      <a:lnTo>
                        <a:pt x="323" y="39"/>
                      </a:lnTo>
                      <a:lnTo>
                        <a:pt x="323" y="38"/>
                      </a:lnTo>
                      <a:lnTo>
                        <a:pt x="327" y="38"/>
                      </a:lnTo>
                      <a:lnTo>
                        <a:pt x="327" y="38"/>
                      </a:lnTo>
                      <a:lnTo>
                        <a:pt x="327" y="38"/>
                      </a:lnTo>
                      <a:lnTo>
                        <a:pt x="327" y="38"/>
                      </a:lnTo>
                      <a:lnTo>
                        <a:pt x="330" y="38"/>
                      </a:lnTo>
                      <a:lnTo>
                        <a:pt x="330" y="38"/>
                      </a:lnTo>
                      <a:lnTo>
                        <a:pt x="331" y="38"/>
                      </a:lnTo>
                      <a:lnTo>
                        <a:pt x="331" y="38"/>
                      </a:lnTo>
                      <a:lnTo>
                        <a:pt x="331" y="38"/>
                      </a:lnTo>
                      <a:lnTo>
                        <a:pt x="334" y="38"/>
                      </a:lnTo>
                      <a:lnTo>
                        <a:pt x="334" y="37"/>
                      </a:lnTo>
                      <a:lnTo>
                        <a:pt x="337" y="37"/>
                      </a:lnTo>
                      <a:lnTo>
                        <a:pt x="339" y="35"/>
                      </a:lnTo>
                      <a:lnTo>
                        <a:pt x="341" y="35"/>
                      </a:lnTo>
                      <a:lnTo>
                        <a:pt x="343" y="33"/>
                      </a:lnTo>
                      <a:lnTo>
                        <a:pt x="345" y="33"/>
                      </a:lnTo>
                      <a:lnTo>
                        <a:pt x="345" y="33"/>
                      </a:lnTo>
                      <a:lnTo>
                        <a:pt x="348" y="33"/>
                      </a:lnTo>
                      <a:lnTo>
                        <a:pt x="348" y="31"/>
                      </a:lnTo>
                      <a:lnTo>
                        <a:pt x="349" y="31"/>
                      </a:lnTo>
                      <a:lnTo>
                        <a:pt x="349" y="31"/>
                      </a:lnTo>
                      <a:lnTo>
                        <a:pt x="351" y="33"/>
                      </a:lnTo>
                      <a:lnTo>
                        <a:pt x="352" y="33"/>
                      </a:lnTo>
                      <a:lnTo>
                        <a:pt x="353" y="33"/>
                      </a:lnTo>
                      <a:lnTo>
                        <a:pt x="354" y="33"/>
                      </a:lnTo>
                      <a:lnTo>
                        <a:pt x="354" y="31"/>
                      </a:lnTo>
                      <a:lnTo>
                        <a:pt x="356" y="31"/>
                      </a:lnTo>
                      <a:lnTo>
                        <a:pt x="356" y="31"/>
                      </a:lnTo>
                      <a:lnTo>
                        <a:pt x="357" y="31"/>
                      </a:lnTo>
                      <a:lnTo>
                        <a:pt x="358" y="31"/>
                      </a:lnTo>
                      <a:lnTo>
                        <a:pt x="358" y="31"/>
                      </a:lnTo>
                      <a:lnTo>
                        <a:pt x="358" y="31"/>
                      </a:lnTo>
                      <a:lnTo>
                        <a:pt x="360" y="31"/>
                      </a:lnTo>
                      <a:lnTo>
                        <a:pt x="360" y="31"/>
                      </a:lnTo>
                      <a:lnTo>
                        <a:pt x="364" y="31"/>
                      </a:lnTo>
                      <a:lnTo>
                        <a:pt x="364" y="30"/>
                      </a:lnTo>
                      <a:lnTo>
                        <a:pt x="365" y="30"/>
                      </a:lnTo>
                      <a:lnTo>
                        <a:pt x="365" y="30"/>
                      </a:lnTo>
                      <a:lnTo>
                        <a:pt x="378" y="29"/>
                      </a:lnTo>
                      <a:lnTo>
                        <a:pt x="378" y="28"/>
                      </a:lnTo>
                      <a:lnTo>
                        <a:pt x="378" y="28"/>
                      </a:lnTo>
                      <a:lnTo>
                        <a:pt x="377" y="26"/>
                      </a:lnTo>
                      <a:lnTo>
                        <a:pt x="378" y="26"/>
                      </a:lnTo>
                      <a:lnTo>
                        <a:pt x="379" y="26"/>
                      </a:lnTo>
                      <a:lnTo>
                        <a:pt x="381" y="25"/>
                      </a:lnTo>
                      <a:lnTo>
                        <a:pt x="381" y="25"/>
                      </a:lnTo>
                      <a:lnTo>
                        <a:pt x="381" y="25"/>
                      </a:lnTo>
                      <a:lnTo>
                        <a:pt x="382" y="26"/>
                      </a:lnTo>
                      <a:lnTo>
                        <a:pt x="385" y="26"/>
                      </a:lnTo>
                      <a:lnTo>
                        <a:pt x="385" y="25"/>
                      </a:lnTo>
                      <a:lnTo>
                        <a:pt x="387" y="25"/>
                      </a:lnTo>
                      <a:lnTo>
                        <a:pt x="387" y="25"/>
                      </a:lnTo>
                      <a:lnTo>
                        <a:pt x="391" y="25"/>
                      </a:lnTo>
                      <a:lnTo>
                        <a:pt x="391" y="25"/>
                      </a:lnTo>
                      <a:lnTo>
                        <a:pt x="391" y="26"/>
                      </a:lnTo>
                      <a:lnTo>
                        <a:pt x="392" y="26"/>
                      </a:lnTo>
                      <a:lnTo>
                        <a:pt x="394" y="26"/>
                      </a:lnTo>
                      <a:lnTo>
                        <a:pt x="394" y="25"/>
                      </a:lnTo>
                      <a:lnTo>
                        <a:pt x="395" y="25"/>
                      </a:lnTo>
                      <a:lnTo>
                        <a:pt x="396" y="24"/>
                      </a:lnTo>
                      <a:lnTo>
                        <a:pt x="396" y="25"/>
                      </a:lnTo>
                      <a:lnTo>
                        <a:pt x="398" y="25"/>
                      </a:lnTo>
                      <a:lnTo>
                        <a:pt x="398" y="25"/>
                      </a:lnTo>
                      <a:lnTo>
                        <a:pt x="398" y="25"/>
                      </a:lnTo>
                      <a:lnTo>
                        <a:pt x="398" y="25"/>
                      </a:lnTo>
                      <a:lnTo>
                        <a:pt x="399" y="25"/>
                      </a:lnTo>
                      <a:lnTo>
                        <a:pt x="399" y="26"/>
                      </a:lnTo>
                      <a:lnTo>
                        <a:pt x="400" y="26"/>
                      </a:lnTo>
                      <a:lnTo>
                        <a:pt x="400" y="26"/>
                      </a:lnTo>
                      <a:lnTo>
                        <a:pt x="400" y="25"/>
                      </a:lnTo>
                      <a:lnTo>
                        <a:pt x="403" y="25"/>
                      </a:lnTo>
                      <a:lnTo>
                        <a:pt x="404" y="25"/>
                      </a:lnTo>
                      <a:lnTo>
                        <a:pt x="407" y="26"/>
                      </a:lnTo>
                      <a:lnTo>
                        <a:pt x="408" y="26"/>
                      </a:lnTo>
                      <a:lnTo>
                        <a:pt x="408" y="28"/>
                      </a:lnTo>
                      <a:lnTo>
                        <a:pt x="406" y="30"/>
                      </a:lnTo>
                      <a:lnTo>
                        <a:pt x="406" y="31"/>
                      </a:lnTo>
                      <a:lnTo>
                        <a:pt x="404" y="31"/>
                      </a:lnTo>
                      <a:lnTo>
                        <a:pt x="404" y="33"/>
                      </a:lnTo>
                      <a:lnTo>
                        <a:pt x="403" y="33"/>
                      </a:lnTo>
                      <a:lnTo>
                        <a:pt x="403" y="34"/>
                      </a:lnTo>
                      <a:lnTo>
                        <a:pt x="404" y="34"/>
                      </a:lnTo>
                      <a:lnTo>
                        <a:pt x="404" y="33"/>
                      </a:lnTo>
                      <a:lnTo>
                        <a:pt x="408" y="33"/>
                      </a:lnTo>
                      <a:lnTo>
                        <a:pt x="408" y="31"/>
                      </a:lnTo>
                      <a:lnTo>
                        <a:pt x="408" y="31"/>
                      </a:lnTo>
                      <a:lnTo>
                        <a:pt x="408" y="30"/>
                      </a:lnTo>
                      <a:lnTo>
                        <a:pt x="411" y="30"/>
                      </a:lnTo>
                      <a:lnTo>
                        <a:pt x="411" y="31"/>
                      </a:lnTo>
                      <a:lnTo>
                        <a:pt x="411" y="33"/>
                      </a:lnTo>
                      <a:lnTo>
                        <a:pt x="412" y="33"/>
                      </a:lnTo>
                      <a:lnTo>
                        <a:pt x="412" y="33"/>
                      </a:lnTo>
                      <a:lnTo>
                        <a:pt x="413" y="31"/>
                      </a:lnTo>
                      <a:lnTo>
                        <a:pt x="413" y="30"/>
                      </a:lnTo>
                      <a:lnTo>
                        <a:pt x="415" y="30"/>
                      </a:lnTo>
                      <a:lnTo>
                        <a:pt x="415" y="31"/>
                      </a:lnTo>
                      <a:lnTo>
                        <a:pt x="416" y="31"/>
                      </a:lnTo>
                      <a:lnTo>
                        <a:pt x="416" y="30"/>
                      </a:lnTo>
                      <a:lnTo>
                        <a:pt x="417" y="30"/>
                      </a:lnTo>
                      <a:lnTo>
                        <a:pt x="421" y="26"/>
                      </a:lnTo>
                      <a:lnTo>
                        <a:pt x="424" y="26"/>
                      </a:lnTo>
                      <a:lnTo>
                        <a:pt x="425" y="24"/>
                      </a:lnTo>
                      <a:lnTo>
                        <a:pt x="426" y="25"/>
                      </a:lnTo>
                      <a:lnTo>
                        <a:pt x="429" y="25"/>
                      </a:lnTo>
                      <a:lnTo>
                        <a:pt x="429" y="26"/>
                      </a:lnTo>
                      <a:lnTo>
                        <a:pt x="430" y="28"/>
                      </a:lnTo>
                      <a:lnTo>
                        <a:pt x="430" y="29"/>
                      </a:lnTo>
                      <a:lnTo>
                        <a:pt x="429" y="31"/>
                      </a:lnTo>
                      <a:lnTo>
                        <a:pt x="429" y="34"/>
                      </a:lnTo>
                      <a:lnTo>
                        <a:pt x="430" y="34"/>
                      </a:lnTo>
                      <a:lnTo>
                        <a:pt x="430" y="33"/>
                      </a:lnTo>
                      <a:lnTo>
                        <a:pt x="432" y="31"/>
                      </a:lnTo>
                      <a:lnTo>
                        <a:pt x="433" y="31"/>
                      </a:lnTo>
                      <a:lnTo>
                        <a:pt x="433" y="29"/>
                      </a:lnTo>
                      <a:lnTo>
                        <a:pt x="432" y="29"/>
                      </a:lnTo>
                      <a:lnTo>
                        <a:pt x="432" y="25"/>
                      </a:lnTo>
                      <a:lnTo>
                        <a:pt x="430" y="25"/>
                      </a:lnTo>
                      <a:lnTo>
                        <a:pt x="430" y="24"/>
                      </a:lnTo>
                      <a:lnTo>
                        <a:pt x="430" y="24"/>
                      </a:lnTo>
                      <a:lnTo>
                        <a:pt x="430" y="24"/>
                      </a:lnTo>
                      <a:lnTo>
                        <a:pt x="429" y="24"/>
                      </a:lnTo>
                      <a:lnTo>
                        <a:pt x="429" y="22"/>
                      </a:lnTo>
                      <a:lnTo>
                        <a:pt x="428" y="22"/>
                      </a:lnTo>
                      <a:lnTo>
                        <a:pt x="428" y="22"/>
                      </a:lnTo>
                      <a:lnTo>
                        <a:pt x="428" y="22"/>
                      </a:lnTo>
                      <a:lnTo>
                        <a:pt x="428" y="22"/>
                      </a:lnTo>
                      <a:lnTo>
                        <a:pt x="426" y="22"/>
                      </a:lnTo>
                      <a:lnTo>
                        <a:pt x="426" y="21"/>
                      </a:lnTo>
                      <a:lnTo>
                        <a:pt x="429" y="21"/>
                      </a:lnTo>
                      <a:lnTo>
                        <a:pt x="432" y="20"/>
                      </a:lnTo>
                      <a:lnTo>
                        <a:pt x="432" y="20"/>
                      </a:lnTo>
                      <a:lnTo>
                        <a:pt x="432" y="21"/>
                      </a:lnTo>
                      <a:lnTo>
                        <a:pt x="437" y="20"/>
                      </a:lnTo>
                      <a:lnTo>
                        <a:pt x="438" y="20"/>
                      </a:lnTo>
                      <a:lnTo>
                        <a:pt x="438" y="21"/>
                      </a:lnTo>
                      <a:lnTo>
                        <a:pt x="440" y="21"/>
                      </a:lnTo>
                      <a:lnTo>
                        <a:pt x="440" y="21"/>
                      </a:lnTo>
                      <a:lnTo>
                        <a:pt x="441" y="20"/>
                      </a:lnTo>
                      <a:lnTo>
                        <a:pt x="442" y="20"/>
                      </a:lnTo>
                      <a:lnTo>
                        <a:pt x="443" y="20"/>
                      </a:lnTo>
                      <a:lnTo>
                        <a:pt x="443" y="21"/>
                      </a:lnTo>
                      <a:lnTo>
                        <a:pt x="446" y="22"/>
                      </a:lnTo>
                      <a:lnTo>
                        <a:pt x="449" y="22"/>
                      </a:lnTo>
                      <a:lnTo>
                        <a:pt x="449" y="21"/>
                      </a:lnTo>
                      <a:lnTo>
                        <a:pt x="446" y="18"/>
                      </a:lnTo>
                      <a:lnTo>
                        <a:pt x="446" y="18"/>
                      </a:lnTo>
                      <a:lnTo>
                        <a:pt x="445" y="17"/>
                      </a:lnTo>
                      <a:lnTo>
                        <a:pt x="445" y="17"/>
                      </a:lnTo>
                      <a:lnTo>
                        <a:pt x="443" y="17"/>
                      </a:lnTo>
                      <a:lnTo>
                        <a:pt x="443" y="16"/>
                      </a:lnTo>
                      <a:lnTo>
                        <a:pt x="443" y="13"/>
                      </a:lnTo>
                      <a:lnTo>
                        <a:pt x="446" y="13"/>
                      </a:lnTo>
                      <a:lnTo>
                        <a:pt x="446" y="12"/>
                      </a:lnTo>
                      <a:lnTo>
                        <a:pt x="446" y="12"/>
                      </a:lnTo>
                      <a:lnTo>
                        <a:pt x="447" y="12"/>
                      </a:lnTo>
                      <a:lnTo>
                        <a:pt x="449" y="11"/>
                      </a:lnTo>
                      <a:lnTo>
                        <a:pt x="450" y="9"/>
                      </a:lnTo>
                      <a:lnTo>
                        <a:pt x="451" y="9"/>
                      </a:lnTo>
                      <a:lnTo>
                        <a:pt x="451" y="8"/>
                      </a:lnTo>
                      <a:lnTo>
                        <a:pt x="451" y="7"/>
                      </a:lnTo>
                      <a:lnTo>
                        <a:pt x="453" y="7"/>
                      </a:lnTo>
                      <a:lnTo>
                        <a:pt x="453" y="7"/>
                      </a:lnTo>
                      <a:lnTo>
                        <a:pt x="451" y="7"/>
                      </a:lnTo>
                      <a:lnTo>
                        <a:pt x="453" y="5"/>
                      </a:lnTo>
                      <a:lnTo>
                        <a:pt x="454" y="5"/>
                      </a:lnTo>
                      <a:lnTo>
                        <a:pt x="454" y="4"/>
                      </a:lnTo>
                      <a:lnTo>
                        <a:pt x="457" y="3"/>
                      </a:lnTo>
                      <a:lnTo>
                        <a:pt x="458" y="3"/>
                      </a:lnTo>
                      <a:lnTo>
                        <a:pt x="460" y="1"/>
                      </a:lnTo>
                      <a:lnTo>
                        <a:pt x="463" y="1"/>
                      </a:lnTo>
                      <a:lnTo>
                        <a:pt x="463" y="1"/>
                      </a:lnTo>
                      <a:lnTo>
                        <a:pt x="464" y="4"/>
                      </a:lnTo>
                      <a:lnTo>
                        <a:pt x="470" y="3"/>
                      </a:lnTo>
                      <a:lnTo>
                        <a:pt x="470" y="0"/>
                      </a:lnTo>
                      <a:lnTo>
                        <a:pt x="471" y="0"/>
                      </a:lnTo>
                      <a:lnTo>
                        <a:pt x="4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16">
                  <a:extLst>
                    <a:ext uri="{FF2B5EF4-FFF2-40B4-BE49-F238E27FC236}">
                      <a16:creationId xmlns:a16="http://schemas.microsoft.com/office/drawing/2014/main" id="{A2F72428-C3FD-43AE-A831-DCF5BDB972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54475" y="1148217"/>
                  <a:ext cx="3903663" cy="927100"/>
                </a:xfrm>
                <a:custGeom>
                  <a:avLst/>
                  <a:gdLst>
                    <a:gd name="T0" fmla="*/ 782 w 2459"/>
                    <a:gd name="T1" fmla="*/ 297 h 584"/>
                    <a:gd name="T2" fmla="*/ 235 w 2459"/>
                    <a:gd name="T3" fmla="*/ 174 h 584"/>
                    <a:gd name="T4" fmla="*/ 216 w 2459"/>
                    <a:gd name="T5" fmla="*/ 206 h 584"/>
                    <a:gd name="T6" fmla="*/ 224 w 2459"/>
                    <a:gd name="T7" fmla="*/ 173 h 584"/>
                    <a:gd name="T8" fmla="*/ 32 w 2459"/>
                    <a:gd name="T9" fmla="*/ 161 h 584"/>
                    <a:gd name="T10" fmla="*/ 29 w 2459"/>
                    <a:gd name="T11" fmla="*/ 212 h 584"/>
                    <a:gd name="T12" fmla="*/ 943 w 2459"/>
                    <a:gd name="T13" fmla="*/ 160 h 584"/>
                    <a:gd name="T14" fmla="*/ 2438 w 2459"/>
                    <a:gd name="T15" fmla="*/ 149 h 584"/>
                    <a:gd name="T16" fmla="*/ 258 w 2459"/>
                    <a:gd name="T17" fmla="*/ 159 h 584"/>
                    <a:gd name="T18" fmla="*/ 2341 w 2459"/>
                    <a:gd name="T19" fmla="*/ 153 h 584"/>
                    <a:gd name="T20" fmla="*/ 1651 w 2459"/>
                    <a:gd name="T21" fmla="*/ 160 h 584"/>
                    <a:gd name="T22" fmla="*/ 1615 w 2459"/>
                    <a:gd name="T23" fmla="*/ 187 h 584"/>
                    <a:gd name="T24" fmla="*/ 1617 w 2459"/>
                    <a:gd name="T25" fmla="*/ 232 h 584"/>
                    <a:gd name="T26" fmla="*/ 1574 w 2459"/>
                    <a:gd name="T27" fmla="*/ 216 h 584"/>
                    <a:gd name="T28" fmla="*/ 1599 w 2459"/>
                    <a:gd name="T29" fmla="*/ 169 h 584"/>
                    <a:gd name="T30" fmla="*/ 1662 w 2459"/>
                    <a:gd name="T31" fmla="*/ 136 h 584"/>
                    <a:gd name="T32" fmla="*/ 294 w 2459"/>
                    <a:gd name="T33" fmla="*/ 127 h 584"/>
                    <a:gd name="T34" fmla="*/ 338 w 2459"/>
                    <a:gd name="T35" fmla="*/ 145 h 584"/>
                    <a:gd name="T36" fmla="*/ 380 w 2459"/>
                    <a:gd name="T37" fmla="*/ 162 h 584"/>
                    <a:gd name="T38" fmla="*/ 319 w 2459"/>
                    <a:gd name="T39" fmla="*/ 159 h 584"/>
                    <a:gd name="T40" fmla="*/ 257 w 2459"/>
                    <a:gd name="T41" fmla="*/ 128 h 584"/>
                    <a:gd name="T42" fmla="*/ 160 w 2459"/>
                    <a:gd name="T43" fmla="*/ 135 h 584"/>
                    <a:gd name="T44" fmla="*/ 104 w 2459"/>
                    <a:gd name="T45" fmla="*/ 157 h 584"/>
                    <a:gd name="T46" fmla="*/ 74 w 2459"/>
                    <a:gd name="T47" fmla="*/ 153 h 584"/>
                    <a:gd name="T48" fmla="*/ 130 w 2459"/>
                    <a:gd name="T49" fmla="*/ 131 h 584"/>
                    <a:gd name="T50" fmla="*/ 798 w 2459"/>
                    <a:gd name="T51" fmla="*/ 21 h 584"/>
                    <a:gd name="T52" fmla="*/ 815 w 2459"/>
                    <a:gd name="T53" fmla="*/ 11 h 584"/>
                    <a:gd name="T54" fmla="*/ 905 w 2459"/>
                    <a:gd name="T55" fmla="*/ 16 h 584"/>
                    <a:gd name="T56" fmla="*/ 829 w 2459"/>
                    <a:gd name="T57" fmla="*/ 38 h 584"/>
                    <a:gd name="T58" fmla="*/ 904 w 2459"/>
                    <a:gd name="T59" fmla="*/ 49 h 584"/>
                    <a:gd name="T60" fmla="*/ 1003 w 2459"/>
                    <a:gd name="T61" fmla="*/ 47 h 584"/>
                    <a:gd name="T62" fmla="*/ 935 w 2459"/>
                    <a:gd name="T63" fmla="*/ 70 h 584"/>
                    <a:gd name="T64" fmla="*/ 925 w 2459"/>
                    <a:gd name="T65" fmla="*/ 108 h 584"/>
                    <a:gd name="T66" fmla="*/ 926 w 2459"/>
                    <a:gd name="T67" fmla="*/ 134 h 584"/>
                    <a:gd name="T68" fmla="*/ 933 w 2459"/>
                    <a:gd name="T69" fmla="*/ 165 h 584"/>
                    <a:gd name="T70" fmla="*/ 901 w 2459"/>
                    <a:gd name="T71" fmla="*/ 181 h 584"/>
                    <a:gd name="T72" fmla="*/ 906 w 2459"/>
                    <a:gd name="T73" fmla="*/ 203 h 584"/>
                    <a:gd name="T74" fmla="*/ 866 w 2459"/>
                    <a:gd name="T75" fmla="*/ 208 h 584"/>
                    <a:gd name="T76" fmla="*/ 887 w 2459"/>
                    <a:gd name="T77" fmla="*/ 233 h 584"/>
                    <a:gd name="T78" fmla="*/ 888 w 2459"/>
                    <a:gd name="T79" fmla="*/ 253 h 584"/>
                    <a:gd name="T80" fmla="*/ 825 w 2459"/>
                    <a:gd name="T81" fmla="*/ 279 h 584"/>
                    <a:gd name="T82" fmla="*/ 749 w 2459"/>
                    <a:gd name="T83" fmla="*/ 326 h 584"/>
                    <a:gd name="T84" fmla="*/ 730 w 2459"/>
                    <a:gd name="T85" fmla="*/ 376 h 584"/>
                    <a:gd name="T86" fmla="*/ 717 w 2459"/>
                    <a:gd name="T87" fmla="*/ 381 h 584"/>
                    <a:gd name="T88" fmla="*/ 688 w 2459"/>
                    <a:gd name="T89" fmla="*/ 368 h 584"/>
                    <a:gd name="T90" fmla="*/ 660 w 2459"/>
                    <a:gd name="T91" fmla="*/ 343 h 584"/>
                    <a:gd name="T92" fmla="*/ 647 w 2459"/>
                    <a:gd name="T93" fmla="*/ 310 h 584"/>
                    <a:gd name="T94" fmla="*/ 660 w 2459"/>
                    <a:gd name="T95" fmla="*/ 280 h 584"/>
                    <a:gd name="T96" fmla="*/ 651 w 2459"/>
                    <a:gd name="T97" fmla="*/ 266 h 584"/>
                    <a:gd name="T98" fmla="*/ 635 w 2459"/>
                    <a:gd name="T99" fmla="*/ 233 h 584"/>
                    <a:gd name="T100" fmla="*/ 626 w 2459"/>
                    <a:gd name="T101" fmla="*/ 225 h 584"/>
                    <a:gd name="T102" fmla="*/ 645 w 2459"/>
                    <a:gd name="T103" fmla="*/ 211 h 584"/>
                    <a:gd name="T104" fmla="*/ 622 w 2459"/>
                    <a:gd name="T105" fmla="*/ 178 h 584"/>
                    <a:gd name="T106" fmla="*/ 552 w 2459"/>
                    <a:gd name="T107" fmla="*/ 132 h 584"/>
                    <a:gd name="T108" fmla="*/ 489 w 2459"/>
                    <a:gd name="T109" fmla="*/ 123 h 584"/>
                    <a:gd name="T110" fmla="*/ 474 w 2459"/>
                    <a:gd name="T111" fmla="*/ 94 h 584"/>
                    <a:gd name="T112" fmla="*/ 527 w 2459"/>
                    <a:gd name="T113" fmla="*/ 70 h 584"/>
                    <a:gd name="T114" fmla="*/ 563 w 2459"/>
                    <a:gd name="T115" fmla="*/ 50 h 584"/>
                    <a:gd name="T116" fmla="*/ 634 w 2459"/>
                    <a:gd name="T117" fmla="*/ 32 h 584"/>
                    <a:gd name="T118" fmla="*/ 688 w 2459"/>
                    <a:gd name="T119" fmla="*/ 33 h 584"/>
                    <a:gd name="T120" fmla="*/ 719 w 2459"/>
                    <a:gd name="T121" fmla="*/ 25 h 584"/>
                    <a:gd name="T122" fmla="*/ 744 w 2459"/>
                    <a:gd name="T123" fmla="*/ 12 h 584"/>
                    <a:gd name="T124" fmla="*/ 795 w 2459"/>
                    <a:gd name="T125" fmla="*/ 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59" h="584">
                      <a:moveTo>
                        <a:pt x="384" y="581"/>
                      </a:moveTo>
                      <a:lnTo>
                        <a:pt x="387" y="583"/>
                      </a:lnTo>
                      <a:lnTo>
                        <a:pt x="387" y="584"/>
                      </a:lnTo>
                      <a:lnTo>
                        <a:pt x="384" y="584"/>
                      </a:lnTo>
                      <a:lnTo>
                        <a:pt x="384" y="581"/>
                      </a:lnTo>
                      <a:close/>
                      <a:moveTo>
                        <a:pt x="341" y="575"/>
                      </a:moveTo>
                      <a:lnTo>
                        <a:pt x="342" y="575"/>
                      </a:lnTo>
                      <a:lnTo>
                        <a:pt x="342" y="575"/>
                      </a:lnTo>
                      <a:lnTo>
                        <a:pt x="342" y="575"/>
                      </a:lnTo>
                      <a:lnTo>
                        <a:pt x="342" y="576"/>
                      </a:lnTo>
                      <a:lnTo>
                        <a:pt x="342" y="576"/>
                      </a:lnTo>
                      <a:lnTo>
                        <a:pt x="342" y="576"/>
                      </a:lnTo>
                      <a:lnTo>
                        <a:pt x="342" y="576"/>
                      </a:lnTo>
                      <a:lnTo>
                        <a:pt x="342" y="577"/>
                      </a:lnTo>
                      <a:lnTo>
                        <a:pt x="341" y="577"/>
                      </a:lnTo>
                      <a:lnTo>
                        <a:pt x="341" y="577"/>
                      </a:lnTo>
                      <a:lnTo>
                        <a:pt x="341" y="576"/>
                      </a:lnTo>
                      <a:lnTo>
                        <a:pt x="341" y="575"/>
                      </a:lnTo>
                      <a:close/>
                      <a:moveTo>
                        <a:pt x="372" y="574"/>
                      </a:moveTo>
                      <a:lnTo>
                        <a:pt x="376" y="575"/>
                      </a:lnTo>
                      <a:lnTo>
                        <a:pt x="379" y="575"/>
                      </a:lnTo>
                      <a:lnTo>
                        <a:pt x="380" y="576"/>
                      </a:lnTo>
                      <a:lnTo>
                        <a:pt x="383" y="577"/>
                      </a:lnTo>
                      <a:lnTo>
                        <a:pt x="383" y="577"/>
                      </a:lnTo>
                      <a:lnTo>
                        <a:pt x="383" y="577"/>
                      </a:lnTo>
                      <a:lnTo>
                        <a:pt x="383" y="577"/>
                      </a:lnTo>
                      <a:lnTo>
                        <a:pt x="383" y="577"/>
                      </a:lnTo>
                      <a:lnTo>
                        <a:pt x="383" y="579"/>
                      </a:lnTo>
                      <a:lnTo>
                        <a:pt x="380" y="577"/>
                      </a:lnTo>
                      <a:lnTo>
                        <a:pt x="377" y="577"/>
                      </a:lnTo>
                      <a:lnTo>
                        <a:pt x="375" y="576"/>
                      </a:lnTo>
                      <a:lnTo>
                        <a:pt x="374" y="576"/>
                      </a:lnTo>
                      <a:lnTo>
                        <a:pt x="372" y="574"/>
                      </a:lnTo>
                      <a:close/>
                      <a:moveTo>
                        <a:pt x="367" y="572"/>
                      </a:moveTo>
                      <a:lnTo>
                        <a:pt x="368" y="572"/>
                      </a:lnTo>
                      <a:lnTo>
                        <a:pt x="368" y="574"/>
                      </a:lnTo>
                      <a:lnTo>
                        <a:pt x="367" y="574"/>
                      </a:lnTo>
                      <a:lnTo>
                        <a:pt x="367" y="574"/>
                      </a:lnTo>
                      <a:lnTo>
                        <a:pt x="367" y="572"/>
                      </a:lnTo>
                      <a:close/>
                      <a:moveTo>
                        <a:pt x="317" y="542"/>
                      </a:moveTo>
                      <a:lnTo>
                        <a:pt x="319" y="542"/>
                      </a:lnTo>
                      <a:lnTo>
                        <a:pt x="319" y="542"/>
                      </a:lnTo>
                      <a:lnTo>
                        <a:pt x="319" y="542"/>
                      </a:lnTo>
                      <a:lnTo>
                        <a:pt x="319" y="542"/>
                      </a:lnTo>
                      <a:lnTo>
                        <a:pt x="319" y="542"/>
                      </a:lnTo>
                      <a:lnTo>
                        <a:pt x="319" y="543"/>
                      </a:lnTo>
                      <a:lnTo>
                        <a:pt x="319" y="543"/>
                      </a:lnTo>
                      <a:lnTo>
                        <a:pt x="317" y="543"/>
                      </a:lnTo>
                      <a:lnTo>
                        <a:pt x="317" y="543"/>
                      </a:lnTo>
                      <a:lnTo>
                        <a:pt x="317" y="542"/>
                      </a:lnTo>
                      <a:close/>
                      <a:moveTo>
                        <a:pt x="328" y="536"/>
                      </a:moveTo>
                      <a:lnTo>
                        <a:pt x="329" y="537"/>
                      </a:lnTo>
                      <a:lnTo>
                        <a:pt x="329" y="537"/>
                      </a:lnTo>
                      <a:lnTo>
                        <a:pt x="328" y="537"/>
                      </a:lnTo>
                      <a:lnTo>
                        <a:pt x="328" y="536"/>
                      </a:lnTo>
                      <a:close/>
                      <a:moveTo>
                        <a:pt x="711" y="373"/>
                      </a:moveTo>
                      <a:lnTo>
                        <a:pt x="710" y="376"/>
                      </a:lnTo>
                      <a:lnTo>
                        <a:pt x="711" y="376"/>
                      </a:lnTo>
                      <a:lnTo>
                        <a:pt x="711" y="375"/>
                      </a:lnTo>
                      <a:lnTo>
                        <a:pt x="711" y="375"/>
                      </a:lnTo>
                      <a:lnTo>
                        <a:pt x="711" y="375"/>
                      </a:lnTo>
                      <a:lnTo>
                        <a:pt x="711" y="373"/>
                      </a:lnTo>
                      <a:lnTo>
                        <a:pt x="711" y="373"/>
                      </a:lnTo>
                      <a:close/>
                      <a:moveTo>
                        <a:pt x="782" y="296"/>
                      </a:moveTo>
                      <a:lnTo>
                        <a:pt x="782" y="297"/>
                      </a:lnTo>
                      <a:lnTo>
                        <a:pt x="781" y="297"/>
                      </a:lnTo>
                      <a:lnTo>
                        <a:pt x="782" y="301"/>
                      </a:lnTo>
                      <a:lnTo>
                        <a:pt x="785" y="300"/>
                      </a:lnTo>
                      <a:lnTo>
                        <a:pt x="786" y="299"/>
                      </a:lnTo>
                      <a:lnTo>
                        <a:pt x="786" y="299"/>
                      </a:lnTo>
                      <a:lnTo>
                        <a:pt x="787" y="297"/>
                      </a:lnTo>
                      <a:lnTo>
                        <a:pt x="782" y="296"/>
                      </a:lnTo>
                      <a:close/>
                      <a:moveTo>
                        <a:pt x="647" y="292"/>
                      </a:moveTo>
                      <a:lnTo>
                        <a:pt x="647" y="293"/>
                      </a:lnTo>
                      <a:lnTo>
                        <a:pt x="650" y="293"/>
                      </a:lnTo>
                      <a:lnTo>
                        <a:pt x="650" y="293"/>
                      </a:lnTo>
                      <a:lnTo>
                        <a:pt x="648" y="292"/>
                      </a:lnTo>
                      <a:lnTo>
                        <a:pt x="648" y="292"/>
                      </a:lnTo>
                      <a:lnTo>
                        <a:pt x="647" y="292"/>
                      </a:lnTo>
                      <a:close/>
                      <a:moveTo>
                        <a:pt x="673" y="289"/>
                      </a:moveTo>
                      <a:lnTo>
                        <a:pt x="669" y="291"/>
                      </a:lnTo>
                      <a:lnTo>
                        <a:pt x="665" y="292"/>
                      </a:lnTo>
                      <a:lnTo>
                        <a:pt x="664" y="295"/>
                      </a:lnTo>
                      <a:lnTo>
                        <a:pt x="665" y="295"/>
                      </a:lnTo>
                      <a:lnTo>
                        <a:pt x="665" y="295"/>
                      </a:lnTo>
                      <a:lnTo>
                        <a:pt x="668" y="295"/>
                      </a:lnTo>
                      <a:lnTo>
                        <a:pt x="668" y="293"/>
                      </a:lnTo>
                      <a:lnTo>
                        <a:pt x="672" y="293"/>
                      </a:lnTo>
                      <a:lnTo>
                        <a:pt x="672" y="292"/>
                      </a:lnTo>
                      <a:lnTo>
                        <a:pt x="672" y="292"/>
                      </a:lnTo>
                      <a:lnTo>
                        <a:pt x="673" y="289"/>
                      </a:lnTo>
                      <a:close/>
                      <a:moveTo>
                        <a:pt x="668" y="279"/>
                      </a:moveTo>
                      <a:lnTo>
                        <a:pt x="668" y="280"/>
                      </a:lnTo>
                      <a:lnTo>
                        <a:pt x="669" y="280"/>
                      </a:lnTo>
                      <a:lnTo>
                        <a:pt x="669" y="279"/>
                      </a:lnTo>
                      <a:lnTo>
                        <a:pt x="668" y="279"/>
                      </a:lnTo>
                      <a:close/>
                      <a:moveTo>
                        <a:pt x="668" y="276"/>
                      </a:moveTo>
                      <a:lnTo>
                        <a:pt x="669" y="278"/>
                      </a:lnTo>
                      <a:lnTo>
                        <a:pt x="671" y="278"/>
                      </a:lnTo>
                      <a:lnTo>
                        <a:pt x="671" y="276"/>
                      </a:lnTo>
                      <a:lnTo>
                        <a:pt x="671" y="276"/>
                      </a:lnTo>
                      <a:lnTo>
                        <a:pt x="671" y="276"/>
                      </a:lnTo>
                      <a:lnTo>
                        <a:pt x="668" y="276"/>
                      </a:lnTo>
                      <a:close/>
                      <a:moveTo>
                        <a:pt x="871" y="236"/>
                      </a:moveTo>
                      <a:lnTo>
                        <a:pt x="871" y="236"/>
                      </a:lnTo>
                      <a:lnTo>
                        <a:pt x="871" y="236"/>
                      </a:lnTo>
                      <a:lnTo>
                        <a:pt x="871" y="236"/>
                      </a:lnTo>
                      <a:close/>
                      <a:moveTo>
                        <a:pt x="875" y="234"/>
                      </a:moveTo>
                      <a:lnTo>
                        <a:pt x="874" y="234"/>
                      </a:lnTo>
                      <a:lnTo>
                        <a:pt x="872" y="236"/>
                      </a:lnTo>
                      <a:lnTo>
                        <a:pt x="872" y="236"/>
                      </a:lnTo>
                      <a:lnTo>
                        <a:pt x="872" y="236"/>
                      </a:lnTo>
                      <a:lnTo>
                        <a:pt x="874" y="236"/>
                      </a:lnTo>
                      <a:lnTo>
                        <a:pt x="875" y="236"/>
                      </a:lnTo>
                      <a:lnTo>
                        <a:pt x="876" y="236"/>
                      </a:lnTo>
                      <a:lnTo>
                        <a:pt x="876" y="236"/>
                      </a:lnTo>
                      <a:lnTo>
                        <a:pt x="878" y="234"/>
                      </a:lnTo>
                      <a:lnTo>
                        <a:pt x="878" y="234"/>
                      </a:lnTo>
                      <a:lnTo>
                        <a:pt x="875" y="234"/>
                      </a:lnTo>
                      <a:close/>
                      <a:moveTo>
                        <a:pt x="235" y="168"/>
                      </a:moveTo>
                      <a:lnTo>
                        <a:pt x="240" y="168"/>
                      </a:lnTo>
                      <a:lnTo>
                        <a:pt x="240" y="170"/>
                      </a:lnTo>
                      <a:lnTo>
                        <a:pt x="236" y="172"/>
                      </a:lnTo>
                      <a:lnTo>
                        <a:pt x="233" y="173"/>
                      </a:lnTo>
                      <a:lnTo>
                        <a:pt x="230" y="174"/>
                      </a:lnTo>
                      <a:lnTo>
                        <a:pt x="230" y="176"/>
                      </a:lnTo>
                      <a:lnTo>
                        <a:pt x="233" y="176"/>
                      </a:lnTo>
                      <a:lnTo>
                        <a:pt x="233" y="174"/>
                      </a:lnTo>
                      <a:lnTo>
                        <a:pt x="235" y="174"/>
                      </a:lnTo>
                      <a:lnTo>
                        <a:pt x="235" y="174"/>
                      </a:lnTo>
                      <a:lnTo>
                        <a:pt x="236" y="174"/>
                      </a:lnTo>
                      <a:lnTo>
                        <a:pt x="237" y="174"/>
                      </a:lnTo>
                      <a:lnTo>
                        <a:pt x="237" y="173"/>
                      </a:lnTo>
                      <a:lnTo>
                        <a:pt x="239" y="173"/>
                      </a:lnTo>
                      <a:lnTo>
                        <a:pt x="241" y="174"/>
                      </a:lnTo>
                      <a:lnTo>
                        <a:pt x="243" y="176"/>
                      </a:lnTo>
                      <a:lnTo>
                        <a:pt x="245" y="176"/>
                      </a:lnTo>
                      <a:lnTo>
                        <a:pt x="245" y="178"/>
                      </a:lnTo>
                      <a:lnTo>
                        <a:pt x="245" y="180"/>
                      </a:lnTo>
                      <a:lnTo>
                        <a:pt x="245" y="182"/>
                      </a:lnTo>
                      <a:lnTo>
                        <a:pt x="245" y="182"/>
                      </a:lnTo>
                      <a:lnTo>
                        <a:pt x="243" y="182"/>
                      </a:lnTo>
                      <a:lnTo>
                        <a:pt x="239" y="182"/>
                      </a:lnTo>
                      <a:lnTo>
                        <a:pt x="237" y="183"/>
                      </a:lnTo>
                      <a:lnTo>
                        <a:pt x="237" y="183"/>
                      </a:lnTo>
                      <a:lnTo>
                        <a:pt x="237" y="183"/>
                      </a:lnTo>
                      <a:lnTo>
                        <a:pt x="237" y="185"/>
                      </a:lnTo>
                      <a:lnTo>
                        <a:pt x="239" y="185"/>
                      </a:lnTo>
                      <a:lnTo>
                        <a:pt x="239" y="189"/>
                      </a:lnTo>
                      <a:lnTo>
                        <a:pt x="240" y="189"/>
                      </a:lnTo>
                      <a:lnTo>
                        <a:pt x="240" y="189"/>
                      </a:lnTo>
                      <a:lnTo>
                        <a:pt x="243" y="189"/>
                      </a:lnTo>
                      <a:lnTo>
                        <a:pt x="243" y="187"/>
                      </a:lnTo>
                      <a:lnTo>
                        <a:pt x="243" y="187"/>
                      </a:lnTo>
                      <a:lnTo>
                        <a:pt x="244" y="187"/>
                      </a:lnTo>
                      <a:lnTo>
                        <a:pt x="245" y="191"/>
                      </a:lnTo>
                      <a:lnTo>
                        <a:pt x="247" y="193"/>
                      </a:lnTo>
                      <a:lnTo>
                        <a:pt x="247" y="195"/>
                      </a:lnTo>
                      <a:lnTo>
                        <a:pt x="249" y="194"/>
                      </a:lnTo>
                      <a:lnTo>
                        <a:pt x="251" y="193"/>
                      </a:lnTo>
                      <a:lnTo>
                        <a:pt x="252" y="191"/>
                      </a:lnTo>
                      <a:lnTo>
                        <a:pt x="253" y="191"/>
                      </a:lnTo>
                      <a:lnTo>
                        <a:pt x="253" y="191"/>
                      </a:lnTo>
                      <a:lnTo>
                        <a:pt x="254" y="193"/>
                      </a:lnTo>
                      <a:lnTo>
                        <a:pt x="254" y="193"/>
                      </a:lnTo>
                      <a:lnTo>
                        <a:pt x="254" y="194"/>
                      </a:lnTo>
                      <a:lnTo>
                        <a:pt x="254" y="195"/>
                      </a:lnTo>
                      <a:lnTo>
                        <a:pt x="254" y="197"/>
                      </a:lnTo>
                      <a:lnTo>
                        <a:pt x="256" y="198"/>
                      </a:lnTo>
                      <a:lnTo>
                        <a:pt x="256" y="200"/>
                      </a:lnTo>
                      <a:lnTo>
                        <a:pt x="254" y="200"/>
                      </a:lnTo>
                      <a:lnTo>
                        <a:pt x="254" y="204"/>
                      </a:lnTo>
                      <a:lnTo>
                        <a:pt x="253" y="206"/>
                      </a:lnTo>
                      <a:lnTo>
                        <a:pt x="253" y="206"/>
                      </a:lnTo>
                      <a:lnTo>
                        <a:pt x="253" y="208"/>
                      </a:lnTo>
                      <a:lnTo>
                        <a:pt x="249" y="208"/>
                      </a:lnTo>
                      <a:lnTo>
                        <a:pt x="249" y="210"/>
                      </a:lnTo>
                      <a:lnTo>
                        <a:pt x="243" y="211"/>
                      </a:lnTo>
                      <a:lnTo>
                        <a:pt x="243" y="212"/>
                      </a:lnTo>
                      <a:lnTo>
                        <a:pt x="239" y="212"/>
                      </a:lnTo>
                      <a:lnTo>
                        <a:pt x="239" y="214"/>
                      </a:lnTo>
                      <a:lnTo>
                        <a:pt x="236" y="215"/>
                      </a:lnTo>
                      <a:lnTo>
                        <a:pt x="235" y="216"/>
                      </a:lnTo>
                      <a:lnTo>
                        <a:pt x="232" y="217"/>
                      </a:lnTo>
                      <a:lnTo>
                        <a:pt x="230" y="219"/>
                      </a:lnTo>
                      <a:lnTo>
                        <a:pt x="228" y="217"/>
                      </a:lnTo>
                      <a:lnTo>
                        <a:pt x="228" y="217"/>
                      </a:lnTo>
                      <a:lnTo>
                        <a:pt x="228" y="217"/>
                      </a:lnTo>
                      <a:lnTo>
                        <a:pt x="227" y="215"/>
                      </a:lnTo>
                      <a:lnTo>
                        <a:pt x="226" y="215"/>
                      </a:lnTo>
                      <a:lnTo>
                        <a:pt x="226" y="211"/>
                      </a:lnTo>
                      <a:lnTo>
                        <a:pt x="222" y="208"/>
                      </a:lnTo>
                      <a:lnTo>
                        <a:pt x="222" y="207"/>
                      </a:lnTo>
                      <a:lnTo>
                        <a:pt x="218" y="207"/>
                      </a:lnTo>
                      <a:lnTo>
                        <a:pt x="216" y="206"/>
                      </a:lnTo>
                      <a:lnTo>
                        <a:pt x="214" y="203"/>
                      </a:lnTo>
                      <a:lnTo>
                        <a:pt x="213" y="202"/>
                      </a:lnTo>
                      <a:lnTo>
                        <a:pt x="213" y="200"/>
                      </a:lnTo>
                      <a:lnTo>
                        <a:pt x="211" y="200"/>
                      </a:lnTo>
                      <a:lnTo>
                        <a:pt x="210" y="200"/>
                      </a:lnTo>
                      <a:lnTo>
                        <a:pt x="209" y="200"/>
                      </a:lnTo>
                      <a:lnTo>
                        <a:pt x="209" y="200"/>
                      </a:lnTo>
                      <a:lnTo>
                        <a:pt x="207" y="200"/>
                      </a:lnTo>
                      <a:lnTo>
                        <a:pt x="207" y="203"/>
                      </a:lnTo>
                      <a:lnTo>
                        <a:pt x="205" y="203"/>
                      </a:lnTo>
                      <a:lnTo>
                        <a:pt x="205" y="202"/>
                      </a:lnTo>
                      <a:lnTo>
                        <a:pt x="201" y="202"/>
                      </a:lnTo>
                      <a:lnTo>
                        <a:pt x="201" y="199"/>
                      </a:lnTo>
                      <a:lnTo>
                        <a:pt x="196" y="195"/>
                      </a:lnTo>
                      <a:lnTo>
                        <a:pt x="196" y="194"/>
                      </a:lnTo>
                      <a:lnTo>
                        <a:pt x="197" y="194"/>
                      </a:lnTo>
                      <a:lnTo>
                        <a:pt x="196" y="191"/>
                      </a:lnTo>
                      <a:lnTo>
                        <a:pt x="194" y="191"/>
                      </a:lnTo>
                      <a:lnTo>
                        <a:pt x="194" y="189"/>
                      </a:lnTo>
                      <a:lnTo>
                        <a:pt x="196" y="189"/>
                      </a:lnTo>
                      <a:lnTo>
                        <a:pt x="196" y="189"/>
                      </a:lnTo>
                      <a:lnTo>
                        <a:pt x="197" y="189"/>
                      </a:lnTo>
                      <a:lnTo>
                        <a:pt x="199" y="189"/>
                      </a:lnTo>
                      <a:lnTo>
                        <a:pt x="201" y="187"/>
                      </a:lnTo>
                      <a:lnTo>
                        <a:pt x="201" y="189"/>
                      </a:lnTo>
                      <a:lnTo>
                        <a:pt x="202" y="190"/>
                      </a:lnTo>
                      <a:lnTo>
                        <a:pt x="202" y="193"/>
                      </a:lnTo>
                      <a:lnTo>
                        <a:pt x="203" y="193"/>
                      </a:lnTo>
                      <a:lnTo>
                        <a:pt x="203" y="194"/>
                      </a:lnTo>
                      <a:lnTo>
                        <a:pt x="211" y="193"/>
                      </a:lnTo>
                      <a:lnTo>
                        <a:pt x="211" y="194"/>
                      </a:lnTo>
                      <a:lnTo>
                        <a:pt x="216" y="194"/>
                      </a:lnTo>
                      <a:lnTo>
                        <a:pt x="218" y="193"/>
                      </a:lnTo>
                      <a:lnTo>
                        <a:pt x="218" y="190"/>
                      </a:lnTo>
                      <a:lnTo>
                        <a:pt x="218" y="190"/>
                      </a:lnTo>
                      <a:lnTo>
                        <a:pt x="219" y="186"/>
                      </a:lnTo>
                      <a:lnTo>
                        <a:pt x="218" y="186"/>
                      </a:lnTo>
                      <a:lnTo>
                        <a:pt x="218" y="185"/>
                      </a:lnTo>
                      <a:lnTo>
                        <a:pt x="214" y="185"/>
                      </a:lnTo>
                      <a:lnTo>
                        <a:pt x="214" y="183"/>
                      </a:lnTo>
                      <a:lnTo>
                        <a:pt x="210" y="183"/>
                      </a:lnTo>
                      <a:lnTo>
                        <a:pt x="210" y="183"/>
                      </a:lnTo>
                      <a:lnTo>
                        <a:pt x="209" y="182"/>
                      </a:lnTo>
                      <a:lnTo>
                        <a:pt x="207" y="182"/>
                      </a:lnTo>
                      <a:lnTo>
                        <a:pt x="209" y="181"/>
                      </a:lnTo>
                      <a:lnTo>
                        <a:pt x="209" y="181"/>
                      </a:lnTo>
                      <a:lnTo>
                        <a:pt x="209" y="181"/>
                      </a:lnTo>
                      <a:lnTo>
                        <a:pt x="209" y="180"/>
                      </a:lnTo>
                      <a:lnTo>
                        <a:pt x="210" y="178"/>
                      </a:lnTo>
                      <a:lnTo>
                        <a:pt x="210" y="177"/>
                      </a:lnTo>
                      <a:lnTo>
                        <a:pt x="211" y="177"/>
                      </a:lnTo>
                      <a:lnTo>
                        <a:pt x="213" y="174"/>
                      </a:lnTo>
                      <a:lnTo>
                        <a:pt x="215" y="174"/>
                      </a:lnTo>
                      <a:lnTo>
                        <a:pt x="216" y="173"/>
                      </a:lnTo>
                      <a:lnTo>
                        <a:pt x="216" y="173"/>
                      </a:lnTo>
                      <a:lnTo>
                        <a:pt x="216" y="173"/>
                      </a:lnTo>
                      <a:lnTo>
                        <a:pt x="218" y="173"/>
                      </a:lnTo>
                      <a:lnTo>
                        <a:pt x="218" y="176"/>
                      </a:lnTo>
                      <a:lnTo>
                        <a:pt x="226" y="177"/>
                      </a:lnTo>
                      <a:lnTo>
                        <a:pt x="226" y="174"/>
                      </a:lnTo>
                      <a:lnTo>
                        <a:pt x="224" y="174"/>
                      </a:lnTo>
                      <a:lnTo>
                        <a:pt x="224" y="174"/>
                      </a:lnTo>
                      <a:lnTo>
                        <a:pt x="223" y="174"/>
                      </a:lnTo>
                      <a:lnTo>
                        <a:pt x="223" y="173"/>
                      </a:lnTo>
                      <a:lnTo>
                        <a:pt x="224" y="173"/>
                      </a:lnTo>
                      <a:lnTo>
                        <a:pt x="224" y="173"/>
                      </a:lnTo>
                      <a:lnTo>
                        <a:pt x="227" y="173"/>
                      </a:lnTo>
                      <a:lnTo>
                        <a:pt x="227" y="172"/>
                      </a:lnTo>
                      <a:lnTo>
                        <a:pt x="228" y="172"/>
                      </a:lnTo>
                      <a:lnTo>
                        <a:pt x="230" y="172"/>
                      </a:lnTo>
                      <a:lnTo>
                        <a:pt x="230" y="172"/>
                      </a:lnTo>
                      <a:lnTo>
                        <a:pt x="232" y="172"/>
                      </a:lnTo>
                      <a:lnTo>
                        <a:pt x="233" y="169"/>
                      </a:lnTo>
                      <a:lnTo>
                        <a:pt x="235" y="169"/>
                      </a:lnTo>
                      <a:lnTo>
                        <a:pt x="235" y="168"/>
                      </a:lnTo>
                      <a:close/>
                      <a:moveTo>
                        <a:pt x="1598" y="166"/>
                      </a:moveTo>
                      <a:lnTo>
                        <a:pt x="1600" y="168"/>
                      </a:lnTo>
                      <a:lnTo>
                        <a:pt x="1600" y="168"/>
                      </a:lnTo>
                      <a:lnTo>
                        <a:pt x="1598" y="168"/>
                      </a:lnTo>
                      <a:lnTo>
                        <a:pt x="1598" y="166"/>
                      </a:lnTo>
                      <a:close/>
                      <a:moveTo>
                        <a:pt x="925" y="166"/>
                      </a:moveTo>
                      <a:lnTo>
                        <a:pt x="926" y="168"/>
                      </a:lnTo>
                      <a:lnTo>
                        <a:pt x="929" y="169"/>
                      </a:lnTo>
                      <a:lnTo>
                        <a:pt x="931" y="169"/>
                      </a:lnTo>
                      <a:lnTo>
                        <a:pt x="931" y="172"/>
                      </a:lnTo>
                      <a:lnTo>
                        <a:pt x="925" y="172"/>
                      </a:lnTo>
                      <a:lnTo>
                        <a:pt x="925" y="173"/>
                      </a:lnTo>
                      <a:lnTo>
                        <a:pt x="922" y="172"/>
                      </a:lnTo>
                      <a:lnTo>
                        <a:pt x="921" y="170"/>
                      </a:lnTo>
                      <a:lnTo>
                        <a:pt x="921" y="168"/>
                      </a:lnTo>
                      <a:lnTo>
                        <a:pt x="922" y="166"/>
                      </a:lnTo>
                      <a:lnTo>
                        <a:pt x="925" y="166"/>
                      </a:lnTo>
                      <a:close/>
                      <a:moveTo>
                        <a:pt x="258" y="164"/>
                      </a:moveTo>
                      <a:lnTo>
                        <a:pt x="261" y="164"/>
                      </a:lnTo>
                      <a:lnTo>
                        <a:pt x="261" y="165"/>
                      </a:lnTo>
                      <a:lnTo>
                        <a:pt x="261" y="165"/>
                      </a:lnTo>
                      <a:lnTo>
                        <a:pt x="261" y="165"/>
                      </a:lnTo>
                      <a:lnTo>
                        <a:pt x="260" y="165"/>
                      </a:lnTo>
                      <a:lnTo>
                        <a:pt x="260" y="165"/>
                      </a:lnTo>
                      <a:lnTo>
                        <a:pt x="260" y="165"/>
                      </a:lnTo>
                      <a:lnTo>
                        <a:pt x="258" y="165"/>
                      </a:lnTo>
                      <a:lnTo>
                        <a:pt x="258" y="164"/>
                      </a:lnTo>
                      <a:lnTo>
                        <a:pt x="258" y="164"/>
                      </a:lnTo>
                      <a:close/>
                      <a:moveTo>
                        <a:pt x="609" y="162"/>
                      </a:moveTo>
                      <a:lnTo>
                        <a:pt x="609" y="164"/>
                      </a:lnTo>
                      <a:lnTo>
                        <a:pt x="611" y="164"/>
                      </a:lnTo>
                      <a:lnTo>
                        <a:pt x="611" y="164"/>
                      </a:lnTo>
                      <a:lnTo>
                        <a:pt x="611" y="164"/>
                      </a:lnTo>
                      <a:lnTo>
                        <a:pt x="604" y="165"/>
                      </a:lnTo>
                      <a:lnTo>
                        <a:pt x="604" y="164"/>
                      </a:lnTo>
                      <a:lnTo>
                        <a:pt x="605" y="164"/>
                      </a:lnTo>
                      <a:lnTo>
                        <a:pt x="608" y="164"/>
                      </a:lnTo>
                      <a:lnTo>
                        <a:pt x="609" y="162"/>
                      </a:lnTo>
                      <a:close/>
                      <a:moveTo>
                        <a:pt x="951" y="161"/>
                      </a:moveTo>
                      <a:lnTo>
                        <a:pt x="951" y="164"/>
                      </a:lnTo>
                      <a:lnTo>
                        <a:pt x="948" y="162"/>
                      </a:lnTo>
                      <a:lnTo>
                        <a:pt x="948" y="162"/>
                      </a:lnTo>
                      <a:lnTo>
                        <a:pt x="950" y="162"/>
                      </a:lnTo>
                      <a:lnTo>
                        <a:pt x="950" y="162"/>
                      </a:lnTo>
                      <a:lnTo>
                        <a:pt x="950" y="161"/>
                      </a:lnTo>
                      <a:lnTo>
                        <a:pt x="951" y="161"/>
                      </a:lnTo>
                      <a:close/>
                      <a:moveTo>
                        <a:pt x="244" y="161"/>
                      </a:moveTo>
                      <a:lnTo>
                        <a:pt x="244" y="162"/>
                      </a:lnTo>
                      <a:lnTo>
                        <a:pt x="243" y="162"/>
                      </a:lnTo>
                      <a:lnTo>
                        <a:pt x="243" y="164"/>
                      </a:lnTo>
                      <a:lnTo>
                        <a:pt x="241" y="164"/>
                      </a:lnTo>
                      <a:lnTo>
                        <a:pt x="241" y="162"/>
                      </a:lnTo>
                      <a:lnTo>
                        <a:pt x="243" y="161"/>
                      </a:lnTo>
                      <a:lnTo>
                        <a:pt x="244" y="161"/>
                      </a:lnTo>
                      <a:close/>
                      <a:moveTo>
                        <a:pt x="32" y="161"/>
                      </a:moveTo>
                      <a:lnTo>
                        <a:pt x="32" y="161"/>
                      </a:lnTo>
                      <a:lnTo>
                        <a:pt x="37" y="164"/>
                      </a:lnTo>
                      <a:lnTo>
                        <a:pt x="42" y="166"/>
                      </a:lnTo>
                      <a:lnTo>
                        <a:pt x="50" y="168"/>
                      </a:lnTo>
                      <a:lnTo>
                        <a:pt x="52" y="169"/>
                      </a:lnTo>
                      <a:lnTo>
                        <a:pt x="54" y="169"/>
                      </a:lnTo>
                      <a:lnTo>
                        <a:pt x="54" y="169"/>
                      </a:lnTo>
                      <a:lnTo>
                        <a:pt x="55" y="169"/>
                      </a:lnTo>
                      <a:lnTo>
                        <a:pt x="55" y="170"/>
                      </a:lnTo>
                      <a:lnTo>
                        <a:pt x="57" y="170"/>
                      </a:lnTo>
                      <a:lnTo>
                        <a:pt x="58" y="169"/>
                      </a:lnTo>
                      <a:lnTo>
                        <a:pt x="58" y="169"/>
                      </a:lnTo>
                      <a:lnTo>
                        <a:pt x="58" y="168"/>
                      </a:lnTo>
                      <a:lnTo>
                        <a:pt x="71" y="169"/>
                      </a:lnTo>
                      <a:lnTo>
                        <a:pt x="71" y="170"/>
                      </a:lnTo>
                      <a:lnTo>
                        <a:pt x="72" y="170"/>
                      </a:lnTo>
                      <a:lnTo>
                        <a:pt x="72" y="17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9" y="173"/>
                      </a:lnTo>
                      <a:lnTo>
                        <a:pt x="79" y="176"/>
                      </a:lnTo>
                      <a:lnTo>
                        <a:pt x="82" y="176"/>
                      </a:lnTo>
                      <a:lnTo>
                        <a:pt x="83" y="177"/>
                      </a:lnTo>
                      <a:lnTo>
                        <a:pt x="84" y="177"/>
                      </a:lnTo>
                      <a:lnTo>
                        <a:pt x="84" y="180"/>
                      </a:lnTo>
                      <a:lnTo>
                        <a:pt x="83" y="181"/>
                      </a:lnTo>
                      <a:lnTo>
                        <a:pt x="82" y="182"/>
                      </a:lnTo>
                      <a:lnTo>
                        <a:pt x="76" y="182"/>
                      </a:lnTo>
                      <a:lnTo>
                        <a:pt x="76" y="182"/>
                      </a:lnTo>
                      <a:lnTo>
                        <a:pt x="75" y="182"/>
                      </a:lnTo>
                      <a:lnTo>
                        <a:pt x="75" y="183"/>
                      </a:lnTo>
                      <a:lnTo>
                        <a:pt x="74" y="183"/>
                      </a:lnTo>
                      <a:lnTo>
                        <a:pt x="74" y="182"/>
                      </a:lnTo>
                      <a:lnTo>
                        <a:pt x="69" y="183"/>
                      </a:lnTo>
                      <a:lnTo>
                        <a:pt x="69" y="185"/>
                      </a:lnTo>
                      <a:lnTo>
                        <a:pt x="66" y="185"/>
                      </a:lnTo>
                      <a:lnTo>
                        <a:pt x="65" y="186"/>
                      </a:lnTo>
                      <a:lnTo>
                        <a:pt x="63" y="186"/>
                      </a:lnTo>
                      <a:lnTo>
                        <a:pt x="63" y="187"/>
                      </a:lnTo>
                      <a:lnTo>
                        <a:pt x="59" y="187"/>
                      </a:lnTo>
                      <a:lnTo>
                        <a:pt x="58" y="190"/>
                      </a:lnTo>
                      <a:lnTo>
                        <a:pt x="57" y="190"/>
                      </a:lnTo>
                      <a:lnTo>
                        <a:pt x="55" y="191"/>
                      </a:lnTo>
                      <a:lnTo>
                        <a:pt x="54" y="193"/>
                      </a:lnTo>
                      <a:lnTo>
                        <a:pt x="53" y="194"/>
                      </a:lnTo>
                      <a:lnTo>
                        <a:pt x="52" y="194"/>
                      </a:lnTo>
                      <a:lnTo>
                        <a:pt x="52" y="195"/>
                      </a:lnTo>
                      <a:lnTo>
                        <a:pt x="49" y="197"/>
                      </a:lnTo>
                      <a:lnTo>
                        <a:pt x="49" y="198"/>
                      </a:lnTo>
                      <a:lnTo>
                        <a:pt x="48" y="198"/>
                      </a:lnTo>
                      <a:lnTo>
                        <a:pt x="48" y="199"/>
                      </a:lnTo>
                      <a:lnTo>
                        <a:pt x="46" y="199"/>
                      </a:lnTo>
                      <a:lnTo>
                        <a:pt x="45" y="200"/>
                      </a:lnTo>
                      <a:lnTo>
                        <a:pt x="45" y="202"/>
                      </a:lnTo>
                      <a:lnTo>
                        <a:pt x="45" y="204"/>
                      </a:lnTo>
                      <a:lnTo>
                        <a:pt x="45" y="206"/>
                      </a:lnTo>
                      <a:lnTo>
                        <a:pt x="42" y="207"/>
                      </a:lnTo>
                      <a:lnTo>
                        <a:pt x="42" y="210"/>
                      </a:lnTo>
                      <a:lnTo>
                        <a:pt x="42" y="210"/>
                      </a:lnTo>
                      <a:lnTo>
                        <a:pt x="41" y="211"/>
                      </a:lnTo>
                      <a:lnTo>
                        <a:pt x="38" y="212"/>
                      </a:lnTo>
                      <a:lnTo>
                        <a:pt x="36" y="212"/>
                      </a:lnTo>
                      <a:lnTo>
                        <a:pt x="33" y="214"/>
                      </a:lnTo>
                      <a:lnTo>
                        <a:pt x="31" y="212"/>
                      </a:lnTo>
                      <a:lnTo>
                        <a:pt x="29" y="212"/>
                      </a:lnTo>
                      <a:lnTo>
                        <a:pt x="29" y="211"/>
                      </a:lnTo>
                      <a:lnTo>
                        <a:pt x="28" y="211"/>
                      </a:lnTo>
                      <a:lnTo>
                        <a:pt x="28" y="211"/>
                      </a:lnTo>
                      <a:lnTo>
                        <a:pt x="27" y="211"/>
                      </a:lnTo>
                      <a:lnTo>
                        <a:pt x="27" y="212"/>
                      </a:lnTo>
                      <a:lnTo>
                        <a:pt x="21" y="216"/>
                      </a:lnTo>
                      <a:lnTo>
                        <a:pt x="21" y="217"/>
                      </a:lnTo>
                      <a:lnTo>
                        <a:pt x="20" y="217"/>
                      </a:lnTo>
                      <a:lnTo>
                        <a:pt x="20" y="219"/>
                      </a:lnTo>
                      <a:lnTo>
                        <a:pt x="12" y="219"/>
                      </a:lnTo>
                      <a:lnTo>
                        <a:pt x="11" y="217"/>
                      </a:lnTo>
                      <a:lnTo>
                        <a:pt x="11" y="217"/>
                      </a:lnTo>
                      <a:lnTo>
                        <a:pt x="11" y="216"/>
                      </a:lnTo>
                      <a:lnTo>
                        <a:pt x="10" y="215"/>
                      </a:lnTo>
                      <a:lnTo>
                        <a:pt x="8" y="214"/>
                      </a:lnTo>
                      <a:lnTo>
                        <a:pt x="8" y="211"/>
                      </a:lnTo>
                      <a:lnTo>
                        <a:pt x="6" y="210"/>
                      </a:lnTo>
                      <a:lnTo>
                        <a:pt x="4" y="208"/>
                      </a:lnTo>
                      <a:lnTo>
                        <a:pt x="3" y="207"/>
                      </a:lnTo>
                      <a:lnTo>
                        <a:pt x="0" y="207"/>
                      </a:lnTo>
                      <a:lnTo>
                        <a:pt x="2" y="200"/>
                      </a:lnTo>
                      <a:lnTo>
                        <a:pt x="4" y="199"/>
                      </a:lnTo>
                      <a:lnTo>
                        <a:pt x="4" y="197"/>
                      </a:lnTo>
                      <a:lnTo>
                        <a:pt x="4" y="197"/>
                      </a:lnTo>
                      <a:lnTo>
                        <a:pt x="3" y="189"/>
                      </a:lnTo>
                      <a:lnTo>
                        <a:pt x="7" y="189"/>
                      </a:lnTo>
                      <a:lnTo>
                        <a:pt x="7" y="187"/>
                      </a:lnTo>
                      <a:lnTo>
                        <a:pt x="4" y="187"/>
                      </a:lnTo>
                      <a:lnTo>
                        <a:pt x="4" y="185"/>
                      </a:lnTo>
                      <a:lnTo>
                        <a:pt x="4" y="182"/>
                      </a:lnTo>
                      <a:lnTo>
                        <a:pt x="4" y="180"/>
                      </a:lnTo>
                      <a:lnTo>
                        <a:pt x="6" y="180"/>
                      </a:lnTo>
                      <a:lnTo>
                        <a:pt x="6" y="177"/>
                      </a:lnTo>
                      <a:lnTo>
                        <a:pt x="7" y="177"/>
                      </a:lnTo>
                      <a:lnTo>
                        <a:pt x="7" y="177"/>
                      </a:lnTo>
                      <a:lnTo>
                        <a:pt x="6" y="177"/>
                      </a:lnTo>
                      <a:lnTo>
                        <a:pt x="6" y="176"/>
                      </a:lnTo>
                      <a:lnTo>
                        <a:pt x="4" y="176"/>
                      </a:lnTo>
                      <a:lnTo>
                        <a:pt x="4" y="173"/>
                      </a:lnTo>
                      <a:lnTo>
                        <a:pt x="3" y="170"/>
                      </a:lnTo>
                      <a:lnTo>
                        <a:pt x="10" y="168"/>
                      </a:lnTo>
                      <a:lnTo>
                        <a:pt x="10" y="168"/>
                      </a:lnTo>
                      <a:lnTo>
                        <a:pt x="11" y="168"/>
                      </a:lnTo>
                      <a:lnTo>
                        <a:pt x="11" y="166"/>
                      </a:lnTo>
                      <a:lnTo>
                        <a:pt x="15" y="166"/>
                      </a:lnTo>
                      <a:lnTo>
                        <a:pt x="15" y="165"/>
                      </a:lnTo>
                      <a:lnTo>
                        <a:pt x="16" y="165"/>
                      </a:lnTo>
                      <a:lnTo>
                        <a:pt x="16" y="165"/>
                      </a:lnTo>
                      <a:lnTo>
                        <a:pt x="21" y="165"/>
                      </a:lnTo>
                      <a:lnTo>
                        <a:pt x="21" y="164"/>
                      </a:lnTo>
                      <a:lnTo>
                        <a:pt x="24" y="164"/>
                      </a:lnTo>
                      <a:lnTo>
                        <a:pt x="24" y="164"/>
                      </a:lnTo>
                      <a:lnTo>
                        <a:pt x="27" y="164"/>
                      </a:lnTo>
                      <a:lnTo>
                        <a:pt x="27" y="162"/>
                      </a:lnTo>
                      <a:lnTo>
                        <a:pt x="29" y="162"/>
                      </a:lnTo>
                      <a:lnTo>
                        <a:pt x="29" y="161"/>
                      </a:lnTo>
                      <a:lnTo>
                        <a:pt x="32" y="161"/>
                      </a:lnTo>
                      <a:close/>
                      <a:moveTo>
                        <a:pt x="936" y="157"/>
                      </a:moveTo>
                      <a:lnTo>
                        <a:pt x="938" y="157"/>
                      </a:lnTo>
                      <a:lnTo>
                        <a:pt x="938" y="157"/>
                      </a:lnTo>
                      <a:lnTo>
                        <a:pt x="938" y="157"/>
                      </a:lnTo>
                      <a:lnTo>
                        <a:pt x="939" y="157"/>
                      </a:lnTo>
                      <a:lnTo>
                        <a:pt x="939" y="159"/>
                      </a:lnTo>
                      <a:lnTo>
                        <a:pt x="940" y="160"/>
                      </a:lnTo>
                      <a:lnTo>
                        <a:pt x="943" y="160"/>
                      </a:lnTo>
                      <a:lnTo>
                        <a:pt x="942" y="161"/>
                      </a:lnTo>
                      <a:lnTo>
                        <a:pt x="940" y="162"/>
                      </a:lnTo>
                      <a:lnTo>
                        <a:pt x="939" y="164"/>
                      </a:lnTo>
                      <a:lnTo>
                        <a:pt x="939" y="164"/>
                      </a:lnTo>
                      <a:lnTo>
                        <a:pt x="939" y="164"/>
                      </a:lnTo>
                      <a:lnTo>
                        <a:pt x="938" y="162"/>
                      </a:lnTo>
                      <a:lnTo>
                        <a:pt x="936" y="161"/>
                      </a:lnTo>
                      <a:lnTo>
                        <a:pt x="936" y="160"/>
                      </a:lnTo>
                      <a:lnTo>
                        <a:pt x="936" y="157"/>
                      </a:lnTo>
                      <a:close/>
                      <a:moveTo>
                        <a:pt x="918" y="152"/>
                      </a:moveTo>
                      <a:lnTo>
                        <a:pt x="918" y="157"/>
                      </a:lnTo>
                      <a:lnTo>
                        <a:pt x="918" y="157"/>
                      </a:lnTo>
                      <a:lnTo>
                        <a:pt x="918" y="157"/>
                      </a:lnTo>
                      <a:lnTo>
                        <a:pt x="921" y="157"/>
                      </a:lnTo>
                      <a:lnTo>
                        <a:pt x="919" y="152"/>
                      </a:lnTo>
                      <a:lnTo>
                        <a:pt x="918" y="152"/>
                      </a:lnTo>
                      <a:close/>
                      <a:moveTo>
                        <a:pt x="2443" y="148"/>
                      </a:moveTo>
                      <a:lnTo>
                        <a:pt x="2443" y="148"/>
                      </a:lnTo>
                      <a:lnTo>
                        <a:pt x="2443" y="149"/>
                      </a:lnTo>
                      <a:lnTo>
                        <a:pt x="2446" y="149"/>
                      </a:lnTo>
                      <a:lnTo>
                        <a:pt x="2446" y="149"/>
                      </a:lnTo>
                      <a:lnTo>
                        <a:pt x="2448" y="149"/>
                      </a:lnTo>
                      <a:lnTo>
                        <a:pt x="2448" y="151"/>
                      </a:lnTo>
                      <a:lnTo>
                        <a:pt x="2450" y="151"/>
                      </a:lnTo>
                      <a:lnTo>
                        <a:pt x="2452" y="151"/>
                      </a:lnTo>
                      <a:lnTo>
                        <a:pt x="2455" y="151"/>
                      </a:lnTo>
                      <a:lnTo>
                        <a:pt x="2456" y="152"/>
                      </a:lnTo>
                      <a:lnTo>
                        <a:pt x="2458" y="153"/>
                      </a:lnTo>
                      <a:lnTo>
                        <a:pt x="2458" y="155"/>
                      </a:lnTo>
                      <a:lnTo>
                        <a:pt x="2459" y="155"/>
                      </a:lnTo>
                      <a:lnTo>
                        <a:pt x="2459" y="156"/>
                      </a:lnTo>
                      <a:lnTo>
                        <a:pt x="2458" y="156"/>
                      </a:lnTo>
                      <a:lnTo>
                        <a:pt x="2458" y="156"/>
                      </a:lnTo>
                      <a:lnTo>
                        <a:pt x="2455" y="156"/>
                      </a:lnTo>
                      <a:lnTo>
                        <a:pt x="2455" y="157"/>
                      </a:lnTo>
                      <a:lnTo>
                        <a:pt x="2454" y="157"/>
                      </a:lnTo>
                      <a:lnTo>
                        <a:pt x="2454" y="157"/>
                      </a:lnTo>
                      <a:lnTo>
                        <a:pt x="2451" y="159"/>
                      </a:lnTo>
                      <a:lnTo>
                        <a:pt x="2451" y="160"/>
                      </a:lnTo>
                      <a:lnTo>
                        <a:pt x="2447" y="161"/>
                      </a:lnTo>
                      <a:lnTo>
                        <a:pt x="2447" y="161"/>
                      </a:lnTo>
                      <a:lnTo>
                        <a:pt x="2443" y="161"/>
                      </a:lnTo>
                      <a:lnTo>
                        <a:pt x="2443" y="161"/>
                      </a:lnTo>
                      <a:lnTo>
                        <a:pt x="2443" y="161"/>
                      </a:lnTo>
                      <a:lnTo>
                        <a:pt x="2442" y="161"/>
                      </a:lnTo>
                      <a:lnTo>
                        <a:pt x="2441" y="161"/>
                      </a:lnTo>
                      <a:lnTo>
                        <a:pt x="2439" y="160"/>
                      </a:lnTo>
                      <a:lnTo>
                        <a:pt x="2434" y="160"/>
                      </a:lnTo>
                      <a:lnTo>
                        <a:pt x="2433" y="159"/>
                      </a:lnTo>
                      <a:lnTo>
                        <a:pt x="2431" y="159"/>
                      </a:lnTo>
                      <a:lnTo>
                        <a:pt x="2431" y="157"/>
                      </a:lnTo>
                      <a:lnTo>
                        <a:pt x="2430" y="157"/>
                      </a:lnTo>
                      <a:lnTo>
                        <a:pt x="2429" y="156"/>
                      </a:lnTo>
                      <a:lnTo>
                        <a:pt x="2428" y="156"/>
                      </a:lnTo>
                      <a:lnTo>
                        <a:pt x="2428" y="153"/>
                      </a:lnTo>
                      <a:lnTo>
                        <a:pt x="2428" y="152"/>
                      </a:lnTo>
                      <a:lnTo>
                        <a:pt x="2428" y="151"/>
                      </a:lnTo>
                      <a:lnTo>
                        <a:pt x="2428" y="148"/>
                      </a:lnTo>
                      <a:lnTo>
                        <a:pt x="2428" y="148"/>
                      </a:lnTo>
                      <a:lnTo>
                        <a:pt x="2428" y="148"/>
                      </a:lnTo>
                      <a:lnTo>
                        <a:pt x="2430" y="148"/>
                      </a:lnTo>
                      <a:lnTo>
                        <a:pt x="2433" y="149"/>
                      </a:lnTo>
                      <a:lnTo>
                        <a:pt x="2435" y="149"/>
                      </a:lnTo>
                      <a:lnTo>
                        <a:pt x="2437" y="149"/>
                      </a:lnTo>
                      <a:lnTo>
                        <a:pt x="2438" y="149"/>
                      </a:lnTo>
                      <a:lnTo>
                        <a:pt x="2439" y="148"/>
                      </a:lnTo>
                      <a:lnTo>
                        <a:pt x="2442" y="148"/>
                      </a:lnTo>
                      <a:lnTo>
                        <a:pt x="2443" y="148"/>
                      </a:lnTo>
                      <a:close/>
                      <a:moveTo>
                        <a:pt x="2388" y="147"/>
                      </a:moveTo>
                      <a:lnTo>
                        <a:pt x="2390" y="147"/>
                      </a:lnTo>
                      <a:lnTo>
                        <a:pt x="2390" y="148"/>
                      </a:lnTo>
                      <a:lnTo>
                        <a:pt x="2391" y="148"/>
                      </a:lnTo>
                      <a:lnTo>
                        <a:pt x="2392" y="149"/>
                      </a:lnTo>
                      <a:lnTo>
                        <a:pt x="2393" y="149"/>
                      </a:lnTo>
                      <a:lnTo>
                        <a:pt x="2395" y="151"/>
                      </a:lnTo>
                      <a:lnTo>
                        <a:pt x="2397" y="151"/>
                      </a:lnTo>
                      <a:lnTo>
                        <a:pt x="2397" y="151"/>
                      </a:lnTo>
                      <a:lnTo>
                        <a:pt x="2399" y="151"/>
                      </a:lnTo>
                      <a:lnTo>
                        <a:pt x="2400" y="151"/>
                      </a:lnTo>
                      <a:lnTo>
                        <a:pt x="2401" y="151"/>
                      </a:lnTo>
                      <a:lnTo>
                        <a:pt x="2403" y="152"/>
                      </a:lnTo>
                      <a:lnTo>
                        <a:pt x="2404" y="153"/>
                      </a:lnTo>
                      <a:lnTo>
                        <a:pt x="2403" y="159"/>
                      </a:lnTo>
                      <a:lnTo>
                        <a:pt x="2401" y="159"/>
                      </a:lnTo>
                      <a:lnTo>
                        <a:pt x="2399" y="160"/>
                      </a:lnTo>
                      <a:lnTo>
                        <a:pt x="2399" y="160"/>
                      </a:lnTo>
                      <a:lnTo>
                        <a:pt x="2397" y="161"/>
                      </a:lnTo>
                      <a:lnTo>
                        <a:pt x="2395" y="162"/>
                      </a:lnTo>
                      <a:lnTo>
                        <a:pt x="2393" y="162"/>
                      </a:lnTo>
                      <a:lnTo>
                        <a:pt x="2392" y="160"/>
                      </a:lnTo>
                      <a:lnTo>
                        <a:pt x="2391" y="157"/>
                      </a:lnTo>
                      <a:lnTo>
                        <a:pt x="2390" y="157"/>
                      </a:lnTo>
                      <a:lnTo>
                        <a:pt x="2391" y="156"/>
                      </a:lnTo>
                      <a:lnTo>
                        <a:pt x="2391" y="155"/>
                      </a:lnTo>
                      <a:lnTo>
                        <a:pt x="2391" y="152"/>
                      </a:lnTo>
                      <a:lnTo>
                        <a:pt x="2391" y="149"/>
                      </a:lnTo>
                      <a:lnTo>
                        <a:pt x="2390" y="149"/>
                      </a:lnTo>
                      <a:lnTo>
                        <a:pt x="2390" y="148"/>
                      </a:lnTo>
                      <a:lnTo>
                        <a:pt x="2390" y="148"/>
                      </a:lnTo>
                      <a:lnTo>
                        <a:pt x="2388" y="147"/>
                      </a:lnTo>
                      <a:close/>
                      <a:moveTo>
                        <a:pt x="268" y="143"/>
                      </a:moveTo>
                      <a:lnTo>
                        <a:pt x="270" y="143"/>
                      </a:lnTo>
                      <a:lnTo>
                        <a:pt x="270" y="144"/>
                      </a:lnTo>
                      <a:lnTo>
                        <a:pt x="271" y="144"/>
                      </a:lnTo>
                      <a:lnTo>
                        <a:pt x="271" y="145"/>
                      </a:lnTo>
                      <a:lnTo>
                        <a:pt x="273" y="145"/>
                      </a:lnTo>
                      <a:lnTo>
                        <a:pt x="273" y="147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5" y="149"/>
                      </a:lnTo>
                      <a:lnTo>
                        <a:pt x="275" y="149"/>
                      </a:lnTo>
                      <a:lnTo>
                        <a:pt x="275" y="151"/>
                      </a:lnTo>
                      <a:lnTo>
                        <a:pt x="275" y="152"/>
                      </a:lnTo>
                      <a:lnTo>
                        <a:pt x="277" y="152"/>
                      </a:lnTo>
                      <a:lnTo>
                        <a:pt x="275" y="162"/>
                      </a:lnTo>
                      <a:lnTo>
                        <a:pt x="273" y="162"/>
                      </a:lnTo>
                      <a:lnTo>
                        <a:pt x="273" y="164"/>
                      </a:lnTo>
                      <a:lnTo>
                        <a:pt x="271" y="164"/>
                      </a:lnTo>
                      <a:lnTo>
                        <a:pt x="270" y="162"/>
                      </a:lnTo>
                      <a:lnTo>
                        <a:pt x="269" y="161"/>
                      </a:lnTo>
                      <a:lnTo>
                        <a:pt x="268" y="161"/>
                      </a:lnTo>
                      <a:lnTo>
                        <a:pt x="268" y="162"/>
                      </a:lnTo>
                      <a:lnTo>
                        <a:pt x="265" y="162"/>
                      </a:lnTo>
                      <a:lnTo>
                        <a:pt x="265" y="161"/>
                      </a:lnTo>
                      <a:lnTo>
                        <a:pt x="265" y="161"/>
                      </a:lnTo>
                      <a:lnTo>
                        <a:pt x="262" y="161"/>
                      </a:lnTo>
                      <a:lnTo>
                        <a:pt x="261" y="160"/>
                      </a:lnTo>
                      <a:lnTo>
                        <a:pt x="260" y="160"/>
                      </a:lnTo>
                      <a:lnTo>
                        <a:pt x="260" y="159"/>
                      </a:lnTo>
                      <a:lnTo>
                        <a:pt x="258" y="159"/>
                      </a:lnTo>
                      <a:lnTo>
                        <a:pt x="257" y="157"/>
                      </a:lnTo>
                      <a:lnTo>
                        <a:pt x="256" y="157"/>
                      </a:lnTo>
                      <a:lnTo>
                        <a:pt x="254" y="157"/>
                      </a:lnTo>
                      <a:lnTo>
                        <a:pt x="254" y="159"/>
                      </a:lnTo>
                      <a:lnTo>
                        <a:pt x="254" y="157"/>
                      </a:lnTo>
                      <a:lnTo>
                        <a:pt x="253" y="157"/>
                      </a:lnTo>
                      <a:lnTo>
                        <a:pt x="253" y="155"/>
                      </a:lnTo>
                      <a:lnTo>
                        <a:pt x="254" y="153"/>
                      </a:lnTo>
                      <a:lnTo>
                        <a:pt x="254" y="153"/>
                      </a:lnTo>
                      <a:lnTo>
                        <a:pt x="254" y="152"/>
                      </a:lnTo>
                      <a:lnTo>
                        <a:pt x="256" y="151"/>
                      </a:lnTo>
                      <a:lnTo>
                        <a:pt x="256" y="151"/>
                      </a:lnTo>
                      <a:lnTo>
                        <a:pt x="257" y="151"/>
                      </a:lnTo>
                      <a:lnTo>
                        <a:pt x="257" y="151"/>
                      </a:lnTo>
                      <a:lnTo>
                        <a:pt x="258" y="149"/>
                      </a:lnTo>
                      <a:lnTo>
                        <a:pt x="260" y="148"/>
                      </a:lnTo>
                      <a:lnTo>
                        <a:pt x="260" y="148"/>
                      </a:lnTo>
                      <a:lnTo>
                        <a:pt x="260" y="145"/>
                      </a:lnTo>
                      <a:lnTo>
                        <a:pt x="261" y="145"/>
                      </a:lnTo>
                      <a:lnTo>
                        <a:pt x="261" y="143"/>
                      </a:lnTo>
                      <a:lnTo>
                        <a:pt x="264" y="144"/>
                      </a:lnTo>
                      <a:lnTo>
                        <a:pt x="266" y="143"/>
                      </a:lnTo>
                      <a:lnTo>
                        <a:pt x="268" y="143"/>
                      </a:lnTo>
                      <a:close/>
                      <a:moveTo>
                        <a:pt x="2350" y="142"/>
                      </a:moveTo>
                      <a:lnTo>
                        <a:pt x="2350" y="142"/>
                      </a:lnTo>
                      <a:lnTo>
                        <a:pt x="2350" y="142"/>
                      </a:lnTo>
                      <a:lnTo>
                        <a:pt x="2352" y="143"/>
                      </a:lnTo>
                      <a:lnTo>
                        <a:pt x="2353" y="143"/>
                      </a:lnTo>
                      <a:lnTo>
                        <a:pt x="2354" y="144"/>
                      </a:lnTo>
                      <a:lnTo>
                        <a:pt x="2356" y="145"/>
                      </a:lnTo>
                      <a:lnTo>
                        <a:pt x="2357" y="147"/>
                      </a:lnTo>
                      <a:lnTo>
                        <a:pt x="2359" y="147"/>
                      </a:lnTo>
                      <a:lnTo>
                        <a:pt x="2359" y="149"/>
                      </a:lnTo>
                      <a:lnTo>
                        <a:pt x="2361" y="151"/>
                      </a:lnTo>
                      <a:lnTo>
                        <a:pt x="2362" y="151"/>
                      </a:lnTo>
                      <a:lnTo>
                        <a:pt x="2363" y="152"/>
                      </a:lnTo>
                      <a:lnTo>
                        <a:pt x="2363" y="155"/>
                      </a:lnTo>
                      <a:lnTo>
                        <a:pt x="2365" y="156"/>
                      </a:lnTo>
                      <a:lnTo>
                        <a:pt x="2365" y="159"/>
                      </a:lnTo>
                      <a:lnTo>
                        <a:pt x="2363" y="160"/>
                      </a:lnTo>
                      <a:lnTo>
                        <a:pt x="2362" y="161"/>
                      </a:lnTo>
                      <a:lnTo>
                        <a:pt x="2361" y="164"/>
                      </a:lnTo>
                      <a:lnTo>
                        <a:pt x="2358" y="164"/>
                      </a:lnTo>
                      <a:lnTo>
                        <a:pt x="2358" y="166"/>
                      </a:lnTo>
                      <a:lnTo>
                        <a:pt x="2358" y="166"/>
                      </a:lnTo>
                      <a:lnTo>
                        <a:pt x="2357" y="169"/>
                      </a:lnTo>
                      <a:lnTo>
                        <a:pt x="2354" y="172"/>
                      </a:lnTo>
                      <a:lnTo>
                        <a:pt x="2350" y="173"/>
                      </a:lnTo>
                      <a:lnTo>
                        <a:pt x="2349" y="172"/>
                      </a:lnTo>
                      <a:lnTo>
                        <a:pt x="2346" y="170"/>
                      </a:lnTo>
                      <a:lnTo>
                        <a:pt x="2345" y="169"/>
                      </a:lnTo>
                      <a:lnTo>
                        <a:pt x="2344" y="166"/>
                      </a:lnTo>
                      <a:lnTo>
                        <a:pt x="2342" y="166"/>
                      </a:lnTo>
                      <a:lnTo>
                        <a:pt x="2341" y="165"/>
                      </a:lnTo>
                      <a:lnTo>
                        <a:pt x="2342" y="165"/>
                      </a:lnTo>
                      <a:lnTo>
                        <a:pt x="2342" y="165"/>
                      </a:lnTo>
                      <a:lnTo>
                        <a:pt x="2344" y="164"/>
                      </a:lnTo>
                      <a:lnTo>
                        <a:pt x="2342" y="164"/>
                      </a:lnTo>
                      <a:lnTo>
                        <a:pt x="2341" y="161"/>
                      </a:lnTo>
                      <a:lnTo>
                        <a:pt x="2341" y="161"/>
                      </a:lnTo>
                      <a:lnTo>
                        <a:pt x="2340" y="160"/>
                      </a:lnTo>
                      <a:lnTo>
                        <a:pt x="2341" y="160"/>
                      </a:lnTo>
                      <a:lnTo>
                        <a:pt x="2341" y="157"/>
                      </a:lnTo>
                      <a:lnTo>
                        <a:pt x="2340" y="156"/>
                      </a:lnTo>
                      <a:lnTo>
                        <a:pt x="2341" y="153"/>
                      </a:lnTo>
                      <a:lnTo>
                        <a:pt x="2342" y="152"/>
                      </a:lnTo>
                      <a:lnTo>
                        <a:pt x="2342" y="148"/>
                      </a:lnTo>
                      <a:lnTo>
                        <a:pt x="2344" y="148"/>
                      </a:lnTo>
                      <a:lnTo>
                        <a:pt x="2344" y="148"/>
                      </a:lnTo>
                      <a:lnTo>
                        <a:pt x="2345" y="147"/>
                      </a:lnTo>
                      <a:lnTo>
                        <a:pt x="2345" y="145"/>
                      </a:lnTo>
                      <a:lnTo>
                        <a:pt x="2348" y="144"/>
                      </a:lnTo>
                      <a:lnTo>
                        <a:pt x="2349" y="143"/>
                      </a:lnTo>
                      <a:lnTo>
                        <a:pt x="2350" y="142"/>
                      </a:lnTo>
                      <a:close/>
                      <a:moveTo>
                        <a:pt x="1714" y="126"/>
                      </a:moveTo>
                      <a:lnTo>
                        <a:pt x="1715" y="126"/>
                      </a:lnTo>
                      <a:lnTo>
                        <a:pt x="1718" y="126"/>
                      </a:lnTo>
                      <a:lnTo>
                        <a:pt x="1718" y="127"/>
                      </a:lnTo>
                      <a:lnTo>
                        <a:pt x="1719" y="128"/>
                      </a:lnTo>
                      <a:lnTo>
                        <a:pt x="1721" y="130"/>
                      </a:lnTo>
                      <a:lnTo>
                        <a:pt x="1721" y="131"/>
                      </a:lnTo>
                      <a:lnTo>
                        <a:pt x="1721" y="131"/>
                      </a:lnTo>
                      <a:lnTo>
                        <a:pt x="1721" y="131"/>
                      </a:lnTo>
                      <a:lnTo>
                        <a:pt x="1721" y="135"/>
                      </a:lnTo>
                      <a:lnTo>
                        <a:pt x="1721" y="135"/>
                      </a:lnTo>
                      <a:lnTo>
                        <a:pt x="1719" y="136"/>
                      </a:lnTo>
                      <a:lnTo>
                        <a:pt x="1719" y="136"/>
                      </a:lnTo>
                      <a:lnTo>
                        <a:pt x="1718" y="136"/>
                      </a:lnTo>
                      <a:lnTo>
                        <a:pt x="1718" y="138"/>
                      </a:lnTo>
                      <a:lnTo>
                        <a:pt x="1717" y="138"/>
                      </a:lnTo>
                      <a:lnTo>
                        <a:pt x="1715" y="139"/>
                      </a:lnTo>
                      <a:lnTo>
                        <a:pt x="1711" y="140"/>
                      </a:lnTo>
                      <a:lnTo>
                        <a:pt x="1710" y="142"/>
                      </a:lnTo>
                      <a:lnTo>
                        <a:pt x="1706" y="142"/>
                      </a:lnTo>
                      <a:lnTo>
                        <a:pt x="1706" y="142"/>
                      </a:lnTo>
                      <a:lnTo>
                        <a:pt x="1705" y="142"/>
                      </a:lnTo>
                      <a:lnTo>
                        <a:pt x="1705" y="143"/>
                      </a:lnTo>
                      <a:lnTo>
                        <a:pt x="1704" y="143"/>
                      </a:lnTo>
                      <a:lnTo>
                        <a:pt x="1704" y="143"/>
                      </a:lnTo>
                      <a:lnTo>
                        <a:pt x="1698" y="143"/>
                      </a:lnTo>
                      <a:lnTo>
                        <a:pt x="1698" y="144"/>
                      </a:lnTo>
                      <a:lnTo>
                        <a:pt x="1692" y="144"/>
                      </a:lnTo>
                      <a:lnTo>
                        <a:pt x="1692" y="145"/>
                      </a:lnTo>
                      <a:lnTo>
                        <a:pt x="1689" y="145"/>
                      </a:lnTo>
                      <a:lnTo>
                        <a:pt x="1689" y="147"/>
                      </a:lnTo>
                      <a:lnTo>
                        <a:pt x="1685" y="147"/>
                      </a:lnTo>
                      <a:lnTo>
                        <a:pt x="1684" y="148"/>
                      </a:lnTo>
                      <a:lnTo>
                        <a:pt x="1684" y="148"/>
                      </a:lnTo>
                      <a:lnTo>
                        <a:pt x="1684" y="148"/>
                      </a:lnTo>
                      <a:lnTo>
                        <a:pt x="1684" y="147"/>
                      </a:lnTo>
                      <a:lnTo>
                        <a:pt x="1683" y="147"/>
                      </a:lnTo>
                      <a:lnTo>
                        <a:pt x="1680" y="148"/>
                      </a:lnTo>
                      <a:lnTo>
                        <a:pt x="1676" y="149"/>
                      </a:lnTo>
                      <a:lnTo>
                        <a:pt x="1673" y="151"/>
                      </a:lnTo>
                      <a:lnTo>
                        <a:pt x="1668" y="149"/>
                      </a:lnTo>
                      <a:lnTo>
                        <a:pt x="1668" y="151"/>
                      </a:lnTo>
                      <a:lnTo>
                        <a:pt x="1667" y="151"/>
                      </a:lnTo>
                      <a:lnTo>
                        <a:pt x="1667" y="151"/>
                      </a:lnTo>
                      <a:lnTo>
                        <a:pt x="1663" y="152"/>
                      </a:lnTo>
                      <a:lnTo>
                        <a:pt x="1663" y="152"/>
                      </a:lnTo>
                      <a:lnTo>
                        <a:pt x="1662" y="152"/>
                      </a:lnTo>
                      <a:lnTo>
                        <a:pt x="1660" y="153"/>
                      </a:lnTo>
                      <a:lnTo>
                        <a:pt x="1656" y="153"/>
                      </a:lnTo>
                      <a:lnTo>
                        <a:pt x="1656" y="155"/>
                      </a:lnTo>
                      <a:lnTo>
                        <a:pt x="1656" y="156"/>
                      </a:lnTo>
                      <a:lnTo>
                        <a:pt x="1655" y="156"/>
                      </a:lnTo>
                      <a:lnTo>
                        <a:pt x="1654" y="157"/>
                      </a:lnTo>
                      <a:lnTo>
                        <a:pt x="1653" y="157"/>
                      </a:lnTo>
                      <a:lnTo>
                        <a:pt x="1653" y="160"/>
                      </a:lnTo>
                      <a:lnTo>
                        <a:pt x="1651" y="160"/>
                      </a:lnTo>
                      <a:lnTo>
                        <a:pt x="1649" y="160"/>
                      </a:lnTo>
                      <a:lnTo>
                        <a:pt x="1649" y="160"/>
                      </a:lnTo>
                      <a:lnTo>
                        <a:pt x="1647" y="160"/>
                      </a:lnTo>
                      <a:lnTo>
                        <a:pt x="1646" y="159"/>
                      </a:lnTo>
                      <a:lnTo>
                        <a:pt x="1646" y="160"/>
                      </a:lnTo>
                      <a:lnTo>
                        <a:pt x="1645" y="160"/>
                      </a:lnTo>
                      <a:lnTo>
                        <a:pt x="1645" y="161"/>
                      </a:lnTo>
                      <a:lnTo>
                        <a:pt x="1641" y="161"/>
                      </a:lnTo>
                      <a:lnTo>
                        <a:pt x="1641" y="161"/>
                      </a:lnTo>
                      <a:lnTo>
                        <a:pt x="1641" y="161"/>
                      </a:lnTo>
                      <a:lnTo>
                        <a:pt x="1639" y="161"/>
                      </a:lnTo>
                      <a:lnTo>
                        <a:pt x="1638" y="164"/>
                      </a:lnTo>
                      <a:lnTo>
                        <a:pt x="1634" y="164"/>
                      </a:lnTo>
                      <a:lnTo>
                        <a:pt x="1634" y="165"/>
                      </a:lnTo>
                      <a:lnTo>
                        <a:pt x="1636" y="166"/>
                      </a:lnTo>
                      <a:lnTo>
                        <a:pt x="1636" y="168"/>
                      </a:lnTo>
                      <a:lnTo>
                        <a:pt x="1634" y="168"/>
                      </a:lnTo>
                      <a:lnTo>
                        <a:pt x="1633" y="169"/>
                      </a:lnTo>
                      <a:lnTo>
                        <a:pt x="1632" y="172"/>
                      </a:lnTo>
                      <a:lnTo>
                        <a:pt x="1630" y="172"/>
                      </a:lnTo>
                      <a:lnTo>
                        <a:pt x="1630" y="172"/>
                      </a:lnTo>
                      <a:lnTo>
                        <a:pt x="1630" y="173"/>
                      </a:lnTo>
                      <a:lnTo>
                        <a:pt x="1629" y="173"/>
                      </a:lnTo>
                      <a:lnTo>
                        <a:pt x="1629" y="173"/>
                      </a:lnTo>
                      <a:lnTo>
                        <a:pt x="1629" y="173"/>
                      </a:lnTo>
                      <a:lnTo>
                        <a:pt x="1628" y="173"/>
                      </a:lnTo>
                      <a:lnTo>
                        <a:pt x="1628" y="170"/>
                      </a:lnTo>
                      <a:lnTo>
                        <a:pt x="1625" y="170"/>
                      </a:lnTo>
                      <a:lnTo>
                        <a:pt x="1626" y="177"/>
                      </a:lnTo>
                      <a:lnTo>
                        <a:pt x="1624" y="177"/>
                      </a:lnTo>
                      <a:lnTo>
                        <a:pt x="1624" y="180"/>
                      </a:lnTo>
                      <a:lnTo>
                        <a:pt x="1622" y="180"/>
                      </a:lnTo>
                      <a:lnTo>
                        <a:pt x="1621" y="181"/>
                      </a:lnTo>
                      <a:lnTo>
                        <a:pt x="1621" y="180"/>
                      </a:lnTo>
                      <a:lnTo>
                        <a:pt x="1620" y="180"/>
                      </a:lnTo>
                      <a:lnTo>
                        <a:pt x="1619" y="178"/>
                      </a:lnTo>
                      <a:lnTo>
                        <a:pt x="1619" y="181"/>
                      </a:lnTo>
                      <a:lnTo>
                        <a:pt x="1619" y="182"/>
                      </a:lnTo>
                      <a:lnTo>
                        <a:pt x="1619" y="185"/>
                      </a:lnTo>
                      <a:lnTo>
                        <a:pt x="1617" y="185"/>
                      </a:lnTo>
                      <a:lnTo>
                        <a:pt x="1616" y="186"/>
                      </a:lnTo>
                      <a:lnTo>
                        <a:pt x="1613" y="186"/>
                      </a:lnTo>
                      <a:lnTo>
                        <a:pt x="1611" y="186"/>
                      </a:lnTo>
                      <a:lnTo>
                        <a:pt x="1611" y="185"/>
                      </a:lnTo>
                      <a:lnTo>
                        <a:pt x="1609" y="185"/>
                      </a:lnTo>
                      <a:lnTo>
                        <a:pt x="1608" y="183"/>
                      </a:lnTo>
                      <a:lnTo>
                        <a:pt x="1608" y="185"/>
                      </a:lnTo>
                      <a:lnTo>
                        <a:pt x="1603" y="185"/>
                      </a:lnTo>
                      <a:lnTo>
                        <a:pt x="1603" y="185"/>
                      </a:lnTo>
                      <a:lnTo>
                        <a:pt x="1601" y="185"/>
                      </a:lnTo>
                      <a:lnTo>
                        <a:pt x="1601" y="183"/>
                      </a:lnTo>
                      <a:lnTo>
                        <a:pt x="1600" y="183"/>
                      </a:lnTo>
                      <a:lnTo>
                        <a:pt x="1600" y="185"/>
                      </a:lnTo>
                      <a:lnTo>
                        <a:pt x="1601" y="186"/>
                      </a:lnTo>
                      <a:lnTo>
                        <a:pt x="1601" y="186"/>
                      </a:lnTo>
                      <a:lnTo>
                        <a:pt x="1603" y="186"/>
                      </a:lnTo>
                      <a:lnTo>
                        <a:pt x="1604" y="186"/>
                      </a:lnTo>
                      <a:lnTo>
                        <a:pt x="1607" y="186"/>
                      </a:lnTo>
                      <a:lnTo>
                        <a:pt x="1608" y="186"/>
                      </a:lnTo>
                      <a:lnTo>
                        <a:pt x="1609" y="187"/>
                      </a:lnTo>
                      <a:lnTo>
                        <a:pt x="1611" y="187"/>
                      </a:lnTo>
                      <a:lnTo>
                        <a:pt x="1611" y="187"/>
                      </a:lnTo>
                      <a:lnTo>
                        <a:pt x="1612" y="189"/>
                      </a:lnTo>
                      <a:lnTo>
                        <a:pt x="1613" y="187"/>
                      </a:lnTo>
                      <a:lnTo>
                        <a:pt x="1615" y="187"/>
                      </a:lnTo>
                      <a:lnTo>
                        <a:pt x="1615" y="189"/>
                      </a:lnTo>
                      <a:lnTo>
                        <a:pt x="1616" y="189"/>
                      </a:lnTo>
                      <a:lnTo>
                        <a:pt x="1616" y="191"/>
                      </a:lnTo>
                      <a:lnTo>
                        <a:pt x="1615" y="191"/>
                      </a:lnTo>
                      <a:lnTo>
                        <a:pt x="1613" y="193"/>
                      </a:lnTo>
                      <a:lnTo>
                        <a:pt x="1613" y="194"/>
                      </a:lnTo>
                      <a:lnTo>
                        <a:pt x="1613" y="194"/>
                      </a:lnTo>
                      <a:lnTo>
                        <a:pt x="1613" y="195"/>
                      </a:lnTo>
                      <a:lnTo>
                        <a:pt x="1612" y="195"/>
                      </a:lnTo>
                      <a:lnTo>
                        <a:pt x="1612" y="197"/>
                      </a:lnTo>
                      <a:lnTo>
                        <a:pt x="1613" y="197"/>
                      </a:lnTo>
                      <a:lnTo>
                        <a:pt x="1613" y="198"/>
                      </a:lnTo>
                      <a:lnTo>
                        <a:pt x="1612" y="198"/>
                      </a:lnTo>
                      <a:lnTo>
                        <a:pt x="1611" y="199"/>
                      </a:lnTo>
                      <a:lnTo>
                        <a:pt x="1611" y="199"/>
                      </a:lnTo>
                      <a:lnTo>
                        <a:pt x="1611" y="200"/>
                      </a:lnTo>
                      <a:lnTo>
                        <a:pt x="1611" y="202"/>
                      </a:lnTo>
                      <a:lnTo>
                        <a:pt x="1612" y="202"/>
                      </a:lnTo>
                      <a:lnTo>
                        <a:pt x="1612" y="204"/>
                      </a:lnTo>
                      <a:lnTo>
                        <a:pt x="1611" y="204"/>
                      </a:lnTo>
                      <a:lnTo>
                        <a:pt x="1611" y="204"/>
                      </a:lnTo>
                      <a:lnTo>
                        <a:pt x="1611" y="206"/>
                      </a:lnTo>
                      <a:lnTo>
                        <a:pt x="1609" y="206"/>
                      </a:lnTo>
                      <a:lnTo>
                        <a:pt x="1609" y="206"/>
                      </a:lnTo>
                      <a:lnTo>
                        <a:pt x="1609" y="207"/>
                      </a:lnTo>
                      <a:lnTo>
                        <a:pt x="1611" y="207"/>
                      </a:lnTo>
                      <a:lnTo>
                        <a:pt x="1611" y="211"/>
                      </a:lnTo>
                      <a:lnTo>
                        <a:pt x="1609" y="214"/>
                      </a:lnTo>
                      <a:lnTo>
                        <a:pt x="1611" y="214"/>
                      </a:lnTo>
                      <a:lnTo>
                        <a:pt x="1612" y="214"/>
                      </a:lnTo>
                      <a:lnTo>
                        <a:pt x="1612" y="215"/>
                      </a:lnTo>
                      <a:lnTo>
                        <a:pt x="1612" y="216"/>
                      </a:lnTo>
                      <a:lnTo>
                        <a:pt x="1613" y="216"/>
                      </a:lnTo>
                      <a:lnTo>
                        <a:pt x="1613" y="219"/>
                      </a:lnTo>
                      <a:lnTo>
                        <a:pt x="1617" y="223"/>
                      </a:lnTo>
                      <a:lnTo>
                        <a:pt x="1617" y="223"/>
                      </a:lnTo>
                      <a:lnTo>
                        <a:pt x="1620" y="223"/>
                      </a:lnTo>
                      <a:lnTo>
                        <a:pt x="1621" y="225"/>
                      </a:lnTo>
                      <a:lnTo>
                        <a:pt x="1624" y="225"/>
                      </a:lnTo>
                      <a:lnTo>
                        <a:pt x="1624" y="227"/>
                      </a:lnTo>
                      <a:lnTo>
                        <a:pt x="1625" y="227"/>
                      </a:lnTo>
                      <a:lnTo>
                        <a:pt x="1625" y="227"/>
                      </a:lnTo>
                      <a:lnTo>
                        <a:pt x="1629" y="227"/>
                      </a:lnTo>
                      <a:lnTo>
                        <a:pt x="1629" y="228"/>
                      </a:lnTo>
                      <a:lnTo>
                        <a:pt x="1630" y="228"/>
                      </a:lnTo>
                      <a:lnTo>
                        <a:pt x="1630" y="229"/>
                      </a:lnTo>
                      <a:lnTo>
                        <a:pt x="1630" y="229"/>
                      </a:lnTo>
                      <a:lnTo>
                        <a:pt x="1630" y="229"/>
                      </a:lnTo>
                      <a:lnTo>
                        <a:pt x="1628" y="229"/>
                      </a:lnTo>
                      <a:lnTo>
                        <a:pt x="1626" y="231"/>
                      </a:lnTo>
                      <a:lnTo>
                        <a:pt x="1626" y="231"/>
                      </a:lnTo>
                      <a:lnTo>
                        <a:pt x="1624" y="231"/>
                      </a:lnTo>
                      <a:lnTo>
                        <a:pt x="1622" y="229"/>
                      </a:lnTo>
                      <a:lnTo>
                        <a:pt x="1622" y="229"/>
                      </a:lnTo>
                      <a:lnTo>
                        <a:pt x="1617" y="228"/>
                      </a:lnTo>
                      <a:lnTo>
                        <a:pt x="1617" y="229"/>
                      </a:lnTo>
                      <a:lnTo>
                        <a:pt x="1617" y="231"/>
                      </a:lnTo>
                      <a:lnTo>
                        <a:pt x="1619" y="232"/>
                      </a:lnTo>
                      <a:lnTo>
                        <a:pt x="1620" y="232"/>
                      </a:lnTo>
                      <a:lnTo>
                        <a:pt x="1620" y="234"/>
                      </a:lnTo>
                      <a:lnTo>
                        <a:pt x="1619" y="234"/>
                      </a:lnTo>
                      <a:lnTo>
                        <a:pt x="1619" y="233"/>
                      </a:lnTo>
                      <a:lnTo>
                        <a:pt x="1619" y="233"/>
                      </a:lnTo>
                      <a:lnTo>
                        <a:pt x="1619" y="233"/>
                      </a:lnTo>
                      <a:lnTo>
                        <a:pt x="1617" y="232"/>
                      </a:lnTo>
                      <a:lnTo>
                        <a:pt x="1616" y="232"/>
                      </a:lnTo>
                      <a:lnTo>
                        <a:pt x="1613" y="233"/>
                      </a:lnTo>
                      <a:lnTo>
                        <a:pt x="1611" y="233"/>
                      </a:lnTo>
                      <a:lnTo>
                        <a:pt x="1611" y="233"/>
                      </a:lnTo>
                      <a:lnTo>
                        <a:pt x="1611" y="233"/>
                      </a:lnTo>
                      <a:lnTo>
                        <a:pt x="1609" y="232"/>
                      </a:lnTo>
                      <a:lnTo>
                        <a:pt x="1608" y="231"/>
                      </a:lnTo>
                      <a:lnTo>
                        <a:pt x="1607" y="231"/>
                      </a:lnTo>
                      <a:lnTo>
                        <a:pt x="1607" y="232"/>
                      </a:lnTo>
                      <a:lnTo>
                        <a:pt x="1605" y="232"/>
                      </a:lnTo>
                      <a:lnTo>
                        <a:pt x="1604" y="233"/>
                      </a:lnTo>
                      <a:lnTo>
                        <a:pt x="1604" y="236"/>
                      </a:lnTo>
                      <a:lnTo>
                        <a:pt x="1603" y="234"/>
                      </a:lnTo>
                      <a:lnTo>
                        <a:pt x="1603" y="234"/>
                      </a:lnTo>
                      <a:lnTo>
                        <a:pt x="1600" y="234"/>
                      </a:lnTo>
                      <a:lnTo>
                        <a:pt x="1599" y="232"/>
                      </a:lnTo>
                      <a:lnTo>
                        <a:pt x="1596" y="232"/>
                      </a:lnTo>
                      <a:lnTo>
                        <a:pt x="1594" y="233"/>
                      </a:lnTo>
                      <a:lnTo>
                        <a:pt x="1591" y="233"/>
                      </a:lnTo>
                      <a:lnTo>
                        <a:pt x="1590" y="233"/>
                      </a:lnTo>
                      <a:lnTo>
                        <a:pt x="1590" y="233"/>
                      </a:lnTo>
                      <a:lnTo>
                        <a:pt x="1590" y="233"/>
                      </a:lnTo>
                      <a:lnTo>
                        <a:pt x="1590" y="231"/>
                      </a:lnTo>
                      <a:lnTo>
                        <a:pt x="1592" y="231"/>
                      </a:lnTo>
                      <a:lnTo>
                        <a:pt x="1592" y="231"/>
                      </a:lnTo>
                      <a:lnTo>
                        <a:pt x="1594" y="231"/>
                      </a:lnTo>
                      <a:lnTo>
                        <a:pt x="1594" y="228"/>
                      </a:lnTo>
                      <a:lnTo>
                        <a:pt x="1591" y="228"/>
                      </a:lnTo>
                      <a:lnTo>
                        <a:pt x="1590" y="225"/>
                      </a:lnTo>
                      <a:lnTo>
                        <a:pt x="1591" y="225"/>
                      </a:lnTo>
                      <a:lnTo>
                        <a:pt x="1591" y="225"/>
                      </a:lnTo>
                      <a:lnTo>
                        <a:pt x="1594" y="225"/>
                      </a:lnTo>
                      <a:lnTo>
                        <a:pt x="1594" y="225"/>
                      </a:lnTo>
                      <a:lnTo>
                        <a:pt x="1594" y="224"/>
                      </a:lnTo>
                      <a:lnTo>
                        <a:pt x="1594" y="224"/>
                      </a:lnTo>
                      <a:lnTo>
                        <a:pt x="1595" y="224"/>
                      </a:lnTo>
                      <a:lnTo>
                        <a:pt x="1598" y="224"/>
                      </a:lnTo>
                      <a:lnTo>
                        <a:pt x="1598" y="220"/>
                      </a:lnTo>
                      <a:lnTo>
                        <a:pt x="1595" y="221"/>
                      </a:lnTo>
                      <a:lnTo>
                        <a:pt x="1595" y="221"/>
                      </a:lnTo>
                      <a:lnTo>
                        <a:pt x="1590" y="221"/>
                      </a:lnTo>
                      <a:lnTo>
                        <a:pt x="1590" y="219"/>
                      </a:lnTo>
                      <a:lnTo>
                        <a:pt x="1588" y="217"/>
                      </a:lnTo>
                      <a:lnTo>
                        <a:pt x="1588" y="216"/>
                      </a:lnTo>
                      <a:lnTo>
                        <a:pt x="1590" y="216"/>
                      </a:lnTo>
                      <a:lnTo>
                        <a:pt x="1590" y="215"/>
                      </a:lnTo>
                      <a:lnTo>
                        <a:pt x="1586" y="215"/>
                      </a:lnTo>
                      <a:lnTo>
                        <a:pt x="1586" y="216"/>
                      </a:lnTo>
                      <a:lnTo>
                        <a:pt x="1586" y="216"/>
                      </a:lnTo>
                      <a:lnTo>
                        <a:pt x="1584" y="216"/>
                      </a:lnTo>
                      <a:lnTo>
                        <a:pt x="1583" y="217"/>
                      </a:lnTo>
                      <a:lnTo>
                        <a:pt x="1582" y="216"/>
                      </a:lnTo>
                      <a:lnTo>
                        <a:pt x="1582" y="215"/>
                      </a:lnTo>
                      <a:lnTo>
                        <a:pt x="1581" y="215"/>
                      </a:lnTo>
                      <a:lnTo>
                        <a:pt x="1579" y="216"/>
                      </a:lnTo>
                      <a:lnTo>
                        <a:pt x="1581" y="216"/>
                      </a:lnTo>
                      <a:lnTo>
                        <a:pt x="1581" y="216"/>
                      </a:lnTo>
                      <a:lnTo>
                        <a:pt x="1579" y="217"/>
                      </a:lnTo>
                      <a:lnTo>
                        <a:pt x="1578" y="217"/>
                      </a:lnTo>
                      <a:lnTo>
                        <a:pt x="1577" y="217"/>
                      </a:lnTo>
                      <a:lnTo>
                        <a:pt x="1577" y="219"/>
                      </a:lnTo>
                      <a:lnTo>
                        <a:pt x="1574" y="219"/>
                      </a:lnTo>
                      <a:lnTo>
                        <a:pt x="1574" y="219"/>
                      </a:lnTo>
                      <a:lnTo>
                        <a:pt x="1574" y="219"/>
                      </a:lnTo>
                      <a:lnTo>
                        <a:pt x="1574" y="216"/>
                      </a:lnTo>
                      <a:lnTo>
                        <a:pt x="1573" y="214"/>
                      </a:lnTo>
                      <a:lnTo>
                        <a:pt x="1573" y="212"/>
                      </a:lnTo>
                      <a:lnTo>
                        <a:pt x="1571" y="210"/>
                      </a:lnTo>
                      <a:lnTo>
                        <a:pt x="1573" y="208"/>
                      </a:lnTo>
                      <a:lnTo>
                        <a:pt x="1574" y="206"/>
                      </a:lnTo>
                      <a:lnTo>
                        <a:pt x="1575" y="206"/>
                      </a:lnTo>
                      <a:lnTo>
                        <a:pt x="1577" y="207"/>
                      </a:lnTo>
                      <a:lnTo>
                        <a:pt x="1577" y="207"/>
                      </a:lnTo>
                      <a:lnTo>
                        <a:pt x="1579" y="207"/>
                      </a:lnTo>
                      <a:lnTo>
                        <a:pt x="1579" y="206"/>
                      </a:lnTo>
                      <a:lnTo>
                        <a:pt x="1581" y="207"/>
                      </a:lnTo>
                      <a:lnTo>
                        <a:pt x="1581" y="206"/>
                      </a:lnTo>
                      <a:lnTo>
                        <a:pt x="1581" y="206"/>
                      </a:lnTo>
                      <a:lnTo>
                        <a:pt x="1582" y="206"/>
                      </a:lnTo>
                      <a:lnTo>
                        <a:pt x="1581" y="204"/>
                      </a:lnTo>
                      <a:lnTo>
                        <a:pt x="1581" y="203"/>
                      </a:lnTo>
                      <a:lnTo>
                        <a:pt x="1579" y="202"/>
                      </a:lnTo>
                      <a:lnTo>
                        <a:pt x="1581" y="202"/>
                      </a:lnTo>
                      <a:lnTo>
                        <a:pt x="1581" y="202"/>
                      </a:lnTo>
                      <a:lnTo>
                        <a:pt x="1581" y="202"/>
                      </a:lnTo>
                      <a:lnTo>
                        <a:pt x="1582" y="202"/>
                      </a:lnTo>
                      <a:lnTo>
                        <a:pt x="1582" y="198"/>
                      </a:lnTo>
                      <a:lnTo>
                        <a:pt x="1584" y="198"/>
                      </a:lnTo>
                      <a:lnTo>
                        <a:pt x="1584" y="197"/>
                      </a:lnTo>
                      <a:lnTo>
                        <a:pt x="1583" y="197"/>
                      </a:lnTo>
                      <a:lnTo>
                        <a:pt x="1582" y="191"/>
                      </a:lnTo>
                      <a:lnTo>
                        <a:pt x="1583" y="191"/>
                      </a:lnTo>
                      <a:lnTo>
                        <a:pt x="1583" y="190"/>
                      </a:lnTo>
                      <a:lnTo>
                        <a:pt x="1584" y="189"/>
                      </a:lnTo>
                      <a:lnTo>
                        <a:pt x="1584" y="189"/>
                      </a:lnTo>
                      <a:lnTo>
                        <a:pt x="1584" y="189"/>
                      </a:lnTo>
                      <a:lnTo>
                        <a:pt x="1587" y="187"/>
                      </a:lnTo>
                      <a:lnTo>
                        <a:pt x="1590" y="189"/>
                      </a:lnTo>
                      <a:lnTo>
                        <a:pt x="1591" y="189"/>
                      </a:lnTo>
                      <a:lnTo>
                        <a:pt x="1591" y="187"/>
                      </a:lnTo>
                      <a:lnTo>
                        <a:pt x="1595" y="185"/>
                      </a:lnTo>
                      <a:lnTo>
                        <a:pt x="1595" y="183"/>
                      </a:lnTo>
                      <a:lnTo>
                        <a:pt x="1594" y="183"/>
                      </a:lnTo>
                      <a:lnTo>
                        <a:pt x="1592" y="185"/>
                      </a:lnTo>
                      <a:lnTo>
                        <a:pt x="1592" y="185"/>
                      </a:lnTo>
                      <a:lnTo>
                        <a:pt x="1592" y="185"/>
                      </a:lnTo>
                      <a:lnTo>
                        <a:pt x="1591" y="183"/>
                      </a:lnTo>
                      <a:lnTo>
                        <a:pt x="1590" y="183"/>
                      </a:lnTo>
                      <a:lnTo>
                        <a:pt x="1591" y="183"/>
                      </a:lnTo>
                      <a:lnTo>
                        <a:pt x="1591" y="181"/>
                      </a:lnTo>
                      <a:lnTo>
                        <a:pt x="1592" y="181"/>
                      </a:lnTo>
                      <a:lnTo>
                        <a:pt x="1592" y="180"/>
                      </a:lnTo>
                      <a:lnTo>
                        <a:pt x="1594" y="178"/>
                      </a:lnTo>
                      <a:lnTo>
                        <a:pt x="1598" y="178"/>
                      </a:lnTo>
                      <a:lnTo>
                        <a:pt x="1598" y="177"/>
                      </a:lnTo>
                      <a:lnTo>
                        <a:pt x="1594" y="177"/>
                      </a:lnTo>
                      <a:lnTo>
                        <a:pt x="1594" y="177"/>
                      </a:lnTo>
                      <a:lnTo>
                        <a:pt x="1588" y="178"/>
                      </a:lnTo>
                      <a:lnTo>
                        <a:pt x="1588" y="177"/>
                      </a:lnTo>
                      <a:lnTo>
                        <a:pt x="1587" y="177"/>
                      </a:lnTo>
                      <a:lnTo>
                        <a:pt x="1586" y="176"/>
                      </a:lnTo>
                      <a:lnTo>
                        <a:pt x="1586" y="174"/>
                      </a:lnTo>
                      <a:lnTo>
                        <a:pt x="1590" y="174"/>
                      </a:lnTo>
                      <a:lnTo>
                        <a:pt x="1591" y="173"/>
                      </a:lnTo>
                      <a:lnTo>
                        <a:pt x="1594" y="173"/>
                      </a:lnTo>
                      <a:lnTo>
                        <a:pt x="1594" y="170"/>
                      </a:lnTo>
                      <a:lnTo>
                        <a:pt x="1596" y="169"/>
                      </a:lnTo>
                      <a:lnTo>
                        <a:pt x="1599" y="169"/>
                      </a:lnTo>
                      <a:lnTo>
                        <a:pt x="1599" y="169"/>
                      </a:lnTo>
                      <a:lnTo>
                        <a:pt x="1599" y="169"/>
                      </a:lnTo>
                      <a:lnTo>
                        <a:pt x="1600" y="169"/>
                      </a:lnTo>
                      <a:lnTo>
                        <a:pt x="1600" y="168"/>
                      </a:lnTo>
                      <a:lnTo>
                        <a:pt x="1600" y="168"/>
                      </a:lnTo>
                      <a:lnTo>
                        <a:pt x="1600" y="165"/>
                      </a:lnTo>
                      <a:lnTo>
                        <a:pt x="1601" y="165"/>
                      </a:lnTo>
                      <a:lnTo>
                        <a:pt x="1601" y="165"/>
                      </a:lnTo>
                      <a:lnTo>
                        <a:pt x="1603" y="165"/>
                      </a:lnTo>
                      <a:lnTo>
                        <a:pt x="1603" y="162"/>
                      </a:lnTo>
                      <a:lnTo>
                        <a:pt x="1604" y="161"/>
                      </a:lnTo>
                      <a:lnTo>
                        <a:pt x="1604" y="161"/>
                      </a:lnTo>
                      <a:lnTo>
                        <a:pt x="1611" y="162"/>
                      </a:lnTo>
                      <a:lnTo>
                        <a:pt x="1611" y="162"/>
                      </a:lnTo>
                      <a:lnTo>
                        <a:pt x="1609" y="161"/>
                      </a:lnTo>
                      <a:lnTo>
                        <a:pt x="1608" y="161"/>
                      </a:lnTo>
                      <a:lnTo>
                        <a:pt x="1608" y="159"/>
                      </a:lnTo>
                      <a:lnTo>
                        <a:pt x="1611" y="159"/>
                      </a:lnTo>
                      <a:lnTo>
                        <a:pt x="1612" y="157"/>
                      </a:lnTo>
                      <a:lnTo>
                        <a:pt x="1612" y="157"/>
                      </a:lnTo>
                      <a:lnTo>
                        <a:pt x="1609" y="157"/>
                      </a:lnTo>
                      <a:lnTo>
                        <a:pt x="1609" y="156"/>
                      </a:lnTo>
                      <a:lnTo>
                        <a:pt x="1609" y="156"/>
                      </a:lnTo>
                      <a:lnTo>
                        <a:pt x="1611" y="155"/>
                      </a:lnTo>
                      <a:lnTo>
                        <a:pt x="1612" y="156"/>
                      </a:lnTo>
                      <a:lnTo>
                        <a:pt x="1613" y="156"/>
                      </a:lnTo>
                      <a:lnTo>
                        <a:pt x="1615" y="156"/>
                      </a:lnTo>
                      <a:lnTo>
                        <a:pt x="1616" y="155"/>
                      </a:lnTo>
                      <a:lnTo>
                        <a:pt x="1617" y="155"/>
                      </a:lnTo>
                      <a:lnTo>
                        <a:pt x="1617" y="153"/>
                      </a:lnTo>
                      <a:lnTo>
                        <a:pt x="1620" y="152"/>
                      </a:lnTo>
                      <a:lnTo>
                        <a:pt x="1620" y="152"/>
                      </a:lnTo>
                      <a:lnTo>
                        <a:pt x="1622" y="152"/>
                      </a:lnTo>
                      <a:lnTo>
                        <a:pt x="1624" y="152"/>
                      </a:lnTo>
                      <a:lnTo>
                        <a:pt x="1625" y="151"/>
                      </a:lnTo>
                      <a:lnTo>
                        <a:pt x="1626" y="152"/>
                      </a:lnTo>
                      <a:lnTo>
                        <a:pt x="1628" y="152"/>
                      </a:lnTo>
                      <a:lnTo>
                        <a:pt x="1629" y="152"/>
                      </a:lnTo>
                      <a:lnTo>
                        <a:pt x="1630" y="151"/>
                      </a:lnTo>
                      <a:lnTo>
                        <a:pt x="1632" y="151"/>
                      </a:lnTo>
                      <a:lnTo>
                        <a:pt x="1633" y="151"/>
                      </a:lnTo>
                      <a:lnTo>
                        <a:pt x="1633" y="151"/>
                      </a:lnTo>
                      <a:lnTo>
                        <a:pt x="1633" y="149"/>
                      </a:lnTo>
                      <a:lnTo>
                        <a:pt x="1634" y="148"/>
                      </a:lnTo>
                      <a:lnTo>
                        <a:pt x="1641" y="147"/>
                      </a:lnTo>
                      <a:lnTo>
                        <a:pt x="1642" y="145"/>
                      </a:lnTo>
                      <a:lnTo>
                        <a:pt x="1642" y="145"/>
                      </a:lnTo>
                      <a:lnTo>
                        <a:pt x="1643" y="144"/>
                      </a:lnTo>
                      <a:lnTo>
                        <a:pt x="1643" y="144"/>
                      </a:lnTo>
                      <a:lnTo>
                        <a:pt x="1647" y="144"/>
                      </a:lnTo>
                      <a:lnTo>
                        <a:pt x="1647" y="143"/>
                      </a:lnTo>
                      <a:lnTo>
                        <a:pt x="1649" y="143"/>
                      </a:lnTo>
                      <a:lnTo>
                        <a:pt x="1649" y="142"/>
                      </a:lnTo>
                      <a:lnTo>
                        <a:pt x="1651" y="142"/>
                      </a:lnTo>
                      <a:lnTo>
                        <a:pt x="1651" y="142"/>
                      </a:lnTo>
                      <a:lnTo>
                        <a:pt x="1651" y="142"/>
                      </a:lnTo>
                      <a:lnTo>
                        <a:pt x="1651" y="142"/>
                      </a:lnTo>
                      <a:lnTo>
                        <a:pt x="1654" y="142"/>
                      </a:lnTo>
                      <a:lnTo>
                        <a:pt x="1654" y="142"/>
                      </a:lnTo>
                      <a:lnTo>
                        <a:pt x="1655" y="142"/>
                      </a:lnTo>
                      <a:lnTo>
                        <a:pt x="1655" y="140"/>
                      </a:lnTo>
                      <a:lnTo>
                        <a:pt x="1655" y="140"/>
                      </a:lnTo>
                      <a:lnTo>
                        <a:pt x="1655" y="142"/>
                      </a:lnTo>
                      <a:lnTo>
                        <a:pt x="1656" y="142"/>
                      </a:lnTo>
                      <a:lnTo>
                        <a:pt x="1656" y="142"/>
                      </a:lnTo>
                      <a:lnTo>
                        <a:pt x="1662" y="142"/>
                      </a:lnTo>
                      <a:lnTo>
                        <a:pt x="1662" y="136"/>
                      </a:lnTo>
                      <a:lnTo>
                        <a:pt x="1662" y="136"/>
                      </a:lnTo>
                      <a:lnTo>
                        <a:pt x="1662" y="136"/>
                      </a:lnTo>
                      <a:lnTo>
                        <a:pt x="1667" y="135"/>
                      </a:lnTo>
                      <a:lnTo>
                        <a:pt x="1668" y="136"/>
                      </a:lnTo>
                      <a:lnTo>
                        <a:pt x="1671" y="138"/>
                      </a:lnTo>
                      <a:lnTo>
                        <a:pt x="1671" y="139"/>
                      </a:lnTo>
                      <a:lnTo>
                        <a:pt x="1675" y="138"/>
                      </a:lnTo>
                      <a:lnTo>
                        <a:pt x="1676" y="139"/>
                      </a:lnTo>
                      <a:lnTo>
                        <a:pt x="1679" y="139"/>
                      </a:lnTo>
                      <a:lnTo>
                        <a:pt x="1680" y="138"/>
                      </a:lnTo>
                      <a:lnTo>
                        <a:pt x="1681" y="138"/>
                      </a:lnTo>
                      <a:lnTo>
                        <a:pt x="1681" y="136"/>
                      </a:lnTo>
                      <a:lnTo>
                        <a:pt x="1681" y="136"/>
                      </a:lnTo>
                      <a:lnTo>
                        <a:pt x="1683" y="138"/>
                      </a:lnTo>
                      <a:lnTo>
                        <a:pt x="1683" y="138"/>
                      </a:lnTo>
                      <a:lnTo>
                        <a:pt x="1688" y="136"/>
                      </a:lnTo>
                      <a:lnTo>
                        <a:pt x="1688" y="136"/>
                      </a:lnTo>
                      <a:lnTo>
                        <a:pt x="1691" y="135"/>
                      </a:lnTo>
                      <a:lnTo>
                        <a:pt x="1691" y="135"/>
                      </a:lnTo>
                      <a:lnTo>
                        <a:pt x="1692" y="135"/>
                      </a:lnTo>
                      <a:lnTo>
                        <a:pt x="1693" y="134"/>
                      </a:lnTo>
                      <a:lnTo>
                        <a:pt x="1693" y="134"/>
                      </a:lnTo>
                      <a:lnTo>
                        <a:pt x="1694" y="134"/>
                      </a:lnTo>
                      <a:lnTo>
                        <a:pt x="1694" y="134"/>
                      </a:lnTo>
                      <a:lnTo>
                        <a:pt x="1696" y="134"/>
                      </a:lnTo>
                      <a:lnTo>
                        <a:pt x="1696" y="132"/>
                      </a:lnTo>
                      <a:lnTo>
                        <a:pt x="1697" y="132"/>
                      </a:lnTo>
                      <a:lnTo>
                        <a:pt x="1697" y="132"/>
                      </a:lnTo>
                      <a:lnTo>
                        <a:pt x="1698" y="132"/>
                      </a:lnTo>
                      <a:lnTo>
                        <a:pt x="1698" y="131"/>
                      </a:lnTo>
                      <a:lnTo>
                        <a:pt x="1700" y="131"/>
                      </a:lnTo>
                      <a:lnTo>
                        <a:pt x="1702" y="131"/>
                      </a:lnTo>
                      <a:lnTo>
                        <a:pt x="1702" y="132"/>
                      </a:lnTo>
                      <a:lnTo>
                        <a:pt x="1702" y="132"/>
                      </a:lnTo>
                      <a:lnTo>
                        <a:pt x="1704" y="132"/>
                      </a:lnTo>
                      <a:lnTo>
                        <a:pt x="1705" y="130"/>
                      </a:lnTo>
                      <a:lnTo>
                        <a:pt x="1708" y="128"/>
                      </a:lnTo>
                      <a:lnTo>
                        <a:pt x="1708" y="128"/>
                      </a:lnTo>
                      <a:lnTo>
                        <a:pt x="1710" y="128"/>
                      </a:lnTo>
                      <a:lnTo>
                        <a:pt x="1710" y="127"/>
                      </a:lnTo>
                      <a:lnTo>
                        <a:pt x="1713" y="126"/>
                      </a:lnTo>
                      <a:lnTo>
                        <a:pt x="1714" y="126"/>
                      </a:lnTo>
                      <a:close/>
                      <a:moveTo>
                        <a:pt x="260" y="121"/>
                      </a:moveTo>
                      <a:lnTo>
                        <a:pt x="261" y="121"/>
                      </a:lnTo>
                      <a:lnTo>
                        <a:pt x="261" y="121"/>
                      </a:lnTo>
                      <a:lnTo>
                        <a:pt x="262" y="121"/>
                      </a:lnTo>
                      <a:lnTo>
                        <a:pt x="262" y="121"/>
                      </a:lnTo>
                      <a:lnTo>
                        <a:pt x="264" y="121"/>
                      </a:lnTo>
                      <a:lnTo>
                        <a:pt x="265" y="121"/>
                      </a:lnTo>
                      <a:lnTo>
                        <a:pt x="265" y="122"/>
                      </a:lnTo>
                      <a:lnTo>
                        <a:pt x="268" y="123"/>
                      </a:lnTo>
                      <a:lnTo>
                        <a:pt x="270" y="123"/>
                      </a:lnTo>
                      <a:lnTo>
                        <a:pt x="274" y="123"/>
                      </a:lnTo>
                      <a:lnTo>
                        <a:pt x="278" y="123"/>
                      </a:lnTo>
                      <a:lnTo>
                        <a:pt x="279" y="123"/>
                      </a:lnTo>
                      <a:lnTo>
                        <a:pt x="281" y="125"/>
                      </a:lnTo>
                      <a:lnTo>
                        <a:pt x="281" y="126"/>
                      </a:lnTo>
                      <a:lnTo>
                        <a:pt x="282" y="128"/>
                      </a:lnTo>
                      <a:lnTo>
                        <a:pt x="283" y="127"/>
                      </a:lnTo>
                      <a:lnTo>
                        <a:pt x="283" y="128"/>
                      </a:lnTo>
                      <a:lnTo>
                        <a:pt x="288" y="128"/>
                      </a:lnTo>
                      <a:lnTo>
                        <a:pt x="288" y="127"/>
                      </a:lnTo>
                      <a:lnTo>
                        <a:pt x="292" y="127"/>
                      </a:lnTo>
                      <a:lnTo>
                        <a:pt x="292" y="127"/>
                      </a:lnTo>
                      <a:lnTo>
                        <a:pt x="294" y="127"/>
                      </a:lnTo>
                      <a:lnTo>
                        <a:pt x="294" y="126"/>
                      </a:lnTo>
                      <a:lnTo>
                        <a:pt x="298" y="126"/>
                      </a:lnTo>
                      <a:lnTo>
                        <a:pt x="299" y="128"/>
                      </a:lnTo>
                      <a:lnTo>
                        <a:pt x="300" y="130"/>
                      </a:lnTo>
                      <a:lnTo>
                        <a:pt x="302" y="130"/>
                      </a:lnTo>
                      <a:lnTo>
                        <a:pt x="302" y="130"/>
                      </a:lnTo>
                      <a:lnTo>
                        <a:pt x="303" y="130"/>
                      </a:lnTo>
                      <a:lnTo>
                        <a:pt x="304" y="130"/>
                      </a:lnTo>
                      <a:lnTo>
                        <a:pt x="305" y="131"/>
                      </a:lnTo>
                      <a:lnTo>
                        <a:pt x="307" y="131"/>
                      </a:lnTo>
                      <a:lnTo>
                        <a:pt x="307" y="131"/>
                      </a:lnTo>
                      <a:lnTo>
                        <a:pt x="308" y="131"/>
                      </a:lnTo>
                      <a:lnTo>
                        <a:pt x="311" y="132"/>
                      </a:lnTo>
                      <a:lnTo>
                        <a:pt x="313" y="134"/>
                      </a:lnTo>
                      <a:lnTo>
                        <a:pt x="313" y="135"/>
                      </a:lnTo>
                      <a:lnTo>
                        <a:pt x="309" y="136"/>
                      </a:lnTo>
                      <a:lnTo>
                        <a:pt x="309" y="138"/>
                      </a:lnTo>
                      <a:lnTo>
                        <a:pt x="308" y="138"/>
                      </a:lnTo>
                      <a:lnTo>
                        <a:pt x="305" y="138"/>
                      </a:lnTo>
                      <a:lnTo>
                        <a:pt x="304" y="136"/>
                      </a:lnTo>
                      <a:lnTo>
                        <a:pt x="303" y="136"/>
                      </a:lnTo>
                      <a:lnTo>
                        <a:pt x="303" y="138"/>
                      </a:lnTo>
                      <a:lnTo>
                        <a:pt x="303" y="138"/>
                      </a:lnTo>
                      <a:lnTo>
                        <a:pt x="303" y="138"/>
                      </a:lnTo>
                      <a:lnTo>
                        <a:pt x="304" y="139"/>
                      </a:lnTo>
                      <a:lnTo>
                        <a:pt x="307" y="139"/>
                      </a:lnTo>
                      <a:lnTo>
                        <a:pt x="305" y="140"/>
                      </a:lnTo>
                      <a:lnTo>
                        <a:pt x="304" y="140"/>
                      </a:lnTo>
                      <a:lnTo>
                        <a:pt x="304" y="142"/>
                      </a:lnTo>
                      <a:lnTo>
                        <a:pt x="305" y="142"/>
                      </a:lnTo>
                      <a:lnTo>
                        <a:pt x="307" y="140"/>
                      </a:lnTo>
                      <a:lnTo>
                        <a:pt x="308" y="139"/>
                      </a:lnTo>
                      <a:lnTo>
                        <a:pt x="311" y="139"/>
                      </a:lnTo>
                      <a:lnTo>
                        <a:pt x="311" y="139"/>
                      </a:lnTo>
                      <a:lnTo>
                        <a:pt x="311" y="139"/>
                      </a:lnTo>
                      <a:lnTo>
                        <a:pt x="312" y="139"/>
                      </a:lnTo>
                      <a:lnTo>
                        <a:pt x="312" y="139"/>
                      </a:lnTo>
                      <a:lnTo>
                        <a:pt x="311" y="142"/>
                      </a:lnTo>
                      <a:lnTo>
                        <a:pt x="311" y="142"/>
                      </a:lnTo>
                      <a:lnTo>
                        <a:pt x="311" y="142"/>
                      </a:lnTo>
                      <a:lnTo>
                        <a:pt x="312" y="140"/>
                      </a:lnTo>
                      <a:lnTo>
                        <a:pt x="312" y="140"/>
                      </a:lnTo>
                      <a:lnTo>
                        <a:pt x="313" y="140"/>
                      </a:lnTo>
                      <a:lnTo>
                        <a:pt x="315" y="139"/>
                      </a:lnTo>
                      <a:lnTo>
                        <a:pt x="315" y="140"/>
                      </a:lnTo>
                      <a:lnTo>
                        <a:pt x="315" y="140"/>
                      </a:lnTo>
                      <a:lnTo>
                        <a:pt x="315" y="140"/>
                      </a:lnTo>
                      <a:lnTo>
                        <a:pt x="315" y="140"/>
                      </a:lnTo>
                      <a:lnTo>
                        <a:pt x="315" y="140"/>
                      </a:lnTo>
                      <a:lnTo>
                        <a:pt x="315" y="144"/>
                      </a:lnTo>
                      <a:lnTo>
                        <a:pt x="316" y="144"/>
                      </a:lnTo>
                      <a:lnTo>
                        <a:pt x="316" y="142"/>
                      </a:lnTo>
                      <a:lnTo>
                        <a:pt x="325" y="144"/>
                      </a:lnTo>
                      <a:lnTo>
                        <a:pt x="325" y="145"/>
                      </a:lnTo>
                      <a:lnTo>
                        <a:pt x="326" y="145"/>
                      </a:lnTo>
                      <a:lnTo>
                        <a:pt x="328" y="144"/>
                      </a:lnTo>
                      <a:lnTo>
                        <a:pt x="328" y="144"/>
                      </a:lnTo>
                      <a:lnTo>
                        <a:pt x="329" y="145"/>
                      </a:lnTo>
                      <a:lnTo>
                        <a:pt x="330" y="145"/>
                      </a:lnTo>
                      <a:lnTo>
                        <a:pt x="333" y="147"/>
                      </a:lnTo>
                      <a:lnTo>
                        <a:pt x="332" y="144"/>
                      </a:lnTo>
                      <a:lnTo>
                        <a:pt x="333" y="144"/>
                      </a:lnTo>
                      <a:lnTo>
                        <a:pt x="334" y="143"/>
                      </a:lnTo>
                      <a:lnTo>
                        <a:pt x="336" y="144"/>
                      </a:lnTo>
                      <a:lnTo>
                        <a:pt x="338" y="145"/>
                      </a:lnTo>
                      <a:lnTo>
                        <a:pt x="338" y="145"/>
                      </a:lnTo>
                      <a:lnTo>
                        <a:pt x="338" y="145"/>
                      </a:lnTo>
                      <a:lnTo>
                        <a:pt x="340" y="144"/>
                      </a:lnTo>
                      <a:lnTo>
                        <a:pt x="340" y="144"/>
                      </a:lnTo>
                      <a:lnTo>
                        <a:pt x="340" y="145"/>
                      </a:lnTo>
                      <a:lnTo>
                        <a:pt x="343" y="145"/>
                      </a:lnTo>
                      <a:lnTo>
                        <a:pt x="343" y="144"/>
                      </a:lnTo>
                      <a:lnTo>
                        <a:pt x="347" y="143"/>
                      </a:lnTo>
                      <a:lnTo>
                        <a:pt x="350" y="143"/>
                      </a:lnTo>
                      <a:lnTo>
                        <a:pt x="353" y="143"/>
                      </a:lnTo>
                      <a:lnTo>
                        <a:pt x="357" y="143"/>
                      </a:lnTo>
                      <a:lnTo>
                        <a:pt x="357" y="140"/>
                      </a:lnTo>
                      <a:lnTo>
                        <a:pt x="362" y="140"/>
                      </a:lnTo>
                      <a:lnTo>
                        <a:pt x="362" y="140"/>
                      </a:lnTo>
                      <a:lnTo>
                        <a:pt x="362" y="140"/>
                      </a:lnTo>
                      <a:lnTo>
                        <a:pt x="364" y="139"/>
                      </a:lnTo>
                      <a:lnTo>
                        <a:pt x="366" y="139"/>
                      </a:lnTo>
                      <a:lnTo>
                        <a:pt x="367" y="139"/>
                      </a:lnTo>
                      <a:lnTo>
                        <a:pt x="367" y="140"/>
                      </a:lnTo>
                      <a:lnTo>
                        <a:pt x="368" y="140"/>
                      </a:lnTo>
                      <a:lnTo>
                        <a:pt x="368" y="142"/>
                      </a:lnTo>
                      <a:lnTo>
                        <a:pt x="370" y="142"/>
                      </a:lnTo>
                      <a:lnTo>
                        <a:pt x="371" y="142"/>
                      </a:lnTo>
                      <a:lnTo>
                        <a:pt x="372" y="140"/>
                      </a:lnTo>
                      <a:lnTo>
                        <a:pt x="372" y="140"/>
                      </a:lnTo>
                      <a:lnTo>
                        <a:pt x="383" y="140"/>
                      </a:lnTo>
                      <a:lnTo>
                        <a:pt x="383" y="143"/>
                      </a:lnTo>
                      <a:lnTo>
                        <a:pt x="384" y="143"/>
                      </a:lnTo>
                      <a:lnTo>
                        <a:pt x="385" y="144"/>
                      </a:lnTo>
                      <a:lnTo>
                        <a:pt x="388" y="144"/>
                      </a:lnTo>
                      <a:lnTo>
                        <a:pt x="391" y="144"/>
                      </a:lnTo>
                      <a:lnTo>
                        <a:pt x="391" y="144"/>
                      </a:lnTo>
                      <a:lnTo>
                        <a:pt x="392" y="143"/>
                      </a:lnTo>
                      <a:lnTo>
                        <a:pt x="392" y="143"/>
                      </a:lnTo>
                      <a:lnTo>
                        <a:pt x="392" y="144"/>
                      </a:lnTo>
                      <a:lnTo>
                        <a:pt x="395" y="144"/>
                      </a:lnTo>
                      <a:lnTo>
                        <a:pt x="395" y="145"/>
                      </a:lnTo>
                      <a:lnTo>
                        <a:pt x="397" y="145"/>
                      </a:lnTo>
                      <a:lnTo>
                        <a:pt x="397" y="147"/>
                      </a:lnTo>
                      <a:lnTo>
                        <a:pt x="400" y="147"/>
                      </a:lnTo>
                      <a:lnTo>
                        <a:pt x="400" y="147"/>
                      </a:lnTo>
                      <a:lnTo>
                        <a:pt x="401" y="148"/>
                      </a:lnTo>
                      <a:lnTo>
                        <a:pt x="401" y="148"/>
                      </a:lnTo>
                      <a:lnTo>
                        <a:pt x="402" y="148"/>
                      </a:lnTo>
                      <a:lnTo>
                        <a:pt x="402" y="148"/>
                      </a:lnTo>
                      <a:lnTo>
                        <a:pt x="402" y="149"/>
                      </a:lnTo>
                      <a:lnTo>
                        <a:pt x="404" y="151"/>
                      </a:lnTo>
                      <a:lnTo>
                        <a:pt x="404" y="151"/>
                      </a:lnTo>
                      <a:lnTo>
                        <a:pt x="404" y="151"/>
                      </a:lnTo>
                      <a:lnTo>
                        <a:pt x="404" y="152"/>
                      </a:lnTo>
                      <a:lnTo>
                        <a:pt x="402" y="152"/>
                      </a:lnTo>
                      <a:lnTo>
                        <a:pt x="402" y="153"/>
                      </a:lnTo>
                      <a:lnTo>
                        <a:pt x="401" y="153"/>
                      </a:lnTo>
                      <a:lnTo>
                        <a:pt x="397" y="157"/>
                      </a:lnTo>
                      <a:lnTo>
                        <a:pt x="396" y="156"/>
                      </a:lnTo>
                      <a:lnTo>
                        <a:pt x="396" y="159"/>
                      </a:lnTo>
                      <a:lnTo>
                        <a:pt x="397" y="159"/>
                      </a:lnTo>
                      <a:lnTo>
                        <a:pt x="397" y="160"/>
                      </a:lnTo>
                      <a:lnTo>
                        <a:pt x="396" y="161"/>
                      </a:lnTo>
                      <a:lnTo>
                        <a:pt x="396" y="162"/>
                      </a:lnTo>
                      <a:lnTo>
                        <a:pt x="385" y="162"/>
                      </a:lnTo>
                      <a:lnTo>
                        <a:pt x="385" y="164"/>
                      </a:lnTo>
                      <a:lnTo>
                        <a:pt x="381" y="164"/>
                      </a:lnTo>
                      <a:lnTo>
                        <a:pt x="381" y="162"/>
                      </a:lnTo>
                      <a:lnTo>
                        <a:pt x="380" y="162"/>
                      </a:lnTo>
                      <a:lnTo>
                        <a:pt x="379" y="164"/>
                      </a:lnTo>
                      <a:lnTo>
                        <a:pt x="379" y="164"/>
                      </a:lnTo>
                      <a:lnTo>
                        <a:pt x="377" y="161"/>
                      </a:lnTo>
                      <a:lnTo>
                        <a:pt x="376" y="161"/>
                      </a:lnTo>
                      <a:lnTo>
                        <a:pt x="376" y="162"/>
                      </a:lnTo>
                      <a:lnTo>
                        <a:pt x="374" y="164"/>
                      </a:lnTo>
                      <a:lnTo>
                        <a:pt x="374" y="162"/>
                      </a:lnTo>
                      <a:lnTo>
                        <a:pt x="371" y="162"/>
                      </a:lnTo>
                      <a:lnTo>
                        <a:pt x="371" y="161"/>
                      </a:lnTo>
                      <a:lnTo>
                        <a:pt x="370" y="159"/>
                      </a:lnTo>
                      <a:lnTo>
                        <a:pt x="368" y="159"/>
                      </a:lnTo>
                      <a:lnTo>
                        <a:pt x="368" y="160"/>
                      </a:lnTo>
                      <a:lnTo>
                        <a:pt x="368" y="160"/>
                      </a:lnTo>
                      <a:lnTo>
                        <a:pt x="368" y="160"/>
                      </a:lnTo>
                      <a:lnTo>
                        <a:pt x="368" y="160"/>
                      </a:lnTo>
                      <a:lnTo>
                        <a:pt x="368" y="160"/>
                      </a:lnTo>
                      <a:lnTo>
                        <a:pt x="368" y="161"/>
                      </a:lnTo>
                      <a:lnTo>
                        <a:pt x="368" y="161"/>
                      </a:lnTo>
                      <a:lnTo>
                        <a:pt x="368" y="161"/>
                      </a:lnTo>
                      <a:lnTo>
                        <a:pt x="368" y="162"/>
                      </a:lnTo>
                      <a:lnTo>
                        <a:pt x="368" y="164"/>
                      </a:lnTo>
                      <a:lnTo>
                        <a:pt x="367" y="164"/>
                      </a:lnTo>
                      <a:lnTo>
                        <a:pt x="367" y="164"/>
                      </a:lnTo>
                      <a:lnTo>
                        <a:pt x="364" y="164"/>
                      </a:lnTo>
                      <a:lnTo>
                        <a:pt x="364" y="164"/>
                      </a:lnTo>
                      <a:lnTo>
                        <a:pt x="364" y="164"/>
                      </a:lnTo>
                      <a:lnTo>
                        <a:pt x="363" y="164"/>
                      </a:lnTo>
                      <a:lnTo>
                        <a:pt x="363" y="164"/>
                      </a:lnTo>
                      <a:lnTo>
                        <a:pt x="363" y="164"/>
                      </a:lnTo>
                      <a:lnTo>
                        <a:pt x="357" y="164"/>
                      </a:lnTo>
                      <a:lnTo>
                        <a:pt x="357" y="164"/>
                      </a:lnTo>
                      <a:lnTo>
                        <a:pt x="355" y="164"/>
                      </a:lnTo>
                      <a:lnTo>
                        <a:pt x="353" y="164"/>
                      </a:lnTo>
                      <a:lnTo>
                        <a:pt x="351" y="164"/>
                      </a:lnTo>
                      <a:lnTo>
                        <a:pt x="351" y="164"/>
                      </a:lnTo>
                      <a:lnTo>
                        <a:pt x="351" y="164"/>
                      </a:lnTo>
                      <a:lnTo>
                        <a:pt x="350" y="165"/>
                      </a:lnTo>
                      <a:lnTo>
                        <a:pt x="349" y="165"/>
                      </a:lnTo>
                      <a:lnTo>
                        <a:pt x="349" y="162"/>
                      </a:lnTo>
                      <a:lnTo>
                        <a:pt x="347" y="162"/>
                      </a:lnTo>
                      <a:lnTo>
                        <a:pt x="347" y="164"/>
                      </a:lnTo>
                      <a:lnTo>
                        <a:pt x="347" y="164"/>
                      </a:lnTo>
                      <a:lnTo>
                        <a:pt x="346" y="165"/>
                      </a:lnTo>
                      <a:lnTo>
                        <a:pt x="340" y="165"/>
                      </a:lnTo>
                      <a:lnTo>
                        <a:pt x="340" y="162"/>
                      </a:lnTo>
                      <a:lnTo>
                        <a:pt x="340" y="161"/>
                      </a:lnTo>
                      <a:lnTo>
                        <a:pt x="336" y="162"/>
                      </a:lnTo>
                      <a:lnTo>
                        <a:pt x="336" y="165"/>
                      </a:lnTo>
                      <a:lnTo>
                        <a:pt x="330" y="165"/>
                      </a:lnTo>
                      <a:lnTo>
                        <a:pt x="330" y="165"/>
                      </a:lnTo>
                      <a:lnTo>
                        <a:pt x="330" y="164"/>
                      </a:lnTo>
                      <a:lnTo>
                        <a:pt x="329" y="164"/>
                      </a:lnTo>
                      <a:lnTo>
                        <a:pt x="329" y="164"/>
                      </a:lnTo>
                      <a:lnTo>
                        <a:pt x="326" y="164"/>
                      </a:lnTo>
                      <a:lnTo>
                        <a:pt x="326" y="165"/>
                      </a:lnTo>
                      <a:lnTo>
                        <a:pt x="321" y="165"/>
                      </a:lnTo>
                      <a:lnTo>
                        <a:pt x="321" y="164"/>
                      </a:lnTo>
                      <a:lnTo>
                        <a:pt x="320" y="162"/>
                      </a:lnTo>
                      <a:lnTo>
                        <a:pt x="320" y="161"/>
                      </a:lnTo>
                      <a:lnTo>
                        <a:pt x="320" y="160"/>
                      </a:lnTo>
                      <a:lnTo>
                        <a:pt x="320" y="159"/>
                      </a:lnTo>
                      <a:lnTo>
                        <a:pt x="320" y="159"/>
                      </a:lnTo>
                      <a:lnTo>
                        <a:pt x="319" y="159"/>
                      </a:lnTo>
                      <a:lnTo>
                        <a:pt x="319" y="159"/>
                      </a:lnTo>
                      <a:lnTo>
                        <a:pt x="319" y="159"/>
                      </a:lnTo>
                      <a:lnTo>
                        <a:pt x="317" y="160"/>
                      </a:lnTo>
                      <a:lnTo>
                        <a:pt x="317" y="160"/>
                      </a:lnTo>
                      <a:lnTo>
                        <a:pt x="316" y="160"/>
                      </a:lnTo>
                      <a:lnTo>
                        <a:pt x="315" y="164"/>
                      </a:lnTo>
                      <a:lnTo>
                        <a:pt x="312" y="164"/>
                      </a:lnTo>
                      <a:lnTo>
                        <a:pt x="309" y="165"/>
                      </a:lnTo>
                      <a:lnTo>
                        <a:pt x="305" y="165"/>
                      </a:lnTo>
                      <a:lnTo>
                        <a:pt x="303" y="166"/>
                      </a:lnTo>
                      <a:lnTo>
                        <a:pt x="303" y="164"/>
                      </a:lnTo>
                      <a:lnTo>
                        <a:pt x="299" y="164"/>
                      </a:lnTo>
                      <a:lnTo>
                        <a:pt x="299" y="165"/>
                      </a:lnTo>
                      <a:lnTo>
                        <a:pt x="299" y="165"/>
                      </a:lnTo>
                      <a:lnTo>
                        <a:pt x="298" y="165"/>
                      </a:lnTo>
                      <a:lnTo>
                        <a:pt x="298" y="166"/>
                      </a:lnTo>
                      <a:lnTo>
                        <a:pt x="295" y="166"/>
                      </a:lnTo>
                      <a:lnTo>
                        <a:pt x="294" y="166"/>
                      </a:lnTo>
                      <a:lnTo>
                        <a:pt x="294" y="166"/>
                      </a:lnTo>
                      <a:lnTo>
                        <a:pt x="294" y="166"/>
                      </a:lnTo>
                      <a:lnTo>
                        <a:pt x="294" y="165"/>
                      </a:lnTo>
                      <a:lnTo>
                        <a:pt x="294" y="164"/>
                      </a:lnTo>
                      <a:lnTo>
                        <a:pt x="295" y="162"/>
                      </a:lnTo>
                      <a:lnTo>
                        <a:pt x="295" y="161"/>
                      </a:lnTo>
                      <a:lnTo>
                        <a:pt x="294" y="160"/>
                      </a:lnTo>
                      <a:lnTo>
                        <a:pt x="294" y="157"/>
                      </a:lnTo>
                      <a:lnTo>
                        <a:pt x="292" y="157"/>
                      </a:lnTo>
                      <a:lnTo>
                        <a:pt x="292" y="156"/>
                      </a:lnTo>
                      <a:lnTo>
                        <a:pt x="292" y="156"/>
                      </a:lnTo>
                      <a:lnTo>
                        <a:pt x="294" y="155"/>
                      </a:lnTo>
                      <a:lnTo>
                        <a:pt x="294" y="149"/>
                      </a:lnTo>
                      <a:lnTo>
                        <a:pt x="294" y="149"/>
                      </a:lnTo>
                      <a:lnTo>
                        <a:pt x="295" y="147"/>
                      </a:lnTo>
                      <a:lnTo>
                        <a:pt x="295" y="147"/>
                      </a:lnTo>
                      <a:lnTo>
                        <a:pt x="295" y="142"/>
                      </a:lnTo>
                      <a:lnTo>
                        <a:pt x="292" y="142"/>
                      </a:lnTo>
                      <a:lnTo>
                        <a:pt x="292" y="140"/>
                      </a:lnTo>
                      <a:lnTo>
                        <a:pt x="292" y="139"/>
                      </a:lnTo>
                      <a:lnTo>
                        <a:pt x="291" y="139"/>
                      </a:lnTo>
                      <a:lnTo>
                        <a:pt x="291" y="138"/>
                      </a:lnTo>
                      <a:lnTo>
                        <a:pt x="290" y="138"/>
                      </a:lnTo>
                      <a:lnTo>
                        <a:pt x="290" y="138"/>
                      </a:lnTo>
                      <a:lnTo>
                        <a:pt x="290" y="138"/>
                      </a:lnTo>
                      <a:lnTo>
                        <a:pt x="290" y="138"/>
                      </a:lnTo>
                      <a:lnTo>
                        <a:pt x="288" y="138"/>
                      </a:lnTo>
                      <a:lnTo>
                        <a:pt x="288" y="136"/>
                      </a:lnTo>
                      <a:lnTo>
                        <a:pt x="287" y="136"/>
                      </a:lnTo>
                      <a:lnTo>
                        <a:pt x="287" y="135"/>
                      </a:lnTo>
                      <a:lnTo>
                        <a:pt x="285" y="135"/>
                      </a:lnTo>
                      <a:lnTo>
                        <a:pt x="285" y="135"/>
                      </a:lnTo>
                      <a:lnTo>
                        <a:pt x="281" y="135"/>
                      </a:lnTo>
                      <a:lnTo>
                        <a:pt x="281" y="132"/>
                      </a:lnTo>
                      <a:lnTo>
                        <a:pt x="278" y="132"/>
                      </a:lnTo>
                      <a:lnTo>
                        <a:pt x="278" y="135"/>
                      </a:lnTo>
                      <a:lnTo>
                        <a:pt x="277" y="135"/>
                      </a:lnTo>
                      <a:lnTo>
                        <a:pt x="277" y="136"/>
                      </a:lnTo>
                      <a:lnTo>
                        <a:pt x="274" y="136"/>
                      </a:lnTo>
                      <a:lnTo>
                        <a:pt x="273" y="135"/>
                      </a:lnTo>
                      <a:lnTo>
                        <a:pt x="270" y="134"/>
                      </a:lnTo>
                      <a:lnTo>
                        <a:pt x="268" y="132"/>
                      </a:lnTo>
                      <a:lnTo>
                        <a:pt x="262" y="132"/>
                      </a:lnTo>
                      <a:lnTo>
                        <a:pt x="262" y="132"/>
                      </a:lnTo>
                      <a:lnTo>
                        <a:pt x="260" y="132"/>
                      </a:lnTo>
                      <a:lnTo>
                        <a:pt x="260" y="131"/>
                      </a:lnTo>
                      <a:lnTo>
                        <a:pt x="258" y="130"/>
                      </a:lnTo>
                      <a:lnTo>
                        <a:pt x="258" y="128"/>
                      </a:lnTo>
                      <a:lnTo>
                        <a:pt x="257" y="128"/>
                      </a:lnTo>
                      <a:lnTo>
                        <a:pt x="257" y="128"/>
                      </a:lnTo>
                      <a:lnTo>
                        <a:pt x="257" y="128"/>
                      </a:lnTo>
                      <a:lnTo>
                        <a:pt x="257" y="127"/>
                      </a:lnTo>
                      <a:lnTo>
                        <a:pt x="256" y="127"/>
                      </a:lnTo>
                      <a:lnTo>
                        <a:pt x="256" y="127"/>
                      </a:lnTo>
                      <a:lnTo>
                        <a:pt x="254" y="126"/>
                      </a:lnTo>
                      <a:lnTo>
                        <a:pt x="254" y="126"/>
                      </a:lnTo>
                      <a:lnTo>
                        <a:pt x="254" y="126"/>
                      </a:lnTo>
                      <a:lnTo>
                        <a:pt x="254" y="126"/>
                      </a:lnTo>
                      <a:lnTo>
                        <a:pt x="253" y="126"/>
                      </a:lnTo>
                      <a:lnTo>
                        <a:pt x="253" y="125"/>
                      </a:lnTo>
                      <a:lnTo>
                        <a:pt x="254" y="123"/>
                      </a:lnTo>
                      <a:lnTo>
                        <a:pt x="256" y="122"/>
                      </a:lnTo>
                      <a:lnTo>
                        <a:pt x="257" y="121"/>
                      </a:lnTo>
                      <a:lnTo>
                        <a:pt x="258" y="121"/>
                      </a:lnTo>
                      <a:lnTo>
                        <a:pt x="260" y="121"/>
                      </a:lnTo>
                      <a:close/>
                      <a:moveTo>
                        <a:pt x="134" y="119"/>
                      </a:moveTo>
                      <a:lnTo>
                        <a:pt x="134" y="119"/>
                      </a:lnTo>
                      <a:lnTo>
                        <a:pt x="135" y="122"/>
                      </a:lnTo>
                      <a:lnTo>
                        <a:pt x="138" y="123"/>
                      </a:lnTo>
                      <a:lnTo>
                        <a:pt x="137" y="125"/>
                      </a:lnTo>
                      <a:lnTo>
                        <a:pt x="137" y="125"/>
                      </a:lnTo>
                      <a:lnTo>
                        <a:pt x="137" y="126"/>
                      </a:lnTo>
                      <a:lnTo>
                        <a:pt x="138" y="127"/>
                      </a:lnTo>
                      <a:lnTo>
                        <a:pt x="139" y="128"/>
                      </a:lnTo>
                      <a:lnTo>
                        <a:pt x="139" y="130"/>
                      </a:lnTo>
                      <a:lnTo>
                        <a:pt x="142" y="130"/>
                      </a:lnTo>
                      <a:lnTo>
                        <a:pt x="143" y="131"/>
                      </a:lnTo>
                      <a:lnTo>
                        <a:pt x="144" y="131"/>
                      </a:lnTo>
                      <a:lnTo>
                        <a:pt x="146" y="134"/>
                      </a:lnTo>
                      <a:lnTo>
                        <a:pt x="147" y="135"/>
                      </a:lnTo>
                      <a:lnTo>
                        <a:pt x="147" y="134"/>
                      </a:lnTo>
                      <a:lnTo>
                        <a:pt x="147" y="134"/>
                      </a:lnTo>
                      <a:lnTo>
                        <a:pt x="148" y="134"/>
                      </a:lnTo>
                      <a:lnTo>
                        <a:pt x="150" y="132"/>
                      </a:lnTo>
                      <a:lnTo>
                        <a:pt x="150" y="131"/>
                      </a:lnTo>
                      <a:lnTo>
                        <a:pt x="152" y="131"/>
                      </a:lnTo>
                      <a:lnTo>
                        <a:pt x="152" y="134"/>
                      </a:lnTo>
                      <a:lnTo>
                        <a:pt x="154" y="135"/>
                      </a:lnTo>
                      <a:lnTo>
                        <a:pt x="152" y="136"/>
                      </a:lnTo>
                      <a:lnTo>
                        <a:pt x="152" y="136"/>
                      </a:lnTo>
                      <a:lnTo>
                        <a:pt x="152" y="139"/>
                      </a:lnTo>
                      <a:lnTo>
                        <a:pt x="151" y="140"/>
                      </a:lnTo>
                      <a:lnTo>
                        <a:pt x="151" y="142"/>
                      </a:lnTo>
                      <a:lnTo>
                        <a:pt x="152" y="142"/>
                      </a:lnTo>
                      <a:lnTo>
                        <a:pt x="152" y="139"/>
                      </a:lnTo>
                      <a:lnTo>
                        <a:pt x="152" y="139"/>
                      </a:lnTo>
                      <a:lnTo>
                        <a:pt x="154" y="139"/>
                      </a:lnTo>
                      <a:lnTo>
                        <a:pt x="154" y="139"/>
                      </a:lnTo>
                      <a:lnTo>
                        <a:pt x="154" y="139"/>
                      </a:lnTo>
                      <a:lnTo>
                        <a:pt x="154" y="138"/>
                      </a:lnTo>
                      <a:lnTo>
                        <a:pt x="156" y="138"/>
                      </a:lnTo>
                      <a:lnTo>
                        <a:pt x="156" y="140"/>
                      </a:lnTo>
                      <a:lnTo>
                        <a:pt x="158" y="143"/>
                      </a:lnTo>
                      <a:lnTo>
                        <a:pt x="158" y="144"/>
                      </a:lnTo>
                      <a:lnTo>
                        <a:pt x="158" y="144"/>
                      </a:lnTo>
                      <a:lnTo>
                        <a:pt x="158" y="144"/>
                      </a:lnTo>
                      <a:lnTo>
                        <a:pt x="159" y="143"/>
                      </a:lnTo>
                      <a:lnTo>
                        <a:pt x="159" y="143"/>
                      </a:lnTo>
                      <a:lnTo>
                        <a:pt x="159" y="140"/>
                      </a:lnTo>
                      <a:lnTo>
                        <a:pt x="160" y="140"/>
                      </a:lnTo>
                      <a:lnTo>
                        <a:pt x="160" y="139"/>
                      </a:lnTo>
                      <a:lnTo>
                        <a:pt x="161" y="138"/>
                      </a:lnTo>
                      <a:lnTo>
                        <a:pt x="160" y="136"/>
                      </a:lnTo>
                      <a:lnTo>
                        <a:pt x="160" y="135"/>
                      </a:lnTo>
                      <a:lnTo>
                        <a:pt x="160" y="132"/>
                      </a:lnTo>
                      <a:lnTo>
                        <a:pt x="160" y="132"/>
                      </a:lnTo>
                      <a:lnTo>
                        <a:pt x="160" y="132"/>
                      </a:lnTo>
                      <a:lnTo>
                        <a:pt x="163" y="132"/>
                      </a:lnTo>
                      <a:lnTo>
                        <a:pt x="164" y="134"/>
                      </a:lnTo>
                      <a:lnTo>
                        <a:pt x="164" y="135"/>
                      </a:lnTo>
                      <a:lnTo>
                        <a:pt x="165" y="135"/>
                      </a:lnTo>
                      <a:lnTo>
                        <a:pt x="165" y="136"/>
                      </a:lnTo>
                      <a:lnTo>
                        <a:pt x="167" y="136"/>
                      </a:lnTo>
                      <a:lnTo>
                        <a:pt x="167" y="139"/>
                      </a:lnTo>
                      <a:lnTo>
                        <a:pt x="167" y="139"/>
                      </a:lnTo>
                      <a:lnTo>
                        <a:pt x="169" y="151"/>
                      </a:lnTo>
                      <a:lnTo>
                        <a:pt x="167" y="152"/>
                      </a:lnTo>
                      <a:lnTo>
                        <a:pt x="164" y="153"/>
                      </a:lnTo>
                      <a:lnTo>
                        <a:pt x="164" y="153"/>
                      </a:lnTo>
                      <a:lnTo>
                        <a:pt x="161" y="153"/>
                      </a:lnTo>
                      <a:lnTo>
                        <a:pt x="161" y="153"/>
                      </a:lnTo>
                      <a:lnTo>
                        <a:pt x="159" y="153"/>
                      </a:lnTo>
                      <a:lnTo>
                        <a:pt x="159" y="153"/>
                      </a:lnTo>
                      <a:lnTo>
                        <a:pt x="154" y="153"/>
                      </a:lnTo>
                      <a:lnTo>
                        <a:pt x="154" y="153"/>
                      </a:lnTo>
                      <a:lnTo>
                        <a:pt x="151" y="152"/>
                      </a:lnTo>
                      <a:lnTo>
                        <a:pt x="151" y="153"/>
                      </a:lnTo>
                      <a:lnTo>
                        <a:pt x="150" y="155"/>
                      </a:lnTo>
                      <a:lnTo>
                        <a:pt x="150" y="156"/>
                      </a:lnTo>
                      <a:lnTo>
                        <a:pt x="142" y="156"/>
                      </a:lnTo>
                      <a:lnTo>
                        <a:pt x="142" y="153"/>
                      </a:lnTo>
                      <a:lnTo>
                        <a:pt x="141" y="153"/>
                      </a:lnTo>
                      <a:lnTo>
                        <a:pt x="138" y="153"/>
                      </a:lnTo>
                      <a:lnTo>
                        <a:pt x="137" y="155"/>
                      </a:lnTo>
                      <a:lnTo>
                        <a:pt x="137" y="156"/>
                      </a:lnTo>
                      <a:lnTo>
                        <a:pt x="135" y="156"/>
                      </a:lnTo>
                      <a:lnTo>
                        <a:pt x="134" y="156"/>
                      </a:lnTo>
                      <a:lnTo>
                        <a:pt x="133" y="156"/>
                      </a:lnTo>
                      <a:lnTo>
                        <a:pt x="130" y="156"/>
                      </a:lnTo>
                      <a:lnTo>
                        <a:pt x="130" y="156"/>
                      </a:lnTo>
                      <a:lnTo>
                        <a:pt x="126" y="157"/>
                      </a:lnTo>
                      <a:lnTo>
                        <a:pt x="126" y="157"/>
                      </a:lnTo>
                      <a:lnTo>
                        <a:pt x="121" y="157"/>
                      </a:lnTo>
                      <a:lnTo>
                        <a:pt x="121" y="159"/>
                      </a:lnTo>
                      <a:lnTo>
                        <a:pt x="120" y="159"/>
                      </a:lnTo>
                      <a:lnTo>
                        <a:pt x="118" y="160"/>
                      </a:lnTo>
                      <a:lnTo>
                        <a:pt x="117" y="160"/>
                      </a:lnTo>
                      <a:lnTo>
                        <a:pt x="117" y="161"/>
                      </a:lnTo>
                      <a:lnTo>
                        <a:pt x="116" y="162"/>
                      </a:lnTo>
                      <a:lnTo>
                        <a:pt x="116" y="164"/>
                      </a:lnTo>
                      <a:lnTo>
                        <a:pt x="112" y="164"/>
                      </a:lnTo>
                      <a:lnTo>
                        <a:pt x="110" y="166"/>
                      </a:lnTo>
                      <a:lnTo>
                        <a:pt x="105" y="168"/>
                      </a:lnTo>
                      <a:lnTo>
                        <a:pt x="105" y="166"/>
                      </a:lnTo>
                      <a:lnTo>
                        <a:pt x="104" y="166"/>
                      </a:lnTo>
                      <a:lnTo>
                        <a:pt x="104" y="168"/>
                      </a:lnTo>
                      <a:lnTo>
                        <a:pt x="99" y="168"/>
                      </a:lnTo>
                      <a:lnTo>
                        <a:pt x="99" y="166"/>
                      </a:lnTo>
                      <a:lnTo>
                        <a:pt x="96" y="166"/>
                      </a:lnTo>
                      <a:lnTo>
                        <a:pt x="95" y="164"/>
                      </a:lnTo>
                      <a:lnTo>
                        <a:pt x="95" y="161"/>
                      </a:lnTo>
                      <a:lnTo>
                        <a:pt x="96" y="161"/>
                      </a:lnTo>
                      <a:lnTo>
                        <a:pt x="97" y="160"/>
                      </a:lnTo>
                      <a:lnTo>
                        <a:pt x="97" y="160"/>
                      </a:lnTo>
                      <a:lnTo>
                        <a:pt x="99" y="160"/>
                      </a:lnTo>
                      <a:lnTo>
                        <a:pt x="100" y="160"/>
                      </a:lnTo>
                      <a:lnTo>
                        <a:pt x="100" y="160"/>
                      </a:lnTo>
                      <a:lnTo>
                        <a:pt x="103" y="159"/>
                      </a:lnTo>
                      <a:lnTo>
                        <a:pt x="104" y="157"/>
                      </a:lnTo>
                      <a:lnTo>
                        <a:pt x="105" y="157"/>
                      </a:lnTo>
                      <a:lnTo>
                        <a:pt x="105" y="156"/>
                      </a:lnTo>
                      <a:lnTo>
                        <a:pt x="108" y="156"/>
                      </a:lnTo>
                      <a:lnTo>
                        <a:pt x="108" y="156"/>
                      </a:lnTo>
                      <a:lnTo>
                        <a:pt x="113" y="155"/>
                      </a:lnTo>
                      <a:lnTo>
                        <a:pt x="113" y="156"/>
                      </a:lnTo>
                      <a:lnTo>
                        <a:pt x="117" y="156"/>
                      </a:lnTo>
                      <a:lnTo>
                        <a:pt x="117" y="155"/>
                      </a:lnTo>
                      <a:lnTo>
                        <a:pt x="118" y="155"/>
                      </a:lnTo>
                      <a:lnTo>
                        <a:pt x="121" y="153"/>
                      </a:lnTo>
                      <a:lnTo>
                        <a:pt x="124" y="152"/>
                      </a:lnTo>
                      <a:lnTo>
                        <a:pt x="124" y="149"/>
                      </a:lnTo>
                      <a:lnTo>
                        <a:pt x="125" y="149"/>
                      </a:lnTo>
                      <a:lnTo>
                        <a:pt x="125" y="147"/>
                      </a:lnTo>
                      <a:lnTo>
                        <a:pt x="124" y="147"/>
                      </a:lnTo>
                      <a:lnTo>
                        <a:pt x="124" y="147"/>
                      </a:lnTo>
                      <a:lnTo>
                        <a:pt x="122" y="147"/>
                      </a:lnTo>
                      <a:lnTo>
                        <a:pt x="122" y="149"/>
                      </a:lnTo>
                      <a:lnTo>
                        <a:pt x="122" y="149"/>
                      </a:lnTo>
                      <a:lnTo>
                        <a:pt x="121" y="151"/>
                      </a:lnTo>
                      <a:lnTo>
                        <a:pt x="120" y="151"/>
                      </a:lnTo>
                      <a:lnTo>
                        <a:pt x="120" y="151"/>
                      </a:lnTo>
                      <a:lnTo>
                        <a:pt x="118" y="151"/>
                      </a:lnTo>
                      <a:lnTo>
                        <a:pt x="117" y="151"/>
                      </a:lnTo>
                      <a:lnTo>
                        <a:pt x="117" y="149"/>
                      </a:lnTo>
                      <a:lnTo>
                        <a:pt x="113" y="151"/>
                      </a:lnTo>
                      <a:lnTo>
                        <a:pt x="112" y="148"/>
                      </a:lnTo>
                      <a:lnTo>
                        <a:pt x="112" y="148"/>
                      </a:lnTo>
                      <a:lnTo>
                        <a:pt x="110" y="149"/>
                      </a:lnTo>
                      <a:lnTo>
                        <a:pt x="110" y="149"/>
                      </a:lnTo>
                      <a:lnTo>
                        <a:pt x="108" y="148"/>
                      </a:lnTo>
                      <a:lnTo>
                        <a:pt x="107" y="151"/>
                      </a:lnTo>
                      <a:lnTo>
                        <a:pt x="100" y="152"/>
                      </a:lnTo>
                      <a:lnTo>
                        <a:pt x="99" y="151"/>
                      </a:lnTo>
                      <a:lnTo>
                        <a:pt x="99" y="151"/>
                      </a:lnTo>
                      <a:lnTo>
                        <a:pt x="97" y="152"/>
                      </a:lnTo>
                      <a:lnTo>
                        <a:pt x="96" y="152"/>
                      </a:lnTo>
                      <a:lnTo>
                        <a:pt x="93" y="152"/>
                      </a:lnTo>
                      <a:lnTo>
                        <a:pt x="93" y="148"/>
                      </a:lnTo>
                      <a:lnTo>
                        <a:pt x="95" y="144"/>
                      </a:lnTo>
                      <a:lnTo>
                        <a:pt x="93" y="144"/>
                      </a:lnTo>
                      <a:lnTo>
                        <a:pt x="91" y="143"/>
                      </a:lnTo>
                      <a:lnTo>
                        <a:pt x="92" y="148"/>
                      </a:lnTo>
                      <a:lnTo>
                        <a:pt x="91" y="148"/>
                      </a:lnTo>
                      <a:lnTo>
                        <a:pt x="91" y="153"/>
                      </a:lnTo>
                      <a:lnTo>
                        <a:pt x="89" y="153"/>
                      </a:lnTo>
                      <a:lnTo>
                        <a:pt x="88" y="155"/>
                      </a:lnTo>
                      <a:lnTo>
                        <a:pt x="88" y="156"/>
                      </a:lnTo>
                      <a:lnTo>
                        <a:pt x="86" y="156"/>
                      </a:lnTo>
                      <a:lnTo>
                        <a:pt x="86" y="155"/>
                      </a:lnTo>
                      <a:lnTo>
                        <a:pt x="86" y="155"/>
                      </a:lnTo>
                      <a:lnTo>
                        <a:pt x="86" y="152"/>
                      </a:lnTo>
                      <a:lnTo>
                        <a:pt x="86" y="152"/>
                      </a:lnTo>
                      <a:lnTo>
                        <a:pt x="86" y="152"/>
                      </a:lnTo>
                      <a:lnTo>
                        <a:pt x="86" y="151"/>
                      </a:lnTo>
                      <a:lnTo>
                        <a:pt x="83" y="151"/>
                      </a:lnTo>
                      <a:lnTo>
                        <a:pt x="83" y="155"/>
                      </a:lnTo>
                      <a:lnTo>
                        <a:pt x="82" y="155"/>
                      </a:lnTo>
                      <a:lnTo>
                        <a:pt x="82" y="152"/>
                      </a:lnTo>
                      <a:lnTo>
                        <a:pt x="79" y="152"/>
                      </a:lnTo>
                      <a:lnTo>
                        <a:pt x="79" y="152"/>
                      </a:lnTo>
                      <a:lnTo>
                        <a:pt x="78" y="152"/>
                      </a:lnTo>
                      <a:lnTo>
                        <a:pt x="78" y="153"/>
                      </a:lnTo>
                      <a:lnTo>
                        <a:pt x="74" y="153"/>
                      </a:lnTo>
                      <a:lnTo>
                        <a:pt x="74" y="153"/>
                      </a:lnTo>
                      <a:lnTo>
                        <a:pt x="72" y="153"/>
                      </a:lnTo>
                      <a:lnTo>
                        <a:pt x="72" y="153"/>
                      </a:lnTo>
                      <a:lnTo>
                        <a:pt x="72" y="153"/>
                      </a:lnTo>
                      <a:lnTo>
                        <a:pt x="71" y="153"/>
                      </a:lnTo>
                      <a:lnTo>
                        <a:pt x="70" y="152"/>
                      </a:lnTo>
                      <a:lnTo>
                        <a:pt x="69" y="151"/>
                      </a:lnTo>
                      <a:lnTo>
                        <a:pt x="70" y="151"/>
                      </a:lnTo>
                      <a:lnTo>
                        <a:pt x="70" y="149"/>
                      </a:lnTo>
                      <a:lnTo>
                        <a:pt x="70" y="149"/>
                      </a:lnTo>
                      <a:lnTo>
                        <a:pt x="72" y="149"/>
                      </a:lnTo>
                      <a:lnTo>
                        <a:pt x="75" y="148"/>
                      </a:lnTo>
                      <a:lnTo>
                        <a:pt x="78" y="147"/>
                      </a:lnTo>
                      <a:lnTo>
                        <a:pt x="80" y="145"/>
                      </a:lnTo>
                      <a:lnTo>
                        <a:pt x="79" y="145"/>
                      </a:lnTo>
                      <a:lnTo>
                        <a:pt x="78" y="147"/>
                      </a:lnTo>
                      <a:lnTo>
                        <a:pt x="75" y="147"/>
                      </a:lnTo>
                      <a:lnTo>
                        <a:pt x="72" y="147"/>
                      </a:lnTo>
                      <a:lnTo>
                        <a:pt x="71" y="147"/>
                      </a:lnTo>
                      <a:lnTo>
                        <a:pt x="71" y="145"/>
                      </a:lnTo>
                      <a:lnTo>
                        <a:pt x="71" y="144"/>
                      </a:lnTo>
                      <a:lnTo>
                        <a:pt x="72" y="143"/>
                      </a:lnTo>
                      <a:lnTo>
                        <a:pt x="72" y="143"/>
                      </a:lnTo>
                      <a:lnTo>
                        <a:pt x="74" y="143"/>
                      </a:lnTo>
                      <a:lnTo>
                        <a:pt x="75" y="144"/>
                      </a:lnTo>
                      <a:lnTo>
                        <a:pt x="76" y="143"/>
                      </a:lnTo>
                      <a:lnTo>
                        <a:pt x="78" y="143"/>
                      </a:lnTo>
                      <a:lnTo>
                        <a:pt x="80" y="142"/>
                      </a:lnTo>
                      <a:lnTo>
                        <a:pt x="80" y="140"/>
                      </a:lnTo>
                      <a:lnTo>
                        <a:pt x="76" y="140"/>
                      </a:lnTo>
                      <a:lnTo>
                        <a:pt x="76" y="135"/>
                      </a:lnTo>
                      <a:lnTo>
                        <a:pt x="78" y="135"/>
                      </a:lnTo>
                      <a:lnTo>
                        <a:pt x="80" y="134"/>
                      </a:lnTo>
                      <a:lnTo>
                        <a:pt x="80" y="135"/>
                      </a:lnTo>
                      <a:lnTo>
                        <a:pt x="83" y="135"/>
                      </a:lnTo>
                      <a:lnTo>
                        <a:pt x="83" y="134"/>
                      </a:lnTo>
                      <a:lnTo>
                        <a:pt x="84" y="132"/>
                      </a:lnTo>
                      <a:lnTo>
                        <a:pt x="86" y="132"/>
                      </a:lnTo>
                      <a:lnTo>
                        <a:pt x="89" y="132"/>
                      </a:lnTo>
                      <a:lnTo>
                        <a:pt x="91" y="135"/>
                      </a:lnTo>
                      <a:lnTo>
                        <a:pt x="91" y="135"/>
                      </a:lnTo>
                      <a:lnTo>
                        <a:pt x="91" y="134"/>
                      </a:lnTo>
                      <a:lnTo>
                        <a:pt x="96" y="134"/>
                      </a:lnTo>
                      <a:lnTo>
                        <a:pt x="96" y="135"/>
                      </a:lnTo>
                      <a:lnTo>
                        <a:pt x="100" y="135"/>
                      </a:lnTo>
                      <a:lnTo>
                        <a:pt x="101" y="136"/>
                      </a:lnTo>
                      <a:lnTo>
                        <a:pt x="104" y="138"/>
                      </a:lnTo>
                      <a:lnTo>
                        <a:pt x="104" y="138"/>
                      </a:lnTo>
                      <a:lnTo>
                        <a:pt x="109" y="138"/>
                      </a:lnTo>
                      <a:lnTo>
                        <a:pt x="109" y="139"/>
                      </a:lnTo>
                      <a:lnTo>
                        <a:pt x="113" y="139"/>
                      </a:lnTo>
                      <a:lnTo>
                        <a:pt x="113" y="140"/>
                      </a:lnTo>
                      <a:lnTo>
                        <a:pt x="114" y="142"/>
                      </a:lnTo>
                      <a:lnTo>
                        <a:pt x="117" y="142"/>
                      </a:lnTo>
                      <a:lnTo>
                        <a:pt x="118" y="144"/>
                      </a:lnTo>
                      <a:lnTo>
                        <a:pt x="138" y="145"/>
                      </a:lnTo>
                      <a:lnTo>
                        <a:pt x="138" y="143"/>
                      </a:lnTo>
                      <a:lnTo>
                        <a:pt x="138" y="142"/>
                      </a:lnTo>
                      <a:lnTo>
                        <a:pt x="137" y="142"/>
                      </a:lnTo>
                      <a:lnTo>
                        <a:pt x="135" y="142"/>
                      </a:lnTo>
                      <a:lnTo>
                        <a:pt x="134" y="142"/>
                      </a:lnTo>
                      <a:lnTo>
                        <a:pt x="134" y="140"/>
                      </a:lnTo>
                      <a:lnTo>
                        <a:pt x="135" y="139"/>
                      </a:lnTo>
                      <a:lnTo>
                        <a:pt x="137" y="136"/>
                      </a:lnTo>
                      <a:lnTo>
                        <a:pt x="130" y="134"/>
                      </a:lnTo>
                      <a:lnTo>
                        <a:pt x="130" y="131"/>
                      </a:lnTo>
                      <a:lnTo>
                        <a:pt x="131" y="131"/>
                      </a:lnTo>
                      <a:lnTo>
                        <a:pt x="131" y="130"/>
                      </a:lnTo>
                      <a:lnTo>
                        <a:pt x="131" y="128"/>
                      </a:lnTo>
                      <a:lnTo>
                        <a:pt x="130" y="127"/>
                      </a:lnTo>
                      <a:lnTo>
                        <a:pt x="133" y="127"/>
                      </a:lnTo>
                      <a:lnTo>
                        <a:pt x="131" y="125"/>
                      </a:lnTo>
                      <a:lnTo>
                        <a:pt x="131" y="123"/>
                      </a:lnTo>
                      <a:lnTo>
                        <a:pt x="131" y="122"/>
                      </a:lnTo>
                      <a:lnTo>
                        <a:pt x="130" y="121"/>
                      </a:lnTo>
                      <a:lnTo>
                        <a:pt x="134" y="122"/>
                      </a:lnTo>
                      <a:lnTo>
                        <a:pt x="134" y="119"/>
                      </a:lnTo>
                      <a:close/>
                      <a:moveTo>
                        <a:pt x="884" y="56"/>
                      </a:moveTo>
                      <a:lnTo>
                        <a:pt x="881" y="58"/>
                      </a:lnTo>
                      <a:lnTo>
                        <a:pt x="879" y="58"/>
                      </a:lnTo>
                      <a:lnTo>
                        <a:pt x="878" y="59"/>
                      </a:lnTo>
                      <a:lnTo>
                        <a:pt x="875" y="59"/>
                      </a:lnTo>
                      <a:lnTo>
                        <a:pt x="875" y="59"/>
                      </a:lnTo>
                      <a:lnTo>
                        <a:pt x="874" y="59"/>
                      </a:lnTo>
                      <a:lnTo>
                        <a:pt x="874" y="60"/>
                      </a:lnTo>
                      <a:lnTo>
                        <a:pt x="870" y="60"/>
                      </a:lnTo>
                      <a:lnTo>
                        <a:pt x="870" y="62"/>
                      </a:lnTo>
                      <a:lnTo>
                        <a:pt x="868" y="62"/>
                      </a:lnTo>
                      <a:lnTo>
                        <a:pt x="868" y="63"/>
                      </a:lnTo>
                      <a:lnTo>
                        <a:pt x="867" y="64"/>
                      </a:lnTo>
                      <a:lnTo>
                        <a:pt x="868" y="64"/>
                      </a:lnTo>
                      <a:lnTo>
                        <a:pt x="870" y="63"/>
                      </a:lnTo>
                      <a:lnTo>
                        <a:pt x="871" y="62"/>
                      </a:lnTo>
                      <a:lnTo>
                        <a:pt x="874" y="60"/>
                      </a:lnTo>
                      <a:lnTo>
                        <a:pt x="874" y="60"/>
                      </a:lnTo>
                      <a:lnTo>
                        <a:pt x="876" y="60"/>
                      </a:lnTo>
                      <a:lnTo>
                        <a:pt x="876" y="59"/>
                      </a:lnTo>
                      <a:lnTo>
                        <a:pt x="878" y="59"/>
                      </a:lnTo>
                      <a:lnTo>
                        <a:pt x="878" y="59"/>
                      </a:lnTo>
                      <a:lnTo>
                        <a:pt x="880" y="59"/>
                      </a:lnTo>
                      <a:lnTo>
                        <a:pt x="880" y="58"/>
                      </a:lnTo>
                      <a:lnTo>
                        <a:pt x="884" y="58"/>
                      </a:lnTo>
                      <a:lnTo>
                        <a:pt x="884" y="56"/>
                      </a:lnTo>
                      <a:lnTo>
                        <a:pt x="884" y="56"/>
                      </a:lnTo>
                      <a:close/>
                      <a:moveTo>
                        <a:pt x="887" y="55"/>
                      </a:moveTo>
                      <a:lnTo>
                        <a:pt x="885" y="56"/>
                      </a:lnTo>
                      <a:lnTo>
                        <a:pt x="888" y="55"/>
                      </a:lnTo>
                      <a:lnTo>
                        <a:pt x="888" y="55"/>
                      </a:lnTo>
                      <a:lnTo>
                        <a:pt x="887" y="55"/>
                      </a:lnTo>
                      <a:close/>
                      <a:moveTo>
                        <a:pt x="892" y="54"/>
                      </a:moveTo>
                      <a:lnTo>
                        <a:pt x="892" y="54"/>
                      </a:lnTo>
                      <a:lnTo>
                        <a:pt x="892" y="54"/>
                      </a:lnTo>
                      <a:lnTo>
                        <a:pt x="893" y="54"/>
                      </a:lnTo>
                      <a:lnTo>
                        <a:pt x="892" y="54"/>
                      </a:lnTo>
                      <a:lnTo>
                        <a:pt x="892" y="54"/>
                      </a:lnTo>
                      <a:lnTo>
                        <a:pt x="892" y="54"/>
                      </a:lnTo>
                      <a:close/>
                      <a:moveTo>
                        <a:pt x="837" y="32"/>
                      </a:moveTo>
                      <a:lnTo>
                        <a:pt x="837" y="32"/>
                      </a:lnTo>
                      <a:lnTo>
                        <a:pt x="837" y="32"/>
                      </a:lnTo>
                      <a:lnTo>
                        <a:pt x="838" y="32"/>
                      </a:lnTo>
                      <a:lnTo>
                        <a:pt x="837" y="32"/>
                      </a:lnTo>
                      <a:lnTo>
                        <a:pt x="837" y="32"/>
                      </a:lnTo>
                      <a:lnTo>
                        <a:pt x="837" y="32"/>
                      </a:lnTo>
                      <a:close/>
                      <a:moveTo>
                        <a:pt x="807" y="16"/>
                      </a:moveTo>
                      <a:lnTo>
                        <a:pt x="804" y="16"/>
                      </a:lnTo>
                      <a:lnTo>
                        <a:pt x="802" y="17"/>
                      </a:lnTo>
                      <a:lnTo>
                        <a:pt x="799" y="17"/>
                      </a:lnTo>
                      <a:lnTo>
                        <a:pt x="798" y="18"/>
                      </a:lnTo>
                      <a:lnTo>
                        <a:pt x="796" y="18"/>
                      </a:lnTo>
                      <a:lnTo>
                        <a:pt x="796" y="21"/>
                      </a:lnTo>
                      <a:lnTo>
                        <a:pt x="798" y="21"/>
                      </a:lnTo>
                      <a:lnTo>
                        <a:pt x="798" y="20"/>
                      </a:lnTo>
                      <a:lnTo>
                        <a:pt x="798" y="20"/>
                      </a:lnTo>
                      <a:lnTo>
                        <a:pt x="798" y="20"/>
                      </a:lnTo>
                      <a:lnTo>
                        <a:pt x="798" y="18"/>
                      </a:lnTo>
                      <a:lnTo>
                        <a:pt x="800" y="18"/>
                      </a:lnTo>
                      <a:lnTo>
                        <a:pt x="800" y="18"/>
                      </a:lnTo>
                      <a:lnTo>
                        <a:pt x="802" y="20"/>
                      </a:lnTo>
                      <a:lnTo>
                        <a:pt x="802" y="20"/>
                      </a:lnTo>
                      <a:lnTo>
                        <a:pt x="802" y="20"/>
                      </a:lnTo>
                      <a:lnTo>
                        <a:pt x="803" y="18"/>
                      </a:lnTo>
                      <a:lnTo>
                        <a:pt x="803" y="18"/>
                      </a:lnTo>
                      <a:lnTo>
                        <a:pt x="803" y="18"/>
                      </a:lnTo>
                      <a:lnTo>
                        <a:pt x="807" y="17"/>
                      </a:lnTo>
                      <a:lnTo>
                        <a:pt x="807" y="16"/>
                      </a:lnTo>
                      <a:close/>
                      <a:moveTo>
                        <a:pt x="845" y="13"/>
                      </a:moveTo>
                      <a:lnTo>
                        <a:pt x="842" y="13"/>
                      </a:lnTo>
                      <a:lnTo>
                        <a:pt x="840" y="15"/>
                      </a:lnTo>
                      <a:lnTo>
                        <a:pt x="836" y="15"/>
                      </a:lnTo>
                      <a:lnTo>
                        <a:pt x="832" y="16"/>
                      </a:lnTo>
                      <a:lnTo>
                        <a:pt x="832" y="17"/>
                      </a:lnTo>
                      <a:lnTo>
                        <a:pt x="836" y="17"/>
                      </a:lnTo>
                      <a:lnTo>
                        <a:pt x="836" y="17"/>
                      </a:lnTo>
                      <a:lnTo>
                        <a:pt x="836" y="17"/>
                      </a:lnTo>
                      <a:lnTo>
                        <a:pt x="838" y="17"/>
                      </a:lnTo>
                      <a:lnTo>
                        <a:pt x="838" y="17"/>
                      </a:lnTo>
                      <a:lnTo>
                        <a:pt x="840" y="17"/>
                      </a:lnTo>
                      <a:lnTo>
                        <a:pt x="842" y="17"/>
                      </a:lnTo>
                      <a:lnTo>
                        <a:pt x="842" y="16"/>
                      </a:lnTo>
                      <a:lnTo>
                        <a:pt x="845" y="16"/>
                      </a:lnTo>
                      <a:lnTo>
                        <a:pt x="859" y="15"/>
                      </a:lnTo>
                      <a:lnTo>
                        <a:pt x="872" y="15"/>
                      </a:lnTo>
                      <a:lnTo>
                        <a:pt x="872" y="13"/>
                      </a:lnTo>
                      <a:lnTo>
                        <a:pt x="845" y="13"/>
                      </a:lnTo>
                      <a:close/>
                      <a:moveTo>
                        <a:pt x="813" y="11"/>
                      </a:moveTo>
                      <a:lnTo>
                        <a:pt x="813" y="13"/>
                      </a:lnTo>
                      <a:lnTo>
                        <a:pt x="813" y="16"/>
                      </a:lnTo>
                      <a:lnTo>
                        <a:pt x="812" y="16"/>
                      </a:lnTo>
                      <a:lnTo>
                        <a:pt x="812" y="17"/>
                      </a:lnTo>
                      <a:lnTo>
                        <a:pt x="813" y="17"/>
                      </a:lnTo>
                      <a:lnTo>
                        <a:pt x="813" y="17"/>
                      </a:lnTo>
                      <a:lnTo>
                        <a:pt x="813" y="17"/>
                      </a:lnTo>
                      <a:lnTo>
                        <a:pt x="815" y="17"/>
                      </a:lnTo>
                      <a:lnTo>
                        <a:pt x="815" y="17"/>
                      </a:lnTo>
                      <a:lnTo>
                        <a:pt x="815" y="17"/>
                      </a:lnTo>
                      <a:lnTo>
                        <a:pt x="816" y="20"/>
                      </a:lnTo>
                      <a:lnTo>
                        <a:pt x="817" y="20"/>
                      </a:lnTo>
                      <a:lnTo>
                        <a:pt x="817" y="18"/>
                      </a:lnTo>
                      <a:lnTo>
                        <a:pt x="817" y="18"/>
                      </a:lnTo>
                      <a:lnTo>
                        <a:pt x="817" y="17"/>
                      </a:lnTo>
                      <a:lnTo>
                        <a:pt x="824" y="17"/>
                      </a:lnTo>
                      <a:lnTo>
                        <a:pt x="824" y="16"/>
                      </a:lnTo>
                      <a:lnTo>
                        <a:pt x="825" y="16"/>
                      </a:lnTo>
                      <a:lnTo>
                        <a:pt x="825" y="16"/>
                      </a:lnTo>
                      <a:lnTo>
                        <a:pt x="825" y="17"/>
                      </a:lnTo>
                      <a:lnTo>
                        <a:pt x="830" y="17"/>
                      </a:lnTo>
                      <a:lnTo>
                        <a:pt x="830" y="16"/>
                      </a:lnTo>
                      <a:lnTo>
                        <a:pt x="829" y="16"/>
                      </a:lnTo>
                      <a:lnTo>
                        <a:pt x="827" y="15"/>
                      </a:lnTo>
                      <a:lnTo>
                        <a:pt x="824" y="13"/>
                      </a:lnTo>
                      <a:lnTo>
                        <a:pt x="823" y="15"/>
                      </a:lnTo>
                      <a:lnTo>
                        <a:pt x="820" y="15"/>
                      </a:lnTo>
                      <a:lnTo>
                        <a:pt x="817" y="16"/>
                      </a:lnTo>
                      <a:lnTo>
                        <a:pt x="817" y="15"/>
                      </a:lnTo>
                      <a:lnTo>
                        <a:pt x="815" y="13"/>
                      </a:lnTo>
                      <a:lnTo>
                        <a:pt x="815" y="11"/>
                      </a:lnTo>
                      <a:lnTo>
                        <a:pt x="813" y="11"/>
                      </a:lnTo>
                      <a:close/>
                      <a:moveTo>
                        <a:pt x="833" y="0"/>
                      </a:moveTo>
                      <a:lnTo>
                        <a:pt x="833" y="0"/>
                      </a:lnTo>
                      <a:lnTo>
                        <a:pt x="833" y="0"/>
                      </a:lnTo>
                      <a:lnTo>
                        <a:pt x="836" y="1"/>
                      </a:lnTo>
                      <a:lnTo>
                        <a:pt x="837" y="3"/>
                      </a:lnTo>
                      <a:lnTo>
                        <a:pt x="841" y="3"/>
                      </a:lnTo>
                      <a:lnTo>
                        <a:pt x="841" y="4"/>
                      </a:lnTo>
                      <a:lnTo>
                        <a:pt x="844" y="4"/>
                      </a:lnTo>
                      <a:lnTo>
                        <a:pt x="844" y="4"/>
                      </a:lnTo>
                      <a:lnTo>
                        <a:pt x="849" y="4"/>
                      </a:lnTo>
                      <a:lnTo>
                        <a:pt x="849" y="3"/>
                      </a:lnTo>
                      <a:lnTo>
                        <a:pt x="853" y="3"/>
                      </a:lnTo>
                      <a:lnTo>
                        <a:pt x="853" y="3"/>
                      </a:lnTo>
                      <a:lnTo>
                        <a:pt x="855" y="3"/>
                      </a:lnTo>
                      <a:lnTo>
                        <a:pt x="857" y="1"/>
                      </a:lnTo>
                      <a:lnTo>
                        <a:pt x="863" y="3"/>
                      </a:lnTo>
                      <a:lnTo>
                        <a:pt x="863" y="3"/>
                      </a:lnTo>
                      <a:lnTo>
                        <a:pt x="866" y="3"/>
                      </a:lnTo>
                      <a:lnTo>
                        <a:pt x="866" y="4"/>
                      </a:lnTo>
                      <a:lnTo>
                        <a:pt x="872" y="4"/>
                      </a:lnTo>
                      <a:lnTo>
                        <a:pt x="875" y="4"/>
                      </a:lnTo>
                      <a:lnTo>
                        <a:pt x="879" y="4"/>
                      </a:lnTo>
                      <a:lnTo>
                        <a:pt x="880" y="4"/>
                      </a:lnTo>
                      <a:lnTo>
                        <a:pt x="880" y="4"/>
                      </a:lnTo>
                      <a:lnTo>
                        <a:pt x="881" y="4"/>
                      </a:lnTo>
                      <a:lnTo>
                        <a:pt x="881" y="4"/>
                      </a:lnTo>
                      <a:lnTo>
                        <a:pt x="883" y="4"/>
                      </a:lnTo>
                      <a:lnTo>
                        <a:pt x="884" y="5"/>
                      </a:lnTo>
                      <a:lnTo>
                        <a:pt x="884" y="5"/>
                      </a:lnTo>
                      <a:lnTo>
                        <a:pt x="884" y="7"/>
                      </a:lnTo>
                      <a:lnTo>
                        <a:pt x="883" y="8"/>
                      </a:lnTo>
                      <a:lnTo>
                        <a:pt x="880" y="8"/>
                      </a:lnTo>
                      <a:lnTo>
                        <a:pt x="879" y="9"/>
                      </a:lnTo>
                      <a:lnTo>
                        <a:pt x="876" y="12"/>
                      </a:lnTo>
                      <a:lnTo>
                        <a:pt x="875" y="13"/>
                      </a:lnTo>
                      <a:lnTo>
                        <a:pt x="875" y="13"/>
                      </a:lnTo>
                      <a:lnTo>
                        <a:pt x="879" y="13"/>
                      </a:lnTo>
                      <a:lnTo>
                        <a:pt x="879" y="13"/>
                      </a:lnTo>
                      <a:lnTo>
                        <a:pt x="883" y="12"/>
                      </a:lnTo>
                      <a:lnTo>
                        <a:pt x="883" y="12"/>
                      </a:lnTo>
                      <a:lnTo>
                        <a:pt x="885" y="12"/>
                      </a:lnTo>
                      <a:lnTo>
                        <a:pt x="887" y="11"/>
                      </a:lnTo>
                      <a:lnTo>
                        <a:pt x="888" y="9"/>
                      </a:lnTo>
                      <a:lnTo>
                        <a:pt x="889" y="8"/>
                      </a:lnTo>
                      <a:lnTo>
                        <a:pt x="891" y="8"/>
                      </a:lnTo>
                      <a:lnTo>
                        <a:pt x="893" y="8"/>
                      </a:lnTo>
                      <a:lnTo>
                        <a:pt x="896" y="9"/>
                      </a:lnTo>
                      <a:lnTo>
                        <a:pt x="897" y="11"/>
                      </a:lnTo>
                      <a:lnTo>
                        <a:pt x="899" y="12"/>
                      </a:lnTo>
                      <a:lnTo>
                        <a:pt x="900" y="13"/>
                      </a:lnTo>
                      <a:lnTo>
                        <a:pt x="900" y="16"/>
                      </a:lnTo>
                      <a:lnTo>
                        <a:pt x="899" y="17"/>
                      </a:lnTo>
                      <a:lnTo>
                        <a:pt x="897" y="17"/>
                      </a:lnTo>
                      <a:lnTo>
                        <a:pt x="895" y="17"/>
                      </a:lnTo>
                      <a:lnTo>
                        <a:pt x="895" y="18"/>
                      </a:lnTo>
                      <a:lnTo>
                        <a:pt x="892" y="18"/>
                      </a:lnTo>
                      <a:lnTo>
                        <a:pt x="892" y="20"/>
                      </a:lnTo>
                      <a:lnTo>
                        <a:pt x="896" y="20"/>
                      </a:lnTo>
                      <a:lnTo>
                        <a:pt x="901" y="18"/>
                      </a:lnTo>
                      <a:lnTo>
                        <a:pt x="901" y="17"/>
                      </a:lnTo>
                      <a:lnTo>
                        <a:pt x="904" y="17"/>
                      </a:lnTo>
                      <a:lnTo>
                        <a:pt x="904" y="16"/>
                      </a:lnTo>
                      <a:lnTo>
                        <a:pt x="905" y="16"/>
                      </a:lnTo>
                      <a:lnTo>
                        <a:pt x="905" y="16"/>
                      </a:lnTo>
                      <a:lnTo>
                        <a:pt x="905" y="15"/>
                      </a:lnTo>
                      <a:lnTo>
                        <a:pt x="906" y="16"/>
                      </a:lnTo>
                      <a:lnTo>
                        <a:pt x="906" y="16"/>
                      </a:lnTo>
                      <a:lnTo>
                        <a:pt x="906" y="16"/>
                      </a:lnTo>
                      <a:lnTo>
                        <a:pt x="906" y="18"/>
                      </a:lnTo>
                      <a:lnTo>
                        <a:pt x="908" y="18"/>
                      </a:lnTo>
                      <a:lnTo>
                        <a:pt x="908" y="17"/>
                      </a:lnTo>
                      <a:lnTo>
                        <a:pt x="909" y="17"/>
                      </a:lnTo>
                      <a:lnTo>
                        <a:pt x="910" y="17"/>
                      </a:lnTo>
                      <a:lnTo>
                        <a:pt x="910" y="17"/>
                      </a:lnTo>
                      <a:lnTo>
                        <a:pt x="913" y="17"/>
                      </a:lnTo>
                      <a:lnTo>
                        <a:pt x="913" y="18"/>
                      </a:lnTo>
                      <a:lnTo>
                        <a:pt x="913" y="18"/>
                      </a:lnTo>
                      <a:lnTo>
                        <a:pt x="914" y="18"/>
                      </a:lnTo>
                      <a:lnTo>
                        <a:pt x="914" y="21"/>
                      </a:lnTo>
                      <a:lnTo>
                        <a:pt x="925" y="20"/>
                      </a:lnTo>
                      <a:lnTo>
                        <a:pt x="926" y="21"/>
                      </a:lnTo>
                      <a:lnTo>
                        <a:pt x="934" y="22"/>
                      </a:lnTo>
                      <a:lnTo>
                        <a:pt x="934" y="25"/>
                      </a:lnTo>
                      <a:lnTo>
                        <a:pt x="933" y="26"/>
                      </a:lnTo>
                      <a:lnTo>
                        <a:pt x="931" y="26"/>
                      </a:lnTo>
                      <a:lnTo>
                        <a:pt x="930" y="28"/>
                      </a:lnTo>
                      <a:lnTo>
                        <a:pt x="926" y="28"/>
                      </a:lnTo>
                      <a:lnTo>
                        <a:pt x="923" y="30"/>
                      </a:lnTo>
                      <a:lnTo>
                        <a:pt x="922" y="30"/>
                      </a:lnTo>
                      <a:lnTo>
                        <a:pt x="922" y="32"/>
                      </a:lnTo>
                      <a:lnTo>
                        <a:pt x="919" y="32"/>
                      </a:lnTo>
                      <a:lnTo>
                        <a:pt x="919" y="30"/>
                      </a:lnTo>
                      <a:lnTo>
                        <a:pt x="908" y="32"/>
                      </a:lnTo>
                      <a:lnTo>
                        <a:pt x="908" y="32"/>
                      </a:lnTo>
                      <a:lnTo>
                        <a:pt x="905" y="32"/>
                      </a:lnTo>
                      <a:lnTo>
                        <a:pt x="905" y="33"/>
                      </a:lnTo>
                      <a:lnTo>
                        <a:pt x="902" y="33"/>
                      </a:lnTo>
                      <a:lnTo>
                        <a:pt x="899" y="33"/>
                      </a:lnTo>
                      <a:lnTo>
                        <a:pt x="896" y="32"/>
                      </a:lnTo>
                      <a:lnTo>
                        <a:pt x="892" y="32"/>
                      </a:lnTo>
                      <a:lnTo>
                        <a:pt x="889" y="32"/>
                      </a:lnTo>
                      <a:lnTo>
                        <a:pt x="885" y="32"/>
                      </a:lnTo>
                      <a:lnTo>
                        <a:pt x="885" y="32"/>
                      </a:lnTo>
                      <a:lnTo>
                        <a:pt x="876" y="32"/>
                      </a:lnTo>
                      <a:lnTo>
                        <a:pt x="871" y="32"/>
                      </a:lnTo>
                      <a:lnTo>
                        <a:pt x="871" y="32"/>
                      </a:lnTo>
                      <a:lnTo>
                        <a:pt x="867" y="32"/>
                      </a:lnTo>
                      <a:lnTo>
                        <a:pt x="867" y="30"/>
                      </a:lnTo>
                      <a:lnTo>
                        <a:pt x="867" y="30"/>
                      </a:lnTo>
                      <a:lnTo>
                        <a:pt x="867" y="32"/>
                      </a:lnTo>
                      <a:lnTo>
                        <a:pt x="851" y="32"/>
                      </a:lnTo>
                      <a:lnTo>
                        <a:pt x="850" y="32"/>
                      </a:lnTo>
                      <a:lnTo>
                        <a:pt x="849" y="30"/>
                      </a:lnTo>
                      <a:lnTo>
                        <a:pt x="846" y="30"/>
                      </a:lnTo>
                      <a:lnTo>
                        <a:pt x="845" y="30"/>
                      </a:lnTo>
                      <a:lnTo>
                        <a:pt x="845" y="32"/>
                      </a:lnTo>
                      <a:lnTo>
                        <a:pt x="844" y="32"/>
                      </a:lnTo>
                      <a:lnTo>
                        <a:pt x="844" y="32"/>
                      </a:lnTo>
                      <a:lnTo>
                        <a:pt x="840" y="33"/>
                      </a:lnTo>
                      <a:lnTo>
                        <a:pt x="840" y="34"/>
                      </a:lnTo>
                      <a:lnTo>
                        <a:pt x="838" y="34"/>
                      </a:lnTo>
                      <a:lnTo>
                        <a:pt x="837" y="36"/>
                      </a:lnTo>
                      <a:lnTo>
                        <a:pt x="834" y="36"/>
                      </a:lnTo>
                      <a:lnTo>
                        <a:pt x="832" y="36"/>
                      </a:lnTo>
                      <a:lnTo>
                        <a:pt x="832" y="36"/>
                      </a:lnTo>
                      <a:lnTo>
                        <a:pt x="832" y="37"/>
                      </a:lnTo>
                      <a:lnTo>
                        <a:pt x="830" y="38"/>
                      </a:lnTo>
                      <a:lnTo>
                        <a:pt x="829" y="38"/>
                      </a:lnTo>
                      <a:lnTo>
                        <a:pt x="829" y="38"/>
                      </a:lnTo>
                      <a:lnTo>
                        <a:pt x="827" y="38"/>
                      </a:lnTo>
                      <a:lnTo>
                        <a:pt x="827" y="39"/>
                      </a:lnTo>
                      <a:lnTo>
                        <a:pt x="823" y="39"/>
                      </a:lnTo>
                      <a:lnTo>
                        <a:pt x="820" y="39"/>
                      </a:lnTo>
                      <a:lnTo>
                        <a:pt x="819" y="41"/>
                      </a:lnTo>
                      <a:lnTo>
                        <a:pt x="817" y="41"/>
                      </a:lnTo>
                      <a:lnTo>
                        <a:pt x="816" y="43"/>
                      </a:lnTo>
                      <a:lnTo>
                        <a:pt x="820" y="43"/>
                      </a:lnTo>
                      <a:lnTo>
                        <a:pt x="820" y="42"/>
                      </a:lnTo>
                      <a:lnTo>
                        <a:pt x="821" y="41"/>
                      </a:lnTo>
                      <a:lnTo>
                        <a:pt x="824" y="41"/>
                      </a:lnTo>
                      <a:lnTo>
                        <a:pt x="825" y="41"/>
                      </a:lnTo>
                      <a:lnTo>
                        <a:pt x="829" y="41"/>
                      </a:lnTo>
                      <a:lnTo>
                        <a:pt x="830" y="39"/>
                      </a:lnTo>
                      <a:lnTo>
                        <a:pt x="832" y="39"/>
                      </a:lnTo>
                      <a:lnTo>
                        <a:pt x="833" y="39"/>
                      </a:lnTo>
                      <a:lnTo>
                        <a:pt x="834" y="38"/>
                      </a:lnTo>
                      <a:lnTo>
                        <a:pt x="836" y="38"/>
                      </a:lnTo>
                      <a:lnTo>
                        <a:pt x="836" y="37"/>
                      </a:lnTo>
                      <a:lnTo>
                        <a:pt x="840" y="37"/>
                      </a:lnTo>
                      <a:lnTo>
                        <a:pt x="840" y="36"/>
                      </a:lnTo>
                      <a:lnTo>
                        <a:pt x="844" y="37"/>
                      </a:lnTo>
                      <a:lnTo>
                        <a:pt x="844" y="36"/>
                      </a:lnTo>
                      <a:lnTo>
                        <a:pt x="847" y="36"/>
                      </a:lnTo>
                      <a:lnTo>
                        <a:pt x="849" y="36"/>
                      </a:lnTo>
                      <a:lnTo>
                        <a:pt x="850" y="37"/>
                      </a:lnTo>
                      <a:lnTo>
                        <a:pt x="853" y="37"/>
                      </a:lnTo>
                      <a:lnTo>
                        <a:pt x="854" y="37"/>
                      </a:lnTo>
                      <a:lnTo>
                        <a:pt x="854" y="36"/>
                      </a:lnTo>
                      <a:lnTo>
                        <a:pt x="858" y="36"/>
                      </a:lnTo>
                      <a:lnTo>
                        <a:pt x="858" y="36"/>
                      </a:lnTo>
                      <a:lnTo>
                        <a:pt x="868" y="36"/>
                      </a:lnTo>
                      <a:lnTo>
                        <a:pt x="874" y="36"/>
                      </a:lnTo>
                      <a:lnTo>
                        <a:pt x="878" y="36"/>
                      </a:lnTo>
                      <a:lnTo>
                        <a:pt x="883" y="36"/>
                      </a:lnTo>
                      <a:lnTo>
                        <a:pt x="883" y="38"/>
                      </a:lnTo>
                      <a:lnTo>
                        <a:pt x="881" y="41"/>
                      </a:lnTo>
                      <a:lnTo>
                        <a:pt x="881" y="42"/>
                      </a:lnTo>
                      <a:lnTo>
                        <a:pt x="888" y="42"/>
                      </a:lnTo>
                      <a:lnTo>
                        <a:pt x="888" y="41"/>
                      </a:lnTo>
                      <a:lnTo>
                        <a:pt x="892" y="41"/>
                      </a:lnTo>
                      <a:lnTo>
                        <a:pt x="900" y="41"/>
                      </a:lnTo>
                      <a:lnTo>
                        <a:pt x="900" y="41"/>
                      </a:lnTo>
                      <a:lnTo>
                        <a:pt x="902" y="41"/>
                      </a:lnTo>
                      <a:lnTo>
                        <a:pt x="902" y="36"/>
                      </a:lnTo>
                      <a:lnTo>
                        <a:pt x="904" y="36"/>
                      </a:lnTo>
                      <a:lnTo>
                        <a:pt x="905" y="36"/>
                      </a:lnTo>
                      <a:lnTo>
                        <a:pt x="908" y="34"/>
                      </a:lnTo>
                      <a:lnTo>
                        <a:pt x="908" y="34"/>
                      </a:lnTo>
                      <a:lnTo>
                        <a:pt x="909" y="36"/>
                      </a:lnTo>
                      <a:lnTo>
                        <a:pt x="912" y="36"/>
                      </a:lnTo>
                      <a:lnTo>
                        <a:pt x="916" y="36"/>
                      </a:lnTo>
                      <a:lnTo>
                        <a:pt x="919" y="34"/>
                      </a:lnTo>
                      <a:lnTo>
                        <a:pt x="919" y="38"/>
                      </a:lnTo>
                      <a:lnTo>
                        <a:pt x="919" y="38"/>
                      </a:lnTo>
                      <a:lnTo>
                        <a:pt x="919" y="39"/>
                      </a:lnTo>
                      <a:lnTo>
                        <a:pt x="918" y="39"/>
                      </a:lnTo>
                      <a:lnTo>
                        <a:pt x="918" y="42"/>
                      </a:lnTo>
                      <a:lnTo>
                        <a:pt x="914" y="45"/>
                      </a:lnTo>
                      <a:lnTo>
                        <a:pt x="914" y="46"/>
                      </a:lnTo>
                      <a:lnTo>
                        <a:pt x="909" y="47"/>
                      </a:lnTo>
                      <a:lnTo>
                        <a:pt x="908" y="49"/>
                      </a:lnTo>
                      <a:lnTo>
                        <a:pt x="905" y="49"/>
                      </a:lnTo>
                      <a:lnTo>
                        <a:pt x="905" y="49"/>
                      </a:lnTo>
                      <a:lnTo>
                        <a:pt x="904" y="49"/>
                      </a:lnTo>
                      <a:lnTo>
                        <a:pt x="901" y="49"/>
                      </a:lnTo>
                      <a:lnTo>
                        <a:pt x="899" y="50"/>
                      </a:lnTo>
                      <a:lnTo>
                        <a:pt x="897" y="51"/>
                      </a:lnTo>
                      <a:lnTo>
                        <a:pt x="897" y="51"/>
                      </a:lnTo>
                      <a:lnTo>
                        <a:pt x="897" y="53"/>
                      </a:lnTo>
                      <a:lnTo>
                        <a:pt x="897" y="53"/>
                      </a:lnTo>
                      <a:lnTo>
                        <a:pt x="897" y="53"/>
                      </a:lnTo>
                      <a:lnTo>
                        <a:pt x="900" y="53"/>
                      </a:lnTo>
                      <a:lnTo>
                        <a:pt x="902" y="54"/>
                      </a:lnTo>
                      <a:lnTo>
                        <a:pt x="902" y="53"/>
                      </a:lnTo>
                      <a:lnTo>
                        <a:pt x="904" y="53"/>
                      </a:lnTo>
                      <a:lnTo>
                        <a:pt x="905" y="53"/>
                      </a:lnTo>
                      <a:lnTo>
                        <a:pt x="906" y="53"/>
                      </a:lnTo>
                      <a:lnTo>
                        <a:pt x="906" y="53"/>
                      </a:lnTo>
                      <a:lnTo>
                        <a:pt x="908" y="53"/>
                      </a:lnTo>
                      <a:lnTo>
                        <a:pt x="910" y="53"/>
                      </a:lnTo>
                      <a:lnTo>
                        <a:pt x="913" y="53"/>
                      </a:lnTo>
                      <a:lnTo>
                        <a:pt x="916" y="53"/>
                      </a:lnTo>
                      <a:lnTo>
                        <a:pt x="918" y="51"/>
                      </a:lnTo>
                      <a:lnTo>
                        <a:pt x="919" y="51"/>
                      </a:lnTo>
                      <a:lnTo>
                        <a:pt x="923" y="47"/>
                      </a:lnTo>
                      <a:lnTo>
                        <a:pt x="926" y="47"/>
                      </a:lnTo>
                      <a:lnTo>
                        <a:pt x="926" y="46"/>
                      </a:lnTo>
                      <a:lnTo>
                        <a:pt x="929" y="46"/>
                      </a:lnTo>
                      <a:lnTo>
                        <a:pt x="929" y="45"/>
                      </a:lnTo>
                      <a:lnTo>
                        <a:pt x="930" y="45"/>
                      </a:lnTo>
                      <a:lnTo>
                        <a:pt x="931" y="43"/>
                      </a:lnTo>
                      <a:lnTo>
                        <a:pt x="934" y="43"/>
                      </a:lnTo>
                      <a:lnTo>
                        <a:pt x="935" y="41"/>
                      </a:lnTo>
                      <a:lnTo>
                        <a:pt x="936" y="41"/>
                      </a:lnTo>
                      <a:lnTo>
                        <a:pt x="936" y="41"/>
                      </a:lnTo>
                      <a:lnTo>
                        <a:pt x="936" y="43"/>
                      </a:lnTo>
                      <a:lnTo>
                        <a:pt x="938" y="43"/>
                      </a:lnTo>
                      <a:lnTo>
                        <a:pt x="938" y="46"/>
                      </a:lnTo>
                      <a:lnTo>
                        <a:pt x="939" y="46"/>
                      </a:lnTo>
                      <a:lnTo>
                        <a:pt x="939" y="45"/>
                      </a:lnTo>
                      <a:lnTo>
                        <a:pt x="940" y="43"/>
                      </a:lnTo>
                      <a:lnTo>
                        <a:pt x="940" y="42"/>
                      </a:lnTo>
                      <a:lnTo>
                        <a:pt x="944" y="45"/>
                      </a:lnTo>
                      <a:lnTo>
                        <a:pt x="948" y="46"/>
                      </a:lnTo>
                      <a:lnTo>
                        <a:pt x="948" y="43"/>
                      </a:lnTo>
                      <a:lnTo>
                        <a:pt x="957" y="42"/>
                      </a:lnTo>
                      <a:lnTo>
                        <a:pt x="959" y="38"/>
                      </a:lnTo>
                      <a:lnTo>
                        <a:pt x="965" y="38"/>
                      </a:lnTo>
                      <a:lnTo>
                        <a:pt x="965" y="39"/>
                      </a:lnTo>
                      <a:lnTo>
                        <a:pt x="967" y="39"/>
                      </a:lnTo>
                      <a:lnTo>
                        <a:pt x="968" y="39"/>
                      </a:lnTo>
                      <a:lnTo>
                        <a:pt x="969" y="38"/>
                      </a:lnTo>
                      <a:lnTo>
                        <a:pt x="972" y="38"/>
                      </a:lnTo>
                      <a:lnTo>
                        <a:pt x="976" y="39"/>
                      </a:lnTo>
                      <a:lnTo>
                        <a:pt x="978" y="39"/>
                      </a:lnTo>
                      <a:lnTo>
                        <a:pt x="986" y="39"/>
                      </a:lnTo>
                      <a:lnTo>
                        <a:pt x="986" y="41"/>
                      </a:lnTo>
                      <a:lnTo>
                        <a:pt x="990" y="41"/>
                      </a:lnTo>
                      <a:lnTo>
                        <a:pt x="990" y="41"/>
                      </a:lnTo>
                      <a:lnTo>
                        <a:pt x="991" y="41"/>
                      </a:lnTo>
                      <a:lnTo>
                        <a:pt x="994" y="41"/>
                      </a:lnTo>
                      <a:lnTo>
                        <a:pt x="998" y="41"/>
                      </a:lnTo>
                      <a:lnTo>
                        <a:pt x="1003" y="41"/>
                      </a:lnTo>
                      <a:lnTo>
                        <a:pt x="1003" y="42"/>
                      </a:lnTo>
                      <a:lnTo>
                        <a:pt x="1003" y="43"/>
                      </a:lnTo>
                      <a:lnTo>
                        <a:pt x="1005" y="43"/>
                      </a:lnTo>
                      <a:lnTo>
                        <a:pt x="1006" y="45"/>
                      </a:lnTo>
                      <a:lnTo>
                        <a:pt x="1005" y="45"/>
                      </a:lnTo>
                      <a:lnTo>
                        <a:pt x="1003" y="47"/>
                      </a:lnTo>
                      <a:lnTo>
                        <a:pt x="1002" y="47"/>
                      </a:lnTo>
                      <a:lnTo>
                        <a:pt x="1001" y="47"/>
                      </a:lnTo>
                      <a:lnTo>
                        <a:pt x="999" y="46"/>
                      </a:lnTo>
                      <a:lnTo>
                        <a:pt x="998" y="46"/>
                      </a:lnTo>
                      <a:lnTo>
                        <a:pt x="998" y="47"/>
                      </a:lnTo>
                      <a:lnTo>
                        <a:pt x="997" y="47"/>
                      </a:lnTo>
                      <a:lnTo>
                        <a:pt x="995" y="49"/>
                      </a:lnTo>
                      <a:lnTo>
                        <a:pt x="994" y="49"/>
                      </a:lnTo>
                      <a:lnTo>
                        <a:pt x="994" y="50"/>
                      </a:lnTo>
                      <a:lnTo>
                        <a:pt x="990" y="50"/>
                      </a:lnTo>
                      <a:lnTo>
                        <a:pt x="990" y="50"/>
                      </a:lnTo>
                      <a:lnTo>
                        <a:pt x="989" y="50"/>
                      </a:lnTo>
                      <a:lnTo>
                        <a:pt x="989" y="53"/>
                      </a:lnTo>
                      <a:lnTo>
                        <a:pt x="986" y="54"/>
                      </a:lnTo>
                      <a:lnTo>
                        <a:pt x="984" y="54"/>
                      </a:lnTo>
                      <a:lnTo>
                        <a:pt x="981" y="54"/>
                      </a:lnTo>
                      <a:lnTo>
                        <a:pt x="981" y="55"/>
                      </a:lnTo>
                      <a:lnTo>
                        <a:pt x="980" y="55"/>
                      </a:lnTo>
                      <a:lnTo>
                        <a:pt x="980" y="56"/>
                      </a:lnTo>
                      <a:lnTo>
                        <a:pt x="972" y="55"/>
                      </a:lnTo>
                      <a:lnTo>
                        <a:pt x="972" y="56"/>
                      </a:lnTo>
                      <a:lnTo>
                        <a:pt x="967" y="56"/>
                      </a:lnTo>
                      <a:lnTo>
                        <a:pt x="967" y="56"/>
                      </a:lnTo>
                      <a:lnTo>
                        <a:pt x="957" y="55"/>
                      </a:lnTo>
                      <a:lnTo>
                        <a:pt x="956" y="58"/>
                      </a:lnTo>
                      <a:lnTo>
                        <a:pt x="947" y="58"/>
                      </a:lnTo>
                      <a:lnTo>
                        <a:pt x="947" y="59"/>
                      </a:lnTo>
                      <a:lnTo>
                        <a:pt x="948" y="59"/>
                      </a:lnTo>
                      <a:lnTo>
                        <a:pt x="951" y="60"/>
                      </a:lnTo>
                      <a:lnTo>
                        <a:pt x="953" y="62"/>
                      </a:lnTo>
                      <a:lnTo>
                        <a:pt x="957" y="60"/>
                      </a:lnTo>
                      <a:lnTo>
                        <a:pt x="961" y="59"/>
                      </a:lnTo>
                      <a:lnTo>
                        <a:pt x="967" y="60"/>
                      </a:lnTo>
                      <a:lnTo>
                        <a:pt x="969" y="58"/>
                      </a:lnTo>
                      <a:lnTo>
                        <a:pt x="971" y="58"/>
                      </a:lnTo>
                      <a:lnTo>
                        <a:pt x="972" y="58"/>
                      </a:lnTo>
                      <a:lnTo>
                        <a:pt x="973" y="58"/>
                      </a:lnTo>
                      <a:lnTo>
                        <a:pt x="976" y="58"/>
                      </a:lnTo>
                      <a:lnTo>
                        <a:pt x="977" y="58"/>
                      </a:lnTo>
                      <a:lnTo>
                        <a:pt x="977" y="58"/>
                      </a:lnTo>
                      <a:lnTo>
                        <a:pt x="977" y="60"/>
                      </a:lnTo>
                      <a:lnTo>
                        <a:pt x="976" y="62"/>
                      </a:lnTo>
                      <a:lnTo>
                        <a:pt x="974" y="63"/>
                      </a:lnTo>
                      <a:lnTo>
                        <a:pt x="973" y="64"/>
                      </a:lnTo>
                      <a:lnTo>
                        <a:pt x="972" y="64"/>
                      </a:lnTo>
                      <a:lnTo>
                        <a:pt x="972" y="64"/>
                      </a:lnTo>
                      <a:lnTo>
                        <a:pt x="969" y="67"/>
                      </a:lnTo>
                      <a:lnTo>
                        <a:pt x="968" y="68"/>
                      </a:lnTo>
                      <a:lnTo>
                        <a:pt x="964" y="68"/>
                      </a:lnTo>
                      <a:lnTo>
                        <a:pt x="964" y="68"/>
                      </a:lnTo>
                      <a:lnTo>
                        <a:pt x="963" y="68"/>
                      </a:lnTo>
                      <a:lnTo>
                        <a:pt x="960" y="68"/>
                      </a:lnTo>
                      <a:lnTo>
                        <a:pt x="959" y="68"/>
                      </a:lnTo>
                      <a:lnTo>
                        <a:pt x="957" y="68"/>
                      </a:lnTo>
                      <a:lnTo>
                        <a:pt x="951" y="67"/>
                      </a:lnTo>
                      <a:lnTo>
                        <a:pt x="946" y="66"/>
                      </a:lnTo>
                      <a:lnTo>
                        <a:pt x="938" y="66"/>
                      </a:lnTo>
                      <a:lnTo>
                        <a:pt x="938" y="66"/>
                      </a:lnTo>
                      <a:lnTo>
                        <a:pt x="938" y="67"/>
                      </a:lnTo>
                      <a:lnTo>
                        <a:pt x="936" y="67"/>
                      </a:lnTo>
                      <a:lnTo>
                        <a:pt x="936" y="67"/>
                      </a:lnTo>
                      <a:lnTo>
                        <a:pt x="935" y="68"/>
                      </a:lnTo>
                      <a:lnTo>
                        <a:pt x="935" y="68"/>
                      </a:lnTo>
                      <a:lnTo>
                        <a:pt x="935" y="70"/>
                      </a:lnTo>
                      <a:lnTo>
                        <a:pt x="935" y="70"/>
                      </a:lnTo>
                      <a:lnTo>
                        <a:pt x="936" y="70"/>
                      </a:lnTo>
                      <a:lnTo>
                        <a:pt x="936" y="71"/>
                      </a:lnTo>
                      <a:lnTo>
                        <a:pt x="936" y="72"/>
                      </a:lnTo>
                      <a:lnTo>
                        <a:pt x="938" y="72"/>
                      </a:lnTo>
                      <a:lnTo>
                        <a:pt x="938" y="75"/>
                      </a:lnTo>
                      <a:lnTo>
                        <a:pt x="938" y="75"/>
                      </a:lnTo>
                      <a:lnTo>
                        <a:pt x="940" y="73"/>
                      </a:lnTo>
                      <a:lnTo>
                        <a:pt x="942" y="73"/>
                      </a:lnTo>
                      <a:lnTo>
                        <a:pt x="944" y="72"/>
                      </a:lnTo>
                      <a:lnTo>
                        <a:pt x="944" y="72"/>
                      </a:lnTo>
                      <a:lnTo>
                        <a:pt x="946" y="72"/>
                      </a:lnTo>
                      <a:lnTo>
                        <a:pt x="946" y="71"/>
                      </a:lnTo>
                      <a:lnTo>
                        <a:pt x="947" y="71"/>
                      </a:lnTo>
                      <a:lnTo>
                        <a:pt x="947" y="70"/>
                      </a:lnTo>
                      <a:lnTo>
                        <a:pt x="950" y="70"/>
                      </a:lnTo>
                      <a:lnTo>
                        <a:pt x="953" y="70"/>
                      </a:lnTo>
                      <a:lnTo>
                        <a:pt x="957" y="71"/>
                      </a:lnTo>
                      <a:lnTo>
                        <a:pt x="960" y="71"/>
                      </a:lnTo>
                      <a:lnTo>
                        <a:pt x="963" y="72"/>
                      </a:lnTo>
                      <a:lnTo>
                        <a:pt x="963" y="73"/>
                      </a:lnTo>
                      <a:lnTo>
                        <a:pt x="961" y="75"/>
                      </a:lnTo>
                      <a:lnTo>
                        <a:pt x="961" y="76"/>
                      </a:lnTo>
                      <a:lnTo>
                        <a:pt x="960" y="76"/>
                      </a:lnTo>
                      <a:lnTo>
                        <a:pt x="959" y="77"/>
                      </a:lnTo>
                      <a:lnTo>
                        <a:pt x="957" y="77"/>
                      </a:lnTo>
                      <a:lnTo>
                        <a:pt x="957" y="77"/>
                      </a:lnTo>
                      <a:lnTo>
                        <a:pt x="957" y="79"/>
                      </a:lnTo>
                      <a:lnTo>
                        <a:pt x="957" y="81"/>
                      </a:lnTo>
                      <a:lnTo>
                        <a:pt x="955" y="81"/>
                      </a:lnTo>
                      <a:lnTo>
                        <a:pt x="951" y="81"/>
                      </a:lnTo>
                      <a:lnTo>
                        <a:pt x="947" y="83"/>
                      </a:lnTo>
                      <a:lnTo>
                        <a:pt x="944" y="83"/>
                      </a:lnTo>
                      <a:lnTo>
                        <a:pt x="944" y="84"/>
                      </a:lnTo>
                      <a:lnTo>
                        <a:pt x="947" y="84"/>
                      </a:lnTo>
                      <a:lnTo>
                        <a:pt x="947" y="88"/>
                      </a:lnTo>
                      <a:lnTo>
                        <a:pt x="946" y="88"/>
                      </a:lnTo>
                      <a:lnTo>
                        <a:pt x="944" y="89"/>
                      </a:lnTo>
                      <a:lnTo>
                        <a:pt x="944" y="92"/>
                      </a:lnTo>
                      <a:lnTo>
                        <a:pt x="944" y="92"/>
                      </a:lnTo>
                      <a:lnTo>
                        <a:pt x="944" y="93"/>
                      </a:lnTo>
                      <a:lnTo>
                        <a:pt x="944" y="93"/>
                      </a:lnTo>
                      <a:lnTo>
                        <a:pt x="944" y="96"/>
                      </a:lnTo>
                      <a:lnTo>
                        <a:pt x="944" y="96"/>
                      </a:lnTo>
                      <a:lnTo>
                        <a:pt x="942" y="97"/>
                      </a:lnTo>
                      <a:lnTo>
                        <a:pt x="940" y="98"/>
                      </a:lnTo>
                      <a:lnTo>
                        <a:pt x="939" y="100"/>
                      </a:lnTo>
                      <a:lnTo>
                        <a:pt x="938" y="100"/>
                      </a:lnTo>
                      <a:lnTo>
                        <a:pt x="936" y="105"/>
                      </a:lnTo>
                      <a:lnTo>
                        <a:pt x="935" y="105"/>
                      </a:lnTo>
                      <a:lnTo>
                        <a:pt x="935" y="105"/>
                      </a:lnTo>
                      <a:lnTo>
                        <a:pt x="934" y="104"/>
                      </a:lnTo>
                      <a:lnTo>
                        <a:pt x="934" y="104"/>
                      </a:lnTo>
                      <a:lnTo>
                        <a:pt x="931" y="104"/>
                      </a:lnTo>
                      <a:lnTo>
                        <a:pt x="931" y="102"/>
                      </a:lnTo>
                      <a:lnTo>
                        <a:pt x="930" y="102"/>
                      </a:lnTo>
                      <a:lnTo>
                        <a:pt x="930" y="102"/>
                      </a:lnTo>
                      <a:lnTo>
                        <a:pt x="923" y="101"/>
                      </a:lnTo>
                      <a:lnTo>
                        <a:pt x="923" y="102"/>
                      </a:lnTo>
                      <a:lnTo>
                        <a:pt x="923" y="105"/>
                      </a:lnTo>
                      <a:lnTo>
                        <a:pt x="923" y="105"/>
                      </a:lnTo>
                      <a:lnTo>
                        <a:pt x="922" y="106"/>
                      </a:lnTo>
                      <a:lnTo>
                        <a:pt x="922" y="106"/>
                      </a:lnTo>
                      <a:lnTo>
                        <a:pt x="923" y="106"/>
                      </a:lnTo>
                      <a:lnTo>
                        <a:pt x="923" y="108"/>
                      </a:lnTo>
                      <a:lnTo>
                        <a:pt x="925" y="108"/>
                      </a:lnTo>
                      <a:lnTo>
                        <a:pt x="925" y="106"/>
                      </a:lnTo>
                      <a:lnTo>
                        <a:pt x="931" y="108"/>
                      </a:lnTo>
                      <a:lnTo>
                        <a:pt x="931" y="109"/>
                      </a:lnTo>
                      <a:lnTo>
                        <a:pt x="938" y="108"/>
                      </a:lnTo>
                      <a:lnTo>
                        <a:pt x="939" y="109"/>
                      </a:lnTo>
                      <a:lnTo>
                        <a:pt x="942" y="110"/>
                      </a:lnTo>
                      <a:lnTo>
                        <a:pt x="946" y="111"/>
                      </a:lnTo>
                      <a:lnTo>
                        <a:pt x="944" y="111"/>
                      </a:lnTo>
                      <a:lnTo>
                        <a:pt x="944" y="111"/>
                      </a:lnTo>
                      <a:lnTo>
                        <a:pt x="944" y="113"/>
                      </a:lnTo>
                      <a:lnTo>
                        <a:pt x="943" y="113"/>
                      </a:lnTo>
                      <a:lnTo>
                        <a:pt x="940" y="114"/>
                      </a:lnTo>
                      <a:lnTo>
                        <a:pt x="939" y="113"/>
                      </a:lnTo>
                      <a:lnTo>
                        <a:pt x="938" y="111"/>
                      </a:lnTo>
                      <a:lnTo>
                        <a:pt x="935" y="111"/>
                      </a:lnTo>
                      <a:lnTo>
                        <a:pt x="935" y="113"/>
                      </a:lnTo>
                      <a:lnTo>
                        <a:pt x="935" y="113"/>
                      </a:lnTo>
                      <a:lnTo>
                        <a:pt x="935" y="114"/>
                      </a:lnTo>
                      <a:lnTo>
                        <a:pt x="936" y="114"/>
                      </a:lnTo>
                      <a:lnTo>
                        <a:pt x="936" y="115"/>
                      </a:lnTo>
                      <a:lnTo>
                        <a:pt x="935" y="115"/>
                      </a:lnTo>
                      <a:lnTo>
                        <a:pt x="935" y="115"/>
                      </a:lnTo>
                      <a:lnTo>
                        <a:pt x="935" y="118"/>
                      </a:lnTo>
                      <a:lnTo>
                        <a:pt x="936" y="118"/>
                      </a:lnTo>
                      <a:lnTo>
                        <a:pt x="938" y="119"/>
                      </a:lnTo>
                      <a:lnTo>
                        <a:pt x="938" y="118"/>
                      </a:lnTo>
                      <a:lnTo>
                        <a:pt x="939" y="118"/>
                      </a:lnTo>
                      <a:lnTo>
                        <a:pt x="940" y="118"/>
                      </a:lnTo>
                      <a:lnTo>
                        <a:pt x="942" y="119"/>
                      </a:lnTo>
                      <a:lnTo>
                        <a:pt x="944" y="119"/>
                      </a:lnTo>
                      <a:lnTo>
                        <a:pt x="944" y="118"/>
                      </a:lnTo>
                      <a:lnTo>
                        <a:pt x="946" y="117"/>
                      </a:lnTo>
                      <a:lnTo>
                        <a:pt x="948" y="117"/>
                      </a:lnTo>
                      <a:lnTo>
                        <a:pt x="950" y="118"/>
                      </a:lnTo>
                      <a:lnTo>
                        <a:pt x="951" y="118"/>
                      </a:lnTo>
                      <a:lnTo>
                        <a:pt x="951" y="119"/>
                      </a:lnTo>
                      <a:lnTo>
                        <a:pt x="951" y="122"/>
                      </a:lnTo>
                      <a:lnTo>
                        <a:pt x="951" y="122"/>
                      </a:lnTo>
                      <a:lnTo>
                        <a:pt x="952" y="122"/>
                      </a:lnTo>
                      <a:lnTo>
                        <a:pt x="953" y="123"/>
                      </a:lnTo>
                      <a:lnTo>
                        <a:pt x="953" y="126"/>
                      </a:lnTo>
                      <a:lnTo>
                        <a:pt x="952" y="126"/>
                      </a:lnTo>
                      <a:lnTo>
                        <a:pt x="953" y="128"/>
                      </a:lnTo>
                      <a:lnTo>
                        <a:pt x="952" y="128"/>
                      </a:lnTo>
                      <a:lnTo>
                        <a:pt x="952" y="128"/>
                      </a:lnTo>
                      <a:lnTo>
                        <a:pt x="947" y="128"/>
                      </a:lnTo>
                      <a:lnTo>
                        <a:pt x="944" y="127"/>
                      </a:lnTo>
                      <a:lnTo>
                        <a:pt x="942" y="127"/>
                      </a:lnTo>
                      <a:lnTo>
                        <a:pt x="938" y="126"/>
                      </a:lnTo>
                      <a:lnTo>
                        <a:pt x="933" y="126"/>
                      </a:lnTo>
                      <a:lnTo>
                        <a:pt x="930" y="126"/>
                      </a:lnTo>
                      <a:lnTo>
                        <a:pt x="929" y="127"/>
                      </a:lnTo>
                      <a:lnTo>
                        <a:pt x="931" y="127"/>
                      </a:lnTo>
                      <a:lnTo>
                        <a:pt x="931" y="128"/>
                      </a:lnTo>
                      <a:lnTo>
                        <a:pt x="930" y="128"/>
                      </a:lnTo>
                      <a:lnTo>
                        <a:pt x="930" y="128"/>
                      </a:lnTo>
                      <a:lnTo>
                        <a:pt x="930" y="130"/>
                      </a:lnTo>
                      <a:lnTo>
                        <a:pt x="931" y="130"/>
                      </a:lnTo>
                      <a:lnTo>
                        <a:pt x="931" y="130"/>
                      </a:lnTo>
                      <a:lnTo>
                        <a:pt x="931" y="131"/>
                      </a:lnTo>
                      <a:lnTo>
                        <a:pt x="931" y="131"/>
                      </a:lnTo>
                      <a:lnTo>
                        <a:pt x="929" y="132"/>
                      </a:lnTo>
                      <a:lnTo>
                        <a:pt x="927" y="134"/>
                      </a:lnTo>
                      <a:lnTo>
                        <a:pt x="927" y="134"/>
                      </a:lnTo>
                      <a:lnTo>
                        <a:pt x="926" y="134"/>
                      </a:lnTo>
                      <a:lnTo>
                        <a:pt x="926" y="134"/>
                      </a:lnTo>
                      <a:lnTo>
                        <a:pt x="923" y="134"/>
                      </a:lnTo>
                      <a:lnTo>
                        <a:pt x="923" y="136"/>
                      </a:lnTo>
                      <a:lnTo>
                        <a:pt x="929" y="136"/>
                      </a:lnTo>
                      <a:lnTo>
                        <a:pt x="929" y="138"/>
                      </a:lnTo>
                      <a:lnTo>
                        <a:pt x="930" y="138"/>
                      </a:lnTo>
                      <a:lnTo>
                        <a:pt x="931" y="136"/>
                      </a:lnTo>
                      <a:lnTo>
                        <a:pt x="931" y="135"/>
                      </a:lnTo>
                      <a:lnTo>
                        <a:pt x="933" y="134"/>
                      </a:lnTo>
                      <a:lnTo>
                        <a:pt x="934" y="134"/>
                      </a:lnTo>
                      <a:lnTo>
                        <a:pt x="934" y="135"/>
                      </a:lnTo>
                      <a:lnTo>
                        <a:pt x="934" y="135"/>
                      </a:lnTo>
                      <a:lnTo>
                        <a:pt x="935" y="135"/>
                      </a:lnTo>
                      <a:lnTo>
                        <a:pt x="936" y="135"/>
                      </a:lnTo>
                      <a:lnTo>
                        <a:pt x="936" y="135"/>
                      </a:lnTo>
                      <a:lnTo>
                        <a:pt x="938" y="135"/>
                      </a:lnTo>
                      <a:lnTo>
                        <a:pt x="938" y="135"/>
                      </a:lnTo>
                      <a:lnTo>
                        <a:pt x="938" y="136"/>
                      </a:lnTo>
                      <a:lnTo>
                        <a:pt x="938" y="139"/>
                      </a:lnTo>
                      <a:lnTo>
                        <a:pt x="938" y="139"/>
                      </a:lnTo>
                      <a:lnTo>
                        <a:pt x="936" y="140"/>
                      </a:lnTo>
                      <a:lnTo>
                        <a:pt x="939" y="140"/>
                      </a:lnTo>
                      <a:lnTo>
                        <a:pt x="939" y="140"/>
                      </a:lnTo>
                      <a:lnTo>
                        <a:pt x="940" y="144"/>
                      </a:lnTo>
                      <a:lnTo>
                        <a:pt x="942" y="147"/>
                      </a:lnTo>
                      <a:lnTo>
                        <a:pt x="942" y="149"/>
                      </a:lnTo>
                      <a:lnTo>
                        <a:pt x="942" y="152"/>
                      </a:lnTo>
                      <a:lnTo>
                        <a:pt x="942" y="153"/>
                      </a:lnTo>
                      <a:lnTo>
                        <a:pt x="940" y="153"/>
                      </a:lnTo>
                      <a:lnTo>
                        <a:pt x="940" y="155"/>
                      </a:lnTo>
                      <a:lnTo>
                        <a:pt x="938" y="155"/>
                      </a:lnTo>
                      <a:lnTo>
                        <a:pt x="936" y="153"/>
                      </a:lnTo>
                      <a:lnTo>
                        <a:pt x="936" y="153"/>
                      </a:lnTo>
                      <a:lnTo>
                        <a:pt x="936" y="151"/>
                      </a:lnTo>
                      <a:lnTo>
                        <a:pt x="934" y="152"/>
                      </a:lnTo>
                      <a:lnTo>
                        <a:pt x="933" y="152"/>
                      </a:lnTo>
                      <a:lnTo>
                        <a:pt x="930" y="153"/>
                      </a:lnTo>
                      <a:lnTo>
                        <a:pt x="929" y="152"/>
                      </a:lnTo>
                      <a:lnTo>
                        <a:pt x="929" y="152"/>
                      </a:lnTo>
                      <a:lnTo>
                        <a:pt x="926" y="152"/>
                      </a:lnTo>
                      <a:lnTo>
                        <a:pt x="926" y="151"/>
                      </a:lnTo>
                      <a:lnTo>
                        <a:pt x="923" y="151"/>
                      </a:lnTo>
                      <a:lnTo>
                        <a:pt x="922" y="152"/>
                      </a:lnTo>
                      <a:lnTo>
                        <a:pt x="925" y="153"/>
                      </a:lnTo>
                      <a:lnTo>
                        <a:pt x="927" y="153"/>
                      </a:lnTo>
                      <a:lnTo>
                        <a:pt x="930" y="153"/>
                      </a:lnTo>
                      <a:lnTo>
                        <a:pt x="930" y="156"/>
                      </a:lnTo>
                      <a:lnTo>
                        <a:pt x="931" y="156"/>
                      </a:lnTo>
                      <a:lnTo>
                        <a:pt x="933" y="157"/>
                      </a:lnTo>
                      <a:lnTo>
                        <a:pt x="933" y="157"/>
                      </a:lnTo>
                      <a:lnTo>
                        <a:pt x="931" y="157"/>
                      </a:lnTo>
                      <a:lnTo>
                        <a:pt x="929" y="162"/>
                      </a:lnTo>
                      <a:lnTo>
                        <a:pt x="926" y="161"/>
                      </a:lnTo>
                      <a:lnTo>
                        <a:pt x="925" y="161"/>
                      </a:lnTo>
                      <a:lnTo>
                        <a:pt x="925" y="161"/>
                      </a:lnTo>
                      <a:lnTo>
                        <a:pt x="926" y="162"/>
                      </a:lnTo>
                      <a:lnTo>
                        <a:pt x="926" y="162"/>
                      </a:lnTo>
                      <a:lnTo>
                        <a:pt x="927" y="162"/>
                      </a:lnTo>
                      <a:lnTo>
                        <a:pt x="930" y="162"/>
                      </a:lnTo>
                      <a:lnTo>
                        <a:pt x="930" y="161"/>
                      </a:lnTo>
                      <a:lnTo>
                        <a:pt x="931" y="161"/>
                      </a:lnTo>
                      <a:lnTo>
                        <a:pt x="934" y="160"/>
                      </a:lnTo>
                      <a:lnTo>
                        <a:pt x="934" y="161"/>
                      </a:lnTo>
                      <a:lnTo>
                        <a:pt x="934" y="164"/>
                      </a:lnTo>
                      <a:lnTo>
                        <a:pt x="933" y="165"/>
                      </a:lnTo>
                      <a:lnTo>
                        <a:pt x="933" y="166"/>
                      </a:lnTo>
                      <a:lnTo>
                        <a:pt x="940" y="166"/>
                      </a:lnTo>
                      <a:lnTo>
                        <a:pt x="940" y="165"/>
                      </a:lnTo>
                      <a:lnTo>
                        <a:pt x="943" y="165"/>
                      </a:lnTo>
                      <a:lnTo>
                        <a:pt x="943" y="165"/>
                      </a:lnTo>
                      <a:lnTo>
                        <a:pt x="947" y="165"/>
                      </a:lnTo>
                      <a:lnTo>
                        <a:pt x="948" y="166"/>
                      </a:lnTo>
                      <a:lnTo>
                        <a:pt x="948" y="169"/>
                      </a:lnTo>
                      <a:lnTo>
                        <a:pt x="947" y="169"/>
                      </a:lnTo>
                      <a:lnTo>
                        <a:pt x="944" y="170"/>
                      </a:lnTo>
                      <a:lnTo>
                        <a:pt x="942" y="172"/>
                      </a:lnTo>
                      <a:lnTo>
                        <a:pt x="940" y="170"/>
                      </a:lnTo>
                      <a:lnTo>
                        <a:pt x="939" y="169"/>
                      </a:lnTo>
                      <a:lnTo>
                        <a:pt x="938" y="169"/>
                      </a:lnTo>
                      <a:lnTo>
                        <a:pt x="938" y="168"/>
                      </a:lnTo>
                      <a:lnTo>
                        <a:pt x="925" y="166"/>
                      </a:lnTo>
                      <a:lnTo>
                        <a:pt x="925" y="166"/>
                      </a:lnTo>
                      <a:lnTo>
                        <a:pt x="923" y="165"/>
                      </a:lnTo>
                      <a:lnTo>
                        <a:pt x="921" y="164"/>
                      </a:lnTo>
                      <a:lnTo>
                        <a:pt x="921" y="166"/>
                      </a:lnTo>
                      <a:lnTo>
                        <a:pt x="919" y="169"/>
                      </a:lnTo>
                      <a:lnTo>
                        <a:pt x="919" y="170"/>
                      </a:lnTo>
                      <a:lnTo>
                        <a:pt x="918" y="173"/>
                      </a:lnTo>
                      <a:lnTo>
                        <a:pt x="919" y="173"/>
                      </a:lnTo>
                      <a:lnTo>
                        <a:pt x="919" y="174"/>
                      </a:lnTo>
                      <a:lnTo>
                        <a:pt x="922" y="174"/>
                      </a:lnTo>
                      <a:lnTo>
                        <a:pt x="923" y="178"/>
                      </a:lnTo>
                      <a:lnTo>
                        <a:pt x="923" y="178"/>
                      </a:lnTo>
                      <a:lnTo>
                        <a:pt x="925" y="176"/>
                      </a:lnTo>
                      <a:lnTo>
                        <a:pt x="925" y="176"/>
                      </a:lnTo>
                      <a:lnTo>
                        <a:pt x="926" y="174"/>
                      </a:lnTo>
                      <a:lnTo>
                        <a:pt x="926" y="173"/>
                      </a:lnTo>
                      <a:lnTo>
                        <a:pt x="929" y="174"/>
                      </a:lnTo>
                      <a:lnTo>
                        <a:pt x="929" y="174"/>
                      </a:lnTo>
                      <a:lnTo>
                        <a:pt x="931" y="176"/>
                      </a:lnTo>
                      <a:lnTo>
                        <a:pt x="933" y="176"/>
                      </a:lnTo>
                      <a:lnTo>
                        <a:pt x="935" y="176"/>
                      </a:lnTo>
                      <a:lnTo>
                        <a:pt x="934" y="176"/>
                      </a:lnTo>
                      <a:lnTo>
                        <a:pt x="934" y="178"/>
                      </a:lnTo>
                      <a:lnTo>
                        <a:pt x="935" y="180"/>
                      </a:lnTo>
                      <a:lnTo>
                        <a:pt x="935" y="181"/>
                      </a:lnTo>
                      <a:lnTo>
                        <a:pt x="934" y="181"/>
                      </a:lnTo>
                      <a:lnTo>
                        <a:pt x="933" y="181"/>
                      </a:lnTo>
                      <a:lnTo>
                        <a:pt x="930" y="182"/>
                      </a:lnTo>
                      <a:lnTo>
                        <a:pt x="929" y="182"/>
                      </a:lnTo>
                      <a:lnTo>
                        <a:pt x="929" y="183"/>
                      </a:lnTo>
                      <a:lnTo>
                        <a:pt x="926" y="183"/>
                      </a:lnTo>
                      <a:lnTo>
                        <a:pt x="926" y="185"/>
                      </a:lnTo>
                      <a:lnTo>
                        <a:pt x="923" y="185"/>
                      </a:lnTo>
                      <a:lnTo>
                        <a:pt x="923" y="186"/>
                      </a:lnTo>
                      <a:lnTo>
                        <a:pt x="919" y="186"/>
                      </a:lnTo>
                      <a:lnTo>
                        <a:pt x="919" y="187"/>
                      </a:lnTo>
                      <a:lnTo>
                        <a:pt x="917" y="186"/>
                      </a:lnTo>
                      <a:lnTo>
                        <a:pt x="917" y="186"/>
                      </a:lnTo>
                      <a:lnTo>
                        <a:pt x="916" y="186"/>
                      </a:lnTo>
                      <a:lnTo>
                        <a:pt x="916" y="185"/>
                      </a:lnTo>
                      <a:lnTo>
                        <a:pt x="910" y="185"/>
                      </a:lnTo>
                      <a:lnTo>
                        <a:pt x="910" y="185"/>
                      </a:lnTo>
                      <a:lnTo>
                        <a:pt x="909" y="185"/>
                      </a:lnTo>
                      <a:lnTo>
                        <a:pt x="909" y="183"/>
                      </a:lnTo>
                      <a:lnTo>
                        <a:pt x="905" y="183"/>
                      </a:lnTo>
                      <a:lnTo>
                        <a:pt x="905" y="183"/>
                      </a:lnTo>
                      <a:lnTo>
                        <a:pt x="904" y="182"/>
                      </a:lnTo>
                      <a:lnTo>
                        <a:pt x="902" y="182"/>
                      </a:lnTo>
                      <a:lnTo>
                        <a:pt x="901" y="181"/>
                      </a:lnTo>
                      <a:lnTo>
                        <a:pt x="902" y="181"/>
                      </a:lnTo>
                      <a:lnTo>
                        <a:pt x="902" y="178"/>
                      </a:lnTo>
                      <a:lnTo>
                        <a:pt x="900" y="178"/>
                      </a:lnTo>
                      <a:lnTo>
                        <a:pt x="900" y="182"/>
                      </a:lnTo>
                      <a:lnTo>
                        <a:pt x="897" y="182"/>
                      </a:lnTo>
                      <a:lnTo>
                        <a:pt x="895" y="182"/>
                      </a:lnTo>
                      <a:lnTo>
                        <a:pt x="895" y="183"/>
                      </a:lnTo>
                      <a:lnTo>
                        <a:pt x="895" y="183"/>
                      </a:lnTo>
                      <a:lnTo>
                        <a:pt x="895" y="183"/>
                      </a:lnTo>
                      <a:lnTo>
                        <a:pt x="895" y="185"/>
                      </a:lnTo>
                      <a:lnTo>
                        <a:pt x="891" y="185"/>
                      </a:lnTo>
                      <a:lnTo>
                        <a:pt x="891" y="186"/>
                      </a:lnTo>
                      <a:lnTo>
                        <a:pt x="888" y="187"/>
                      </a:lnTo>
                      <a:lnTo>
                        <a:pt x="888" y="187"/>
                      </a:lnTo>
                      <a:lnTo>
                        <a:pt x="885" y="187"/>
                      </a:lnTo>
                      <a:lnTo>
                        <a:pt x="883" y="187"/>
                      </a:lnTo>
                      <a:lnTo>
                        <a:pt x="881" y="187"/>
                      </a:lnTo>
                      <a:lnTo>
                        <a:pt x="880" y="187"/>
                      </a:lnTo>
                      <a:lnTo>
                        <a:pt x="879" y="189"/>
                      </a:lnTo>
                      <a:lnTo>
                        <a:pt x="880" y="189"/>
                      </a:lnTo>
                      <a:lnTo>
                        <a:pt x="880" y="190"/>
                      </a:lnTo>
                      <a:lnTo>
                        <a:pt x="879" y="191"/>
                      </a:lnTo>
                      <a:lnTo>
                        <a:pt x="876" y="191"/>
                      </a:lnTo>
                      <a:lnTo>
                        <a:pt x="876" y="191"/>
                      </a:lnTo>
                      <a:lnTo>
                        <a:pt x="876" y="191"/>
                      </a:lnTo>
                      <a:lnTo>
                        <a:pt x="876" y="194"/>
                      </a:lnTo>
                      <a:lnTo>
                        <a:pt x="878" y="194"/>
                      </a:lnTo>
                      <a:lnTo>
                        <a:pt x="879" y="194"/>
                      </a:lnTo>
                      <a:lnTo>
                        <a:pt x="879" y="197"/>
                      </a:lnTo>
                      <a:lnTo>
                        <a:pt x="880" y="197"/>
                      </a:lnTo>
                      <a:lnTo>
                        <a:pt x="881" y="197"/>
                      </a:lnTo>
                      <a:lnTo>
                        <a:pt x="881" y="197"/>
                      </a:lnTo>
                      <a:lnTo>
                        <a:pt x="881" y="197"/>
                      </a:lnTo>
                      <a:lnTo>
                        <a:pt x="883" y="198"/>
                      </a:lnTo>
                      <a:lnTo>
                        <a:pt x="883" y="198"/>
                      </a:lnTo>
                      <a:lnTo>
                        <a:pt x="883" y="199"/>
                      </a:lnTo>
                      <a:lnTo>
                        <a:pt x="883" y="199"/>
                      </a:lnTo>
                      <a:lnTo>
                        <a:pt x="883" y="199"/>
                      </a:lnTo>
                      <a:lnTo>
                        <a:pt x="883" y="199"/>
                      </a:lnTo>
                      <a:lnTo>
                        <a:pt x="885" y="199"/>
                      </a:lnTo>
                      <a:lnTo>
                        <a:pt x="885" y="200"/>
                      </a:lnTo>
                      <a:lnTo>
                        <a:pt x="885" y="200"/>
                      </a:lnTo>
                      <a:lnTo>
                        <a:pt x="887" y="199"/>
                      </a:lnTo>
                      <a:lnTo>
                        <a:pt x="887" y="199"/>
                      </a:lnTo>
                      <a:lnTo>
                        <a:pt x="888" y="198"/>
                      </a:lnTo>
                      <a:lnTo>
                        <a:pt x="891" y="198"/>
                      </a:lnTo>
                      <a:lnTo>
                        <a:pt x="891" y="198"/>
                      </a:lnTo>
                      <a:lnTo>
                        <a:pt x="892" y="197"/>
                      </a:lnTo>
                      <a:lnTo>
                        <a:pt x="895" y="195"/>
                      </a:lnTo>
                      <a:lnTo>
                        <a:pt x="895" y="197"/>
                      </a:lnTo>
                      <a:lnTo>
                        <a:pt x="897" y="197"/>
                      </a:lnTo>
                      <a:lnTo>
                        <a:pt x="899" y="199"/>
                      </a:lnTo>
                      <a:lnTo>
                        <a:pt x="899" y="199"/>
                      </a:lnTo>
                      <a:lnTo>
                        <a:pt x="899" y="199"/>
                      </a:lnTo>
                      <a:lnTo>
                        <a:pt x="899" y="200"/>
                      </a:lnTo>
                      <a:lnTo>
                        <a:pt x="893" y="202"/>
                      </a:lnTo>
                      <a:lnTo>
                        <a:pt x="893" y="203"/>
                      </a:lnTo>
                      <a:lnTo>
                        <a:pt x="896" y="203"/>
                      </a:lnTo>
                      <a:lnTo>
                        <a:pt x="896" y="202"/>
                      </a:lnTo>
                      <a:lnTo>
                        <a:pt x="899" y="203"/>
                      </a:lnTo>
                      <a:lnTo>
                        <a:pt x="899" y="202"/>
                      </a:lnTo>
                      <a:lnTo>
                        <a:pt x="900" y="202"/>
                      </a:lnTo>
                      <a:lnTo>
                        <a:pt x="902" y="202"/>
                      </a:lnTo>
                      <a:lnTo>
                        <a:pt x="905" y="203"/>
                      </a:lnTo>
                      <a:lnTo>
                        <a:pt x="906" y="203"/>
                      </a:lnTo>
                      <a:lnTo>
                        <a:pt x="908" y="206"/>
                      </a:lnTo>
                      <a:lnTo>
                        <a:pt x="912" y="207"/>
                      </a:lnTo>
                      <a:lnTo>
                        <a:pt x="913" y="208"/>
                      </a:lnTo>
                      <a:lnTo>
                        <a:pt x="916" y="208"/>
                      </a:lnTo>
                      <a:lnTo>
                        <a:pt x="916" y="210"/>
                      </a:lnTo>
                      <a:lnTo>
                        <a:pt x="917" y="210"/>
                      </a:lnTo>
                      <a:lnTo>
                        <a:pt x="916" y="211"/>
                      </a:lnTo>
                      <a:lnTo>
                        <a:pt x="916" y="212"/>
                      </a:lnTo>
                      <a:lnTo>
                        <a:pt x="919" y="212"/>
                      </a:lnTo>
                      <a:lnTo>
                        <a:pt x="918" y="214"/>
                      </a:lnTo>
                      <a:lnTo>
                        <a:pt x="918" y="216"/>
                      </a:lnTo>
                      <a:lnTo>
                        <a:pt x="919" y="216"/>
                      </a:lnTo>
                      <a:lnTo>
                        <a:pt x="919" y="216"/>
                      </a:lnTo>
                      <a:lnTo>
                        <a:pt x="919" y="215"/>
                      </a:lnTo>
                      <a:lnTo>
                        <a:pt x="919" y="215"/>
                      </a:lnTo>
                      <a:lnTo>
                        <a:pt x="919" y="215"/>
                      </a:lnTo>
                      <a:lnTo>
                        <a:pt x="922" y="215"/>
                      </a:lnTo>
                      <a:lnTo>
                        <a:pt x="922" y="219"/>
                      </a:lnTo>
                      <a:lnTo>
                        <a:pt x="925" y="219"/>
                      </a:lnTo>
                      <a:lnTo>
                        <a:pt x="925" y="220"/>
                      </a:lnTo>
                      <a:lnTo>
                        <a:pt x="925" y="221"/>
                      </a:lnTo>
                      <a:lnTo>
                        <a:pt x="926" y="221"/>
                      </a:lnTo>
                      <a:lnTo>
                        <a:pt x="926" y="227"/>
                      </a:lnTo>
                      <a:lnTo>
                        <a:pt x="925" y="227"/>
                      </a:lnTo>
                      <a:lnTo>
                        <a:pt x="926" y="228"/>
                      </a:lnTo>
                      <a:lnTo>
                        <a:pt x="923" y="228"/>
                      </a:lnTo>
                      <a:lnTo>
                        <a:pt x="925" y="229"/>
                      </a:lnTo>
                      <a:lnTo>
                        <a:pt x="925" y="229"/>
                      </a:lnTo>
                      <a:lnTo>
                        <a:pt x="926" y="229"/>
                      </a:lnTo>
                      <a:lnTo>
                        <a:pt x="926" y="232"/>
                      </a:lnTo>
                      <a:lnTo>
                        <a:pt x="926" y="232"/>
                      </a:lnTo>
                      <a:lnTo>
                        <a:pt x="925" y="233"/>
                      </a:lnTo>
                      <a:lnTo>
                        <a:pt x="923" y="233"/>
                      </a:lnTo>
                      <a:lnTo>
                        <a:pt x="922" y="233"/>
                      </a:lnTo>
                      <a:lnTo>
                        <a:pt x="922" y="232"/>
                      </a:lnTo>
                      <a:lnTo>
                        <a:pt x="918" y="231"/>
                      </a:lnTo>
                      <a:lnTo>
                        <a:pt x="917" y="231"/>
                      </a:lnTo>
                      <a:lnTo>
                        <a:pt x="917" y="232"/>
                      </a:lnTo>
                      <a:lnTo>
                        <a:pt x="916" y="232"/>
                      </a:lnTo>
                      <a:lnTo>
                        <a:pt x="916" y="232"/>
                      </a:lnTo>
                      <a:lnTo>
                        <a:pt x="916" y="233"/>
                      </a:lnTo>
                      <a:lnTo>
                        <a:pt x="914" y="232"/>
                      </a:lnTo>
                      <a:lnTo>
                        <a:pt x="913" y="232"/>
                      </a:lnTo>
                      <a:lnTo>
                        <a:pt x="913" y="231"/>
                      </a:lnTo>
                      <a:lnTo>
                        <a:pt x="909" y="229"/>
                      </a:lnTo>
                      <a:lnTo>
                        <a:pt x="908" y="228"/>
                      </a:lnTo>
                      <a:lnTo>
                        <a:pt x="904" y="224"/>
                      </a:lnTo>
                      <a:lnTo>
                        <a:pt x="902" y="221"/>
                      </a:lnTo>
                      <a:lnTo>
                        <a:pt x="901" y="221"/>
                      </a:lnTo>
                      <a:lnTo>
                        <a:pt x="899" y="216"/>
                      </a:lnTo>
                      <a:lnTo>
                        <a:pt x="891" y="215"/>
                      </a:lnTo>
                      <a:lnTo>
                        <a:pt x="889" y="212"/>
                      </a:lnTo>
                      <a:lnTo>
                        <a:pt x="884" y="212"/>
                      </a:lnTo>
                      <a:lnTo>
                        <a:pt x="884" y="211"/>
                      </a:lnTo>
                      <a:lnTo>
                        <a:pt x="883" y="211"/>
                      </a:lnTo>
                      <a:lnTo>
                        <a:pt x="883" y="211"/>
                      </a:lnTo>
                      <a:lnTo>
                        <a:pt x="876" y="210"/>
                      </a:lnTo>
                      <a:lnTo>
                        <a:pt x="876" y="211"/>
                      </a:lnTo>
                      <a:lnTo>
                        <a:pt x="871" y="211"/>
                      </a:lnTo>
                      <a:lnTo>
                        <a:pt x="871" y="211"/>
                      </a:lnTo>
                      <a:lnTo>
                        <a:pt x="870" y="210"/>
                      </a:lnTo>
                      <a:lnTo>
                        <a:pt x="868" y="208"/>
                      </a:lnTo>
                      <a:lnTo>
                        <a:pt x="867" y="207"/>
                      </a:lnTo>
                      <a:lnTo>
                        <a:pt x="867" y="208"/>
                      </a:lnTo>
                      <a:lnTo>
                        <a:pt x="866" y="208"/>
                      </a:lnTo>
                      <a:lnTo>
                        <a:pt x="866" y="210"/>
                      </a:lnTo>
                      <a:lnTo>
                        <a:pt x="867" y="210"/>
                      </a:lnTo>
                      <a:lnTo>
                        <a:pt x="868" y="211"/>
                      </a:lnTo>
                      <a:lnTo>
                        <a:pt x="868" y="212"/>
                      </a:lnTo>
                      <a:lnTo>
                        <a:pt x="868" y="212"/>
                      </a:lnTo>
                      <a:lnTo>
                        <a:pt x="868" y="212"/>
                      </a:lnTo>
                      <a:lnTo>
                        <a:pt x="868" y="212"/>
                      </a:lnTo>
                      <a:lnTo>
                        <a:pt x="868" y="214"/>
                      </a:lnTo>
                      <a:lnTo>
                        <a:pt x="864" y="214"/>
                      </a:lnTo>
                      <a:lnTo>
                        <a:pt x="864" y="214"/>
                      </a:lnTo>
                      <a:lnTo>
                        <a:pt x="864" y="215"/>
                      </a:lnTo>
                      <a:lnTo>
                        <a:pt x="864" y="215"/>
                      </a:lnTo>
                      <a:lnTo>
                        <a:pt x="864" y="215"/>
                      </a:lnTo>
                      <a:lnTo>
                        <a:pt x="868" y="215"/>
                      </a:lnTo>
                      <a:lnTo>
                        <a:pt x="868" y="215"/>
                      </a:lnTo>
                      <a:lnTo>
                        <a:pt x="870" y="215"/>
                      </a:lnTo>
                      <a:lnTo>
                        <a:pt x="870" y="214"/>
                      </a:lnTo>
                      <a:lnTo>
                        <a:pt x="881" y="214"/>
                      </a:lnTo>
                      <a:lnTo>
                        <a:pt x="881" y="214"/>
                      </a:lnTo>
                      <a:lnTo>
                        <a:pt x="884" y="214"/>
                      </a:lnTo>
                      <a:lnTo>
                        <a:pt x="885" y="215"/>
                      </a:lnTo>
                      <a:lnTo>
                        <a:pt x="887" y="215"/>
                      </a:lnTo>
                      <a:lnTo>
                        <a:pt x="888" y="216"/>
                      </a:lnTo>
                      <a:lnTo>
                        <a:pt x="889" y="216"/>
                      </a:lnTo>
                      <a:lnTo>
                        <a:pt x="889" y="216"/>
                      </a:lnTo>
                      <a:lnTo>
                        <a:pt x="892" y="216"/>
                      </a:lnTo>
                      <a:lnTo>
                        <a:pt x="892" y="220"/>
                      </a:lnTo>
                      <a:lnTo>
                        <a:pt x="885" y="220"/>
                      </a:lnTo>
                      <a:lnTo>
                        <a:pt x="885" y="221"/>
                      </a:lnTo>
                      <a:lnTo>
                        <a:pt x="883" y="221"/>
                      </a:lnTo>
                      <a:lnTo>
                        <a:pt x="883" y="223"/>
                      </a:lnTo>
                      <a:lnTo>
                        <a:pt x="883" y="223"/>
                      </a:lnTo>
                      <a:lnTo>
                        <a:pt x="883" y="223"/>
                      </a:lnTo>
                      <a:lnTo>
                        <a:pt x="881" y="221"/>
                      </a:lnTo>
                      <a:lnTo>
                        <a:pt x="881" y="221"/>
                      </a:lnTo>
                      <a:lnTo>
                        <a:pt x="881" y="221"/>
                      </a:lnTo>
                      <a:lnTo>
                        <a:pt x="871" y="221"/>
                      </a:lnTo>
                      <a:lnTo>
                        <a:pt x="871" y="221"/>
                      </a:lnTo>
                      <a:lnTo>
                        <a:pt x="871" y="220"/>
                      </a:lnTo>
                      <a:lnTo>
                        <a:pt x="868" y="220"/>
                      </a:lnTo>
                      <a:lnTo>
                        <a:pt x="868" y="221"/>
                      </a:lnTo>
                      <a:lnTo>
                        <a:pt x="867" y="223"/>
                      </a:lnTo>
                      <a:lnTo>
                        <a:pt x="866" y="223"/>
                      </a:lnTo>
                      <a:lnTo>
                        <a:pt x="864" y="224"/>
                      </a:lnTo>
                      <a:lnTo>
                        <a:pt x="863" y="225"/>
                      </a:lnTo>
                      <a:lnTo>
                        <a:pt x="863" y="228"/>
                      </a:lnTo>
                      <a:lnTo>
                        <a:pt x="863" y="228"/>
                      </a:lnTo>
                      <a:lnTo>
                        <a:pt x="864" y="229"/>
                      </a:lnTo>
                      <a:lnTo>
                        <a:pt x="866" y="231"/>
                      </a:lnTo>
                      <a:lnTo>
                        <a:pt x="867" y="231"/>
                      </a:lnTo>
                      <a:lnTo>
                        <a:pt x="868" y="231"/>
                      </a:lnTo>
                      <a:lnTo>
                        <a:pt x="870" y="229"/>
                      </a:lnTo>
                      <a:lnTo>
                        <a:pt x="872" y="229"/>
                      </a:lnTo>
                      <a:lnTo>
                        <a:pt x="875" y="229"/>
                      </a:lnTo>
                      <a:lnTo>
                        <a:pt x="876" y="229"/>
                      </a:lnTo>
                      <a:lnTo>
                        <a:pt x="880" y="229"/>
                      </a:lnTo>
                      <a:lnTo>
                        <a:pt x="880" y="229"/>
                      </a:lnTo>
                      <a:lnTo>
                        <a:pt x="883" y="229"/>
                      </a:lnTo>
                      <a:lnTo>
                        <a:pt x="883" y="232"/>
                      </a:lnTo>
                      <a:lnTo>
                        <a:pt x="881" y="233"/>
                      </a:lnTo>
                      <a:lnTo>
                        <a:pt x="880" y="233"/>
                      </a:lnTo>
                      <a:lnTo>
                        <a:pt x="880" y="234"/>
                      </a:lnTo>
                      <a:lnTo>
                        <a:pt x="883" y="234"/>
                      </a:lnTo>
                      <a:lnTo>
                        <a:pt x="884" y="233"/>
                      </a:lnTo>
                      <a:lnTo>
                        <a:pt x="887" y="233"/>
                      </a:lnTo>
                      <a:lnTo>
                        <a:pt x="889" y="234"/>
                      </a:lnTo>
                      <a:lnTo>
                        <a:pt x="891" y="234"/>
                      </a:lnTo>
                      <a:lnTo>
                        <a:pt x="891" y="233"/>
                      </a:lnTo>
                      <a:lnTo>
                        <a:pt x="893" y="233"/>
                      </a:lnTo>
                      <a:lnTo>
                        <a:pt x="893" y="233"/>
                      </a:lnTo>
                      <a:lnTo>
                        <a:pt x="895" y="233"/>
                      </a:lnTo>
                      <a:lnTo>
                        <a:pt x="896" y="232"/>
                      </a:lnTo>
                      <a:lnTo>
                        <a:pt x="897" y="232"/>
                      </a:lnTo>
                      <a:lnTo>
                        <a:pt x="897" y="231"/>
                      </a:lnTo>
                      <a:lnTo>
                        <a:pt x="899" y="231"/>
                      </a:lnTo>
                      <a:lnTo>
                        <a:pt x="900" y="231"/>
                      </a:lnTo>
                      <a:lnTo>
                        <a:pt x="900" y="232"/>
                      </a:lnTo>
                      <a:lnTo>
                        <a:pt x="900" y="232"/>
                      </a:lnTo>
                      <a:lnTo>
                        <a:pt x="902" y="232"/>
                      </a:lnTo>
                      <a:lnTo>
                        <a:pt x="902" y="232"/>
                      </a:lnTo>
                      <a:lnTo>
                        <a:pt x="905" y="232"/>
                      </a:lnTo>
                      <a:lnTo>
                        <a:pt x="905" y="233"/>
                      </a:lnTo>
                      <a:lnTo>
                        <a:pt x="906" y="233"/>
                      </a:lnTo>
                      <a:lnTo>
                        <a:pt x="906" y="234"/>
                      </a:lnTo>
                      <a:lnTo>
                        <a:pt x="909" y="234"/>
                      </a:lnTo>
                      <a:lnTo>
                        <a:pt x="909" y="234"/>
                      </a:lnTo>
                      <a:lnTo>
                        <a:pt x="913" y="234"/>
                      </a:lnTo>
                      <a:lnTo>
                        <a:pt x="913" y="236"/>
                      </a:lnTo>
                      <a:lnTo>
                        <a:pt x="921" y="234"/>
                      </a:lnTo>
                      <a:lnTo>
                        <a:pt x="922" y="236"/>
                      </a:lnTo>
                      <a:lnTo>
                        <a:pt x="921" y="236"/>
                      </a:lnTo>
                      <a:lnTo>
                        <a:pt x="919" y="237"/>
                      </a:lnTo>
                      <a:lnTo>
                        <a:pt x="917" y="238"/>
                      </a:lnTo>
                      <a:lnTo>
                        <a:pt x="916" y="238"/>
                      </a:lnTo>
                      <a:lnTo>
                        <a:pt x="914" y="240"/>
                      </a:lnTo>
                      <a:lnTo>
                        <a:pt x="913" y="242"/>
                      </a:lnTo>
                      <a:lnTo>
                        <a:pt x="914" y="242"/>
                      </a:lnTo>
                      <a:lnTo>
                        <a:pt x="914" y="242"/>
                      </a:lnTo>
                      <a:lnTo>
                        <a:pt x="913" y="244"/>
                      </a:lnTo>
                      <a:lnTo>
                        <a:pt x="913" y="244"/>
                      </a:lnTo>
                      <a:lnTo>
                        <a:pt x="912" y="244"/>
                      </a:lnTo>
                      <a:lnTo>
                        <a:pt x="910" y="242"/>
                      </a:lnTo>
                      <a:lnTo>
                        <a:pt x="910" y="244"/>
                      </a:lnTo>
                      <a:lnTo>
                        <a:pt x="910" y="245"/>
                      </a:lnTo>
                      <a:lnTo>
                        <a:pt x="909" y="245"/>
                      </a:lnTo>
                      <a:lnTo>
                        <a:pt x="910" y="245"/>
                      </a:lnTo>
                      <a:lnTo>
                        <a:pt x="910" y="246"/>
                      </a:lnTo>
                      <a:lnTo>
                        <a:pt x="910" y="248"/>
                      </a:lnTo>
                      <a:lnTo>
                        <a:pt x="909" y="248"/>
                      </a:lnTo>
                      <a:lnTo>
                        <a:pt x="909" y="248"/>
                      </a:lnTo>
                      <a:lnTo>
                        <a:pt x="908" y="249"/>
                      </a:lnTo>
                      <a:lnTo>
                        <a:pt x="906" y="248"/>
                      </a:lnTo>
                      <a:lnTo>
                        <a:pt x="906" y="248"/>
                      </a:lnTo>
                      <a:lnTo>
                        <a:pt x="905" y="249"/>
                      </a:lnTo>
                      <a:lnTo>
                        <a:pt x="902" y="249"/>
                      </a:lnTo>
                      <a:lnTo>
                        <a:pt x="899" y="249"/>
                      </a:lnTo>
                      <a:lnTo>
                        <a:pt x="899" y="250"/>
                      </a:lnTo>
                      <a:lnTo>
                        <a:pt x="897" y="250"/>
                      </a:lnTo>
                      <a:lnTo>
                        <a:pt x="897" y="250"/>
                      </a:lnTo>
                      <a:lnTo>
                        <a:pt x="897" y="250"/>
                      </a:lnTo>
                      <a:lnTo>
                        <a:pt x="896" y="250"/>
                      </a:lnTo>
                      <a:lnTo>
                        <a:pt x="895" y="253"/>
                      </a:lnTo>
                      <a:lnTo>
                        <a:pt x="893" y="252"/>
                      </a:lnTo>
                      <a:lnTo>
                        <a:pt x="893" y="252"/>
                      </a:lnTo>
                      <a:lnTo>
                        <a:pt x="892" y="252"/>
                      </a:lnTo>
                      <a:lnTo>
                        <a:pt x="892" y="250"/>
                      </a:lnTo>
                      <a:lnTo>
                        <a:pt x="891" y="250"/>
                      </a:lnTo>
                      <a:lnTo>
                        <a:pt x="889" y="252"/>
                      </a:lnTo>
                      <a:lnTo>
                        <a:pt x="889" y="253"/>
                      </a:lnTo>
                      <a:lnTo>
                        <a:pt x="888" y="253"/>
                      </a:lnTo>
                      <a:lnTo>
                        <a:pt x="888" y="253"/>
                      </a:lnTo>
                      <a:lnTo>
                        <a:pt x="888" y="254"/>
                      </a:lnTo>
                      <a:lnTo>
                        <a:pt x="888" y="254"/>
                      </a:lnTo>
                      <a:lnTo>
                        <a:pt x="887" y="255"/>
                      </a:lnTo>
                      <a:lnTo>
                        <a:pt x="885" y="257"/>
                      </a:lnTo>
                      <a:lnTo>
                        <a:pt x="883" y="257"/>
                      </a:lnTo>
                      <a:lnTo>
                        <a:pt x="881" y="255"/>
                      </a:lnTo>
                      <a:lnTo>
                        <a:pt x="880" y="254"/>
                      </a:lnTo>
                      <a:lnTo>
                        <a:pt x="881" y="258"/>
                      </a:lnTo>
                      <a:lnTo>
                        <a:pt x="880" y="258"/>
                      </a:lnTo>
                      <a:lnTo>
                        <a:pt x="879" y="261"/>
                      </a:lnTo>
                      <a:lnTo>
                        <a:pt x="875" y="261"/>
                      </a:lnTo>
                      <a:lnTo>
                        <a:pt x="871" y="262"/>
                      </a:lnTo>
                      <a:lnTo>
                        <a:pt x="868" y="262"/>
                      </a:lnTo>
                      <a:lnTo>
                        <a:pt x="868" y="263"/>
                      </a:lnTo>
                      <a:lnTo>
                        <a:pt x="867" y="265"/>
                      </a:lnTo>
                      <a:lnTo>
                        <a:pt x="866" y="265"/>
                      </a:lnTo>
                      <a:lnTo>
                        <a:pt x="866" y="265"/>
                      </a:lnTo>
                      <a:lnTo>
                        <a:pt x="864" y="263"/>
                      </a:lnTo>
                      <a:lnTo>
                        <a:pt x="863" y="265"/>
                      </a:lnTo>
                      <a:lnTo>
                        <a:pt x="863" y="266"/>
                      </a:lnTo>
                      <a:lnTo>
                        <a:pt x="862" y="266"/>
                      </a:lnTo>
                      <a:lnTo>
                        <a:pt x="862" y="265"/>
                      </a:lnTo>
                      <a:lnTo>
                        <a:pt x="859" y="265"/>
                      </a:lnTo>
                      <a:lnTo>
                        <a:pt x="859" y="266"/>
                      </a:lnTo>
                      <a:lnTo>
                        <a:pt x="858" y="266"/>
                      </a:lnTo>
                      <a:lnTo>
                        <a:pt x="857" y="266"/>
                      </a:lnTo>
                      <a:lnTo>
                        <a:pt x="855" y="265"/>
                      </a:lnTo>
                      <a:lnTo>
                        <a:pt x="855" y="265"/>
                      </a:lnTo>
                      <a:lnTo>
                        <a:pt x="853" y="265"/>
                      </a:lnTo>
                      <a:lnTo>
                        <a:pt x="853" y="265"/>
                      </a:lnTo>
                      <a:lnTo>
                        <a:pt x="853" y="265"/>
                      </a:lnTo>
                      <a:lnTo>
                        <a:pt x="853" y="267"/>
                      </a:lnTo>
                      <a:lnTo>
                        <a:pt x="851" y="267"/>
                      </a:lnTo>
                      <a:lnTo>
                        <a:pt x="850" y="267"/>
                      </a:lnTo>
                      <a:lnTo>
                        <a:pt x="849" y="269"/>
                      </a:lnTo>
                      <a:lnTo>
                        <a:pt x="847" y="269"/>
                      </a:lnTo>
                      <a:lnTo>
                        <a:pt x="847" y="266"/>
                      </a:lnTo>
                      <a:lnTo>
                        <a:pt x="846" y="266"/>
                      </a:lnTo>
                      <a:lnTo>
                        <a:pt x="846" y="266"/>
                      </a:lnTo>
                      <a:lnTo>
                        <a:pt x="844" y="266"/>
                      </a:lnTo>
                      <a:lnTo>
                        <a:pt x="845" y="267"/>
                      </a:lnTo>
                      <a:lnTo>
                        <a:pt x="845" y="267"/>
                      </a:lnTo>
                      <a:lnTo>
                        <a:pt x="844" y="269"/>
                      </a:lnTo>
                      <a:lnTo>
                        <a:pt x="840" y="270"/>
                      </a:lnTo>
                      <a:lnTo>
                        <a:pt x="840" y="271"/>
                      </a:lnTo>
                      <a:lnTo>
                        <a:pt x="838" y="270"/>
                      </a:lnTo>
                      <a:lnTo>
                        <a:pt x="838" y="271"/>
                      </a:lnTo>
                      <a:lnTo>
                        <a:pt x="833" y="271"/>
                      </a:lnTo>
                      <a:lnTo>
                        <a:pt x="833" y="270"/>
                      </a:lnTo>
                      <a:lnTo>
                        <a:pt x="830" y="270"/>
                      </a:lnTo>
                      <a:lnTo>
                        <a:pt x="828" y="269"/>
                      </a:lnTo>
                      <a:lnTo>
                        <a:pt x="825" y="266"/>
                      </a:lnTo>
                      <a:lnTo>
                        <a:pt x="824" y="265"/>
                      </a:lnTo>
                      <a:lnTo>
                        <a:pt x="824" y="262"/>
                      </a:lnTo>
                      <a:lnTo>
                        <a:pt x="824" y="262"/>
                      </a:lnTo>
                      <a:lnTo>
                        <a:pt x="824" y="266"/>
                      </a:lnTo>
                      <a:lnTo>
                        <a:pt x="824" y="267"/>
                      </a:lnTo>
                      <a:lnTo>
                        <a:pt x="825" y="270"/>
                      </a:lnTo>
                      <a:lnTo>
                        <a:pt x="825" y="271"/>
                      </a:lnTo>
                      <a:lnTo>
                        <a:pt x="828" y="271"/>
                      </a:lnTo>
                      <a:lnTo>
                        <a:pt x="828" y="274"/>
                      </a:lnTo>
                      <a:lnTo>
                        <a:pt x="828" y="275"/>
                      </a:lnTo>
                      <a:lnTo>
                        <a:pt x="827" y="278"/>
                      </a:lnTo>
                      <a:lnTo>
                        <a:pt x="825" y="279"/>
                      </a:lnTo>
                      <a:lnTo>
                        <a:pt x="824" y="279"/>
                      </a:lnTo>
                      <a:lnTo>
                        <a:pt x="824" y="278"/>
                      </a:lnTo>
                      <a:lnTo>
                        <a:pt x="823" y="278"/>
                      </a:lnTo>
                      <a:lnTo>
                        <a:pt x="821" y="280"/>
                      </a:lnTo>
                      <a:lnTo>
                        <a:pt x="820" y="280"/>
                      </a:lnTo>
                      <a:lnTo>
                        <a:pt x="820" y="282"/>
                      </a:lnTo>
                      <a:lnTo>
                        <a:pt x="816" y="287"/>
                      </a:lnTo>
                      <a:lnTo>
                        <a:pt x="809" y="288"/>
                      </a:lnTo>
                      <a:lnTo>
                        <a:pt x="809" y="289"/>
                      </a:lnTo>
                      <a:lnTo>
                        <a:pt x="808" y="289"/>
                      </a:lnTo>
                      <a:lnTo>
                        <a:pt x="807" y="292"/>
                      </a:lnTo>
                      <a:lnTo>
                        <a:pt x="806" y="292"/>
                      </a:lnTo>
                      <a:lnTo>
                        <a:pt x="804" y="292"/>
                      </a:lnTo>
                      <a:lnTo>
                        <a:pt x="804" y="292"/>
                      </a:lnTo>
                      <a:lnTo>
                        <a:pt x="803" y="292"/>
                      </a:lnTo>
                      <a:lnTo>
                        <a:pt x="803" y="293"/>
                      </a:lnTo>
                      <a:lnTo>
                        <a:pt x="802" y="293"/>
                      </a:lnTo>
                      <a:lnTo>
                        <a:pt x="802" y="297"/>
                      </a:lnTo>
                      <a:lnTo>
                        <a:pt x="799" y="299"/>
                      </a:lnTo>
                      <a:lnTo>
                        <a:pt x="799" y="299"/>
                      </a:lnTo>
                      <a:lnTo>
                        <a:pt x="798" y="299"/>
                      </a:lnTo>
                      <a:lnTo>
                        <a:pt x="798" y="300"/>
                      </a:lnTo>
                      <a:lnTo>
                        <a:pt x="798" y="300"/>
                      </a:lnTo>
                      <a:lnTo>
                        <a:pt x="798" y="301"/>
                      </a:lnTo>
                      <a:lnTo>
                        <a:pt x="798" y="301"/>
                      </a:lnTo>
                      <a:lnTo>
                        <a:pt x="798" y="301"/>
                      </a:lnTo>
                      <a:lnTo>
                        <a:pt x="796" y="303"/>
                      </a:lnTo>
                      <a:lnTo>
                        <a:pt x="796" y="305"/>
                      </a:lnTo>
                      <a:lnTo>
                        <a:pt x="795" y="305"/>
                      </a:lnTo>
                      <a:lnTo>
                        <a:pt x="794" y="303"/>
                      </a:lnTo>
                      <a:lnTo>
                        <a:pt x="790" y="301"/>
                      </a:lnTo>
                      <a:lnTo>
                        <a:pt x="789" y="305"/>
                      </a:lnTo>
                      <a:lnTo>
                        <a:pt x="787" y="305"/>
                      </a:lnTo>
                      <a:lnTo>
                        <a:pt x="785" y="309"/>
                      </a:lnTo>
                      <a:lnTo>
                        <a:pt x="785" y="309"/>
                      </a:lnTo>
                      <a:lnTo>
                        <a:pt x="785" y="308"/>
                      </a:lnTo>
                      <a:lnTo>
                        <a:pt x="782" y="306"/>
                      </a:lnTo>
                      <a:lnTo>
                        <a:pt x="782" y="303"/>
                      </a:lnTo>
                      <a:lnTo>
                        <a:pt x="778" y="304"/>
                      </a:lnTo>
                      <a:lnTo>
                        <a:pt x="775" y="306"/>
                      </a:lnTo>
                      <a:lnTo>
                        <a:pt x="774" y="306"/>
                      </a:lnTo>
                      <a:lnTo>
                        <a:pt x="774" y="306"/>
                      </a:lnTo>
                      <a:lnTo>
                        <a:pt x="768" y="306"/>
                      </a:lnTo>
                      <a:lnTo>
                        <a:pt x="768" y="308"/>
                      </a:lnTo>
                      <a:lnTo>
                        <a:pt x="760" y="306"/>
                      </a:lnTo>
                      <a:lnTo>
                        <a:pt x="760" y="310"/>
                      </a:lnTo>
                      <a:lnTo>
                        <a:pt x="758" y="312"/>
                      </a:lnTo>
                      <a:lnTo>
                        <a:pt x="758" y="313"/>
                      </a:lnTo>
                      <a:lnTo>
                        <a:pt x="757" y="313"/>
                      </a:lnTo>
                      <a:lnTo>
                        <a:pt x="756" y="314"/>
                      </a:lnTo>
                      <a:lnTo>
                        <a:pt x="755" y="313"/>
                      </a:lnTo>
                      <a:lnTo>
                        <a:pt x="755" y="313"/>
                      </a:lnTo>
                      <a:lnTo>
                        <a:pt x="753" y="313"/>
                      </a:lnTo>
                      <a:lnTo>
                        <a:pt x="752" y="313"/>
                      </a:lnTo>
                      <a:lnTo>
                        <a:pt x="753" y="316"/>
                      </a:lnTo>
                      <a:lnTo>
                        <a:pt x="755" y="318"/>
                      </a:lnTo>
                      <a:lnTo>
                        <a:pt x="756" y="318"/>
                      </a:lnTo>
                      <a:lnTo>
                        <a:pt x="756" y="321"/>
                      </a:lnTo>
                      <a:lnTo>
                        <a:pt x="757" y="321"/>
                      </a:lnTo>
                      <a:lnTo>
                        <a:pt x="757" y="322"/>
                      </a:lnTo>
                      <a:lnTo>
                        <a:pt x="757" y="325"/>
                      </a:lnTo>
                      <a:lnTo>
                        <a:pt x="756" y="326"/>
                      </a:lnTo>
                      <a:lnTo>
                        <a:pt x="753" y="326"/>
                      </a:lnTo>
                      <a:lnTo>
                        <a:pt x="751" y="326"/>
                      </a:lnTo>
                      <a:lnTo>
                        <a:pt x="749" y="326"/>
                      </a:lnTo>
                      <a:lnTo>
                        <a:pt x="749" y="326"/>
                      </a:lnTo>
                      <a:lnTo>
                        <a:pt x="747" y="326"/>
                      </a:lnTo>
                      <a:lnTo>
                        <a:pt x="747" y="327"/>
                      </a:lnTo>
                      <a:lnTo>
                        <a:pt x="749" y="327"/>
                      </a:lnTo>
                      <a:lnTo>
                        <a:pt x="752" y="327"/>
                      </a:lnTo>
                      <a:lnTo>
                        <a:pt x="755" y="329"/>
                      </a:lnTo>
                      <a:lnTo>
                        <a:pt x="753" y="330"/>
                      </a:lnTo>
                      <a:lnTo>
                        <a:pt x="753" y="333"/>
                      </a:lnTo>
                      <a:lnTo>
                        <a:pt x="752" y="333"/>
                      </a:lnTo>
                      <a:lnTo>
                        <a:pt x="753" y="339"/>
                      </a:lnTo>
                      <a:lnTo>
                        <a:pt x="751" y="338"/>
                      </a:lnTo>
                      <a:lnTo>
                        <a:pt x="749" y="338"/>
                      </a:lnTo>
                      <a:lnTo>
                        <a:pt x="748" y="337"/>
                      </a:lnTo>
                      <a:lnTo>
                        <a:pt x="745" y="337"/>
                      </a:lnTo>
                      <a:lnTo>
                        <a:pt x="745" y="338"/>
                      </a:lnTo>
                      <a:lnTo>
                        <a:pt x="748" y="338"/>
                      </a:lnTo>
                      <a:lnTo>
                        <a:pt x="748" y="338"/>
                      </a:lnTo>
                      <a:lnTo>
                        <a:pt x="748" y="339"/>
                      </a:lnTo>
                      <a:lnTo>
                        <a:pt x="748" y="341"/>
                      </a:lnTo>
                      <a:lnTo>
                        <a:pt x="748" y="342"/>
                      </a:lnTo>
                      <a:lnTo>
                        <a:pt x="748" y="342"/>
                      </a:lnTo>
                      <a:lnTo>
                        <a:pt x="748" y="342"/>
                      </a:lnTo>
                      <a:lnTo>
                        <a:pt x="748" y="343"/>
                      </a:lnTo>
                      <a:lnTo>
                        <a:pt x="747" y="343"/>
                      </a:lnTo>
                      <a:lnTo>
                        <a:pt x="747" y="344"/>
                      </a:lnTo>
                      <a:lnTo>
                        <a:pt x="748" y="346"/>
                      </a:lnTo>
                      <a:lnTo>
                        <a:pt x="748" y="346"/>
                      </a:lnTo>
                      <a:lnTo>
                        <a:pt x="745" y="346"/>
                      </a:lnTo>
                      <a:lnTo>
                        <a:pt x="745" y="346"/>
                      </a:lnTo>
                      <a:lnTo>
                        <a:pt x="745" y="346"/>
                      </a:lnTo>
                      <a:lnTo>
                        <a:pt x="744" y="346"/>
                      </a:lnTo>
                      <a:lnTo>
                        <a:pt x="744" y="344"/>
                      </a:lnTo>
                      <a:lnTo>
                        <a:pt x="743" y="344"/>
                      </a:lnTo>
                      <a:lnTo>
                        <a:pt x="741" y="346"/>
                      </a:lnTo>
                      <a:lnTo>
                        <a:pt x="741" y="347"/>
                      </a:lnTo>
                      <a:lnTo>
                        <a:pt x="741" y="348"/>
                      </a:lnTo>
                      <a:lnTo>
                        <a:pt x="743" y="348"/>
                      </a:lnTo>
                      <a:lnTo>
                        <a:pt x="743" y="352"/>
                      </a:lnTo>
                      <a:lnTo>
                        <a:pt x="739" y="352"/>
                      </a:lnTo>
                      <a:lnTo>
                        <a:pt x="739" y="354"/>
                      </a:lnTo>
                      <a:lnTo>
                        <a:pt x="739" y="355"/>
                      </a:lnTo>
                      <a:lnTo>
                        <a:pt x="739" y="356"/>
                      </a:lnTo>
                      <a:lnTo>
                        <a:pt x="739" y="356"/>
                      </a:lnTo>
                      <a:lnTo>
                        <a:pt x="739" y="356"/>
                      </a:lnTo>
                      <a:lnTo>
                        <a:pt x="740" y="358"/>
                      </a:lnTo>
                      <a:lnTo>
                        <a:pt x="740" y="358"/>
                      </a:lnTo>
                      <a:lnTo>
                        <a:pt x="740" y="359"/>
                      </a:lnTo>
                      <a:lnTo>
                        <a:pt x="740" y="359"/>
                      </a:lnTo>
                      <a:lnTo>
                        <a:pt x="739" y="361"/>
                      </a:lnTo>
                      <a:lnTo>
                        <a:pt x="737" y="363"/>
                      </a:lnTo>
                      <a:lnTo>
                        <a:pt x="735" y="363"/>
                      </a:lnTo>
                      <a:lnTo>
                        <a:pt x="735" y="364"/>
                      </a:lnTo>
                      <a:lnTo>
                        <a:pt x="736" y="364"/>
                      </a:lnTo>
                      <a:lnTo>
                        <a:pt x="736" y="367"/>
                      </a:lnTo>
                      <a:lnTo>
                        <a:pt x="736" y="368"/>
                      </a:lnTo>
                      <a:lnTo>
                        <a:pt x="735" y="369"/>
                      </a:lnTo>
                      <a:lnTo>
                        <a:pt x="735" y="369"/>
                      </a:lnTo>
                      <a:lnTo>
                        <a:pt x="734" y="369"/>
                      </a:lnTo>
                      <a:lnTo>
                        <a:pt x="734" y="373"/>
                      </a:lnTo>
                      <a:lnTo>
                        <a:pt x="732" y="375"/>
                      </a:lnTo>
                      <a:lnTo>
                        <a:pt x="732" y="376"/>
                      </a:lnTo>
                      <a:lnTo>
                        <a:pt x="732" y="376"/>
                      </a:lnTo>
                      <a:lnTo>
                        <a:pt x="732" y="376"/>
                      </a:lnTo>
                      <a:lnTo>
                        <a:pt x="730" y="376"/>
                      </a:lnTo>
                      <a:lnTo>
                        <a:pt x="730" y="376"/>
                      </a:lnTo>
                      <a:lnTo>
                        <a:pt x="727" y="376"/>
                      </a:lnTo>
                      <a:lnTo>
                        <a:pt x="727" y="377"/>
                      </a:lnTo>
                      <a:lnTo>
                        <a:pt x="727" y="377"/>
                      </a:lnTo>
                      <a:lnTo>
                        <a:pt x="727" y="377"/>
                      </a:lnTo>
                      <a:lnTo>
                        <a:pt x="727" y="377"/>
                      </a:lnTo>
                      <a:lnTo>
                        <a:pt x="728" y="377"/>
                      </a:lnTo>
                      <a:lnTo>
                        <a:pt x="728" y="377"/>
                      </a:lnTo>
                      <a:lnTo>
                        <a:pt x="731" y="377"/>
                      </a:lnTo>
                      <a:lnTo>
                        <a:pt x="731" y="378"/>
                      </a:lnTo>
                      <a:lnTo>
                        <a:pt x="732" y="378"/>
                      </a:lnTo>
                      <a:lnTo>
                        <a:pt x="732" y="378"/>
                      </a:lnTo>
                      <a:lnTo>
                        <a:pt x="734" y="380"/>
                      </a:lnTo>
                      <a:lnTo>
                        <a:pt x="734" y="381"/>
                      </a:lnTo>
                      <a:lnTo>
                        <a:pt x="732" y="381"/>
                      </a:lnTo>
                      <a:lnTo>
                        <a:pt x="731" y="381"/>
                      </a:lnTo>
                      <a:lnTo>
                        <a:pt x="731" y="382"/>
                      </a:lnTo>
                      <a:lnTo>
                        <a:pt x="731" y="382"/>
                      </a:lnTo>
                      <a:lnTo>
                        <a:pt x="732" y="382"/>
                      </a:lnTo>
                      <a:lnTo>
                        <a:pt x="732" y="384"/>
                      </a:lnTo>
                      <a:lnTo>
                        <a:pt x="734" y="384"/>
                      </a:lnTo>
                      <a:lnTo>
                        <a:pt x="734" y="384"/>
                      </a:lnTo>
                      <a:lnTo>
                        <a:pt x="734" y="384"/>
                      </a:lnTo>
                      <a:lnTo>
                        <a:pt x="735" y="384"/>
                      </a:lnTo>
                      <a:lnTo>
                        <a:pt x="735" y="385"/>
                      </a:lnTo>
                      <a:lnTo>
                        <a:pt x="731" y="385"/>
                      </a:lnTo>
                      <a:lnTo>
                        <a:pt x="731" y="386"/>
                      </a:lnTo>
                      <a:lnTo>
                        <a:pt x="732" y="386"/>
                      </a:lnTo>
                      <a:lnTo>
                        <a:pt x="732" y="388"/>
                      </a:lnTo>
                      <a:lnTo>
                        <a:pt x="731" y="388"/>
                      </a:lnTo>
                      <a:lnTo>
                        <a:pt x="730" y="388"/>
                      </a:lnTo>
                      <a:lnTo>
                        <a:pt x="730" y="389"/>
                      </a:lnTo>
                      <a:lnTo>
                        <a:pt x="728" y="389"/>
                      </a:lnTo>
                      <a:lnTo>
                        <a:pt x="728" y="389"/>
                      </a:lnTo>
                      <a:lnTo>
                        <a:pt x="727" y="388"/>
                      </a:lnTo>
                      <a:lnTo>
                        <a:pt x="727" y="388"/>
                      </a:lnTo>
                      <a:lnTo>
                        <a:pt x="727" y="386"/>
                      </a:lnTo>
                      <a:lnTo>
                        <a:pt x="724" y="386"/>
                      </a:lnTo>
                      <a:lnTo>
                        <a:pt x="724" y="386"/>
                      </a:lnTo>
                      <a:lnTo>
                        <a:pt x="723" y="386"/>
                      </a:lnTo>
                      <a:lnTo>
                        <a:pt x="723" y="384"/>
                      </a:lnTo>
                      <a:lnTo>
                        <a:pt x="724" y="384"/>
                      </a:lnTo>
                      <a:lnTo>
                        <a:pt x="724" y="382"/>
                      </a:lnTo>
                      <a:lnTo>
                        <a:pt x="724" y="382"/>
                      </a:lnTo>
                      <a:lnTo>
                        <a:pt x="724" y="381"/>
                      </a:lnTo>
                      <a:lnTo>
                        <a:pt x="723" y="381"/>
                      </a:lnTo>
                      <a:lnTo>
                        <a:pt x="723" y="381"/>
                      </a:lnTo>
                      <a:lnTo>
                        <a:pt x="723" y="381"/>
                      </a:lnTo>
                      <a:lnTo>
                        <a:pt x="722" y="385"/>
                      </a:lnTo>
                      <a:lnTo>
                        <a:pt x="720" y="386"/>
                      </a:lnTo>
                      <a:lnTo>
                        <a:pt x="720" y="385"/>
                      </a:lnTo>
                      <a:lnTo>
                        <a:pt x="719" y="385"/>
                      </a:lnTo>
                      <a:lnTo>
                        <a:pt x="719" y="384"/>
                      </a:lnTo>
                      <a:lnTo>
                        <a:pt x="719" y="382"/>
                      </a:lnTo>
                      <a:lnTo>
                        <a:pt x="719" y="382"/>
                      </a:lnTo>
                      <a:lnTo>
                        <a:pt x="720" y="381"/>
                      </a:lnTo>
                      <a:lnTo>
                        <a:pt x="720" y="380"/>
                      </a:lnTo>
                      <a:lnTo>
                        <a:pt x="719" y="380"/>
                      </a:lnTo>
                      <a:lnTo>
                        <a:pt x="719" y="381"/>
                      </a:lnTo>
                      <a:lnTo>
                        <a:pt x="718" y="382"/>
                      </a:lnTo>
                      <a:lnTo>
                        <a:pt x="717" y="384"/>
                      </a:lnTo>
                      <a:lnTo>
                        <a:pt x="715" y="385"/>
                      </a:lnTo>
                      <a:lnTo>
                        <a:pt x="715" y="384"/>
                      </a:lnTo>
                      <a:lnTo>
                        <a:pt x="717" y="382"/>
                      </a:lnTo>
                      <a:lnTo>
                        <a:pt x="717" y="382"/>
                      </a:lnTo>
                      <a:lnTo>
                        <a:pt x="717" y="381"/>
                      </a:lnTo>
                      <a:lnTo>
                        <a:pt x="719" y="380"/>
                      </a:lnTo>
                      <a:lnTo>
                        <a:pt x="719" y="377"/>
                      </a:lnTo>
                      <a:lnTo>
                        <a:pt x="718" y="377"/>
                      </a:lnTo>
                      <a:lnTo>
                        <a:pt x="718" y="378"/>
                      </a:lnTo>
                      <a:lnTo>
                        <a:pt x="715" y="378"/>
                      </a:lnTo>
                      <a:lnTo>
                        <a:pt x="715" y="378"/>
                      </a:lnTo>
                      <a:lnTo>
                        <a:pt x="715" y="378"/>
                      </a:lnTo>
                      <a:lnTo>
                        <a:pt x="715" y="377"/>
                      </a:lnTo>
                      <a:lnTo>
                        <a:pt x="715" y="377"/>
                      </a:lnTo>
                      <a:lnTo>
                        <a:pt x="714" y="377"/>
                      </a:lnTo>
                      <a:lnTo>
                        <a:pt x="714" y="378"/>
                      </a:lnTo>
                      <a:lnTo>
                        <a:pt x="713" y="380"/>
                      </a:lnTo>
                      <a:lnTo>
                        <a:pt x="713" y="380"/>
                      </a:lnTo>
                      <a:lnTo>
                        <a:pt x="711" y="380"/>
                      </a:lnTo>
                      <a:lnTo>
                        <a:pt x="711" y="380"/>
                      </a:lnTo>
                      <a:lnTo>
                        <a:pt x="711" y="380"/>
                      </a:lnTo>
                      <a:lnTo>
                        <a:pt x="709" y="380"/>
                      </a:lnTo>
                      <a:lnTo>
                        <a:pt x="710" y="376"/>
                      </a:lnTo>
                      <a:lnTo>
                        <a:pt x="709" y="376"/>
                      </a:lnTo>
                      <a:lnTo>
                        <a:pt x="709" y="377"/>
                      </a:lnTo>
                      <a:lnTo>
                        <a:pt x="703" y="377"/>
                      </a:lnTo>
                      <a:lnTo>
                        <a:pt x="703" y="376"/>
                      </a:lnTo>
                      <a:lnTo>
                        <a:pt x="705" y="376"/>
                      </a:lnTo>
                      <a:lnTo>
                        <a:pt x="706" y="376"/>
                      </a:lnTo>
                      <a:lnTo>
                        <a:pt x="706" y="376"/>
                      </a:lnTo>
                      <a:lnTo>
                        <a:pt x="707" y="375"/>
                      </a:lnTo>
                      <a:lnTo>
                        <a:pt x="707" y="373"/>
                      </a:lnTo>
                      <a:lnTo>
                        <a:pt x="705" y="375"/>
                      </a:lnTo>
                      <a:lnTo>
                        <a:pt x="706" y="373"/>
                      </a:lnTo>
                      <a:lnTo>
                        <a:pt x="706" y="372"/>
                      </a:lnTo>
                      <a:lnTo>
                        <a:pt x="706" y="369"/>
                      </a:lnTo>
                      <a:lnTo>
                        <a:pt x="706" y="369"/>
                      </a:lnTo>
                      <a:lnTo>
                        <a:pt x="706" y="369"/>
                      </a:lnTo>
                      <a:lnTo>
                        <a:pt x="706" y="369"/>
                      </a:lnTo>
                      <a:lnTo>
                        <a:pt x="706" y="369"/>
                      </a:lnTo>
                      <a:lnTo>
                        <a:pt x="706" y="368"/>
                      </a:lnTo>
                      <a:lnTo>
                        <a:pt x="706" y="369"/>
                      </a:lnTo>
                      <a:lnTo>
                        <a:pt x="706" y="369"/>
                      </a:lnTo>
                      <a:lnTo>
                        <a:pt x="705" y="369"/>
                      </a:lnTo>
                      <a:lnTo>
                        <a:pt x="705" y="369"/>
                      </a:lnTo>
                      <a:lnTo>
                        <a:pt x="702" y="371"/>
                      </a:lnTo>
                      <a:lnTo>
                        <a:pt x="702" y="372"/>
                      </a:lnTo>
                      <a:lnTo>
                        <a:pt x="702" y="373"/>
                      </a:lnTo>
                      <a:lnTo>
                        <a:pt x="702" y="373"/>
                      </a:lnTo>
                      <a:lnTo>
                        <a:pt x="701" y="375"/>
                      </a:lnTo>
                      <a:lnTo>
                        <a:pt x="701" y="375"/>
                      </a:lnTo>
                      <a:lnTo>
                        <a:pt x="698" y="375"/>
                      </a:lnTo>
                      <a:lnTo>
                        <a:pt x="698" y="376"/>
                      </a:lnTo>
                      <a:lnTo>
                        <a:pt x="696" y="376"/>
                      </a:lnTo>
                      <a:lnTo>
                        <a:pt x="696" y="376"/>
                      </a:lnTo>
                      <a:lnTo>
                        <a:pt x="696" y="376"/>
                      </a:lnTo>
                      <a:lnTo>
                        <a:pt x="694" y="375"/>
                      </a:lnTo>
                      <a:lnTo>
                        <a:pt x="694" y="375"/>
                      </a:lnTo>
                      <a:lnTo>
                        <a:pt x="693" y="376"/>
                      </a:lnTo>
                      <a:lnTo>
                        <a:pt x="692" y="376"/>
                      </a:lnTo>
                      <a:lnTo>
                        <a:pt x="692" y="378"/>
                      </a:lnTo>
                      <a:lnTo>
                        <a:pt x="689" y="378"/>
                      </a:lnTo>
                      <a:lnTo>
                        <a:pt x="689" y="376"/>
                      </a:lnTo>
                      <a:lnTo>
                        <a:pt x="690" y="376"/>
                      </a:lnTo>
                      <a:lnTo>
                        <a:pt x="690" y="375"/>
                      </a:lnTo>
                      <a:lnTo>
                        <a:pt x="686" y="375"/>
                      </a:lnTo>
                      <a:lnTo>
                        <a:pt x="688" y="371"/>
                      </a:lnTo>
                      <a:lnTo>
                        <a:pt x="684" y="371"/>
                      </a:lnTo>
                      <a:lnTo>
                        <a:pt x="684" y="369"/>
                      </a:lnTo>
                      <a:lnTo>
                        <a:pt x="688" y="368"/>
                      </a:lnTo>
                      <a:lnTo>
                        <a:pt x="688" y="368"/>
                      </a:lnTo>
                      <a:lnTo>
                        <a:pt x="688" y="368"/>
                      </a:lnTo>
                      <a:lnTo>
                        <a:pt x="688" y="368"/>
                      </a:lnTo>
                      <a:lnTo>
                        <a:pt x="688" y="367"/>
                      </a:lnTo>
                      <a:lnTo>
                        <a:pt x="688" y="367"/>
                      </a:lnTo>
                      <a:lnTo>
                        <a:pt x="686" y="367"/>
                      </a:lnTo>
                      <a:lnTo>
                        <a:pt x="686" y="367"/>
                      </a:lnTo>
                      <a:lnTo>
                        <a:pt x="686" y="367"/>
                      </a:lnTo>
                      <a:lnTo>
                        <a:pt x="686" y="368"/>
                      </a:lnTo>
                      <a:lnTo>
                        <a:pt x="683" y="368"/>
                      </a:lnTo>
                      <a:lnTo>
                        <a:pt x="683" y="368"/>
                      </a:lnTo>
                      <a:lnTo>
                        <a:pt x="683" y="368"/>
                      </a:lnTo>
                      <a:lnTo>
                        <a:pt x="683" y="368"/>
                      </a:lnTo>
                      <a:lnTo>
                        <a:pt x="681" y="368"/>
                      </a:lnTo>
                      <a:lnTo>
                        <a:pt x="684" y="364"/>
                      </a:lnTo>
                      <a:lnTo>
                        <a:pt x="683" y="364"/>
                      </a:lnTo>
                      <a:lnTo>
                        <a:pt x="683" y="363"/>
                      </a:lnTo>
                      <a:lnTo>
                        <a:pt x="681" y="361"/>
                      </a:lnTo>
                      <a:lnTo>
                        <a:pt x="681" y="363"/>
                      </a:lnTo>
                      <a:lnTo>
                        <a:pt x="680" y="363"/>
                      </a:lnTo>
                      <a:lnTo>
                        <a:pt x="680" y="361"/>
                      </a:lnTo>
                      <a:lnTo>
                        <a:pt x="681" y="361"/>
                      </a:lnTo>
                      <a:lnTo>
                        <a:pt x="683" y="360"/>
                      </a:lnTo>
                      <a:lnTo>
                        <a:pt x="683" y="358"/>
                      </a:lnTo>
                      <a:lnTo>
                        <a:pt x="681" y="358"/>
                      </a:lnTo>
                      <a:lnTo>
                        <a:pt x="681" y="359"/>
                      </a:lnTo>
                      <a:lnTo>
                        <a:pt x="681" y="360"/>
                      </a:lnTo>
                      <a:lnTo>
                        <a:pt x="680" y="360"/>
                      </a:lnTo>
                      <a:lnTo>
                        <a:pt x="679" y="360"/>
                      </a:lnTo>
                      <a:lnTo>
                        <a:pt x="679" y="359"/>
                      </a:lnTo>
                      <a:lnTo>
                        <a:pt x="677" y="359"/>
                      </a:lnTo>
                      <a:lnTo>
                        <a:pt x="679" y="355"/>
                      </a:lnTo>
                      <a:lnTo>
                        <a:pt x="676" y="355"/>
                      </a:lnTo>
                      <a:lnTo>
                        <a:pt x="675" y="356"/>
                      </a:lnTo>
                      <a:lnTo>
                        <a:pt x="675" y="356"/>
                      </a:lnTo>
                      <a:lnTo>
                        <a:pt x="673" y="356"/>
                      </a:lnTo>
                      <a:lnTo>
                        <a:pt x="673" y="356"/>
                      </a:lnTo>
                      <a:lnTo>
                        <a:pt x="672" y="358"/>
                      </a:lnTo>
                      <a:lnTo>
                        <a:pt x="671" y="358"/>
                      </a:lnTo>
                      <a:lnTo>
                        <a:pt x="672" y="351"/>
                      </a:lnTo>
                      <a:lnTo>
                        <a:pt x="669" y="352"/>
                      </a:lnTo>
                      <a:lnTo>
                        <a:pt x="669" y="352"/>
                      </a:lnTo>
                      <a:lnTo>
                        <a:pt x="667" y="354"/>
                      </a:lnTo>
                      <a:lnTo>
                        <a:pt x="667" y="352"/>
                      </a:lnTo>
                      <a:lnTo>
                        <a:pt x="667" y="352"/>
                      </a:lnTo>
                      <a:lnTo>
                        <a:pt x="665" y="351"/>
                      </a:lnTo>
                      <a:lnTo>
                        <a:pt x="665" y="348"/>
                      </a:lnTo>
                      <a:lnTo>
                        <a:pt x="667" y="346"/>
                      </a:lnTo>
                      <a:lnTo>
                        <a:pt x="664" y="346"/>
                      </a:lnTo>
                      <a:lnTo>
                        <a:pt x="663" y="348"/>
                      </a:lnTo>
                      <a:lnTo>
                        <a:pt x="662" y="348"/>
                      </a:lnTo>
                      <a:lnTo>
                        <a:pt x="662" y="348"/>
                      </a:lnTo>
                      <a:lnTo>
                        <a:pt x="662" y="348"/>
                      </a:lnTo>
                      <a:lnTo>
                        <a:pt x="662" y="348"/>
                      </a:lnTo>
                      <a:lnTo>
                        <a:pt x="662" y="346"/>
                      </a:lnTo>
                      <a:lnTo>
                        <a:pt x="663" y="346"/>
                      </a:lnTo>
                      <a:lnTo>
                        <a:pt x="663" y="344"/>
                      </a:lnTo>
                      <a:lnTo>
                        <a:pt x="660" y="344"/>
                      </a:lnTo>
                      <a:lnTo>
                        <a:pt x="660" y="344"/>
                      </a:lnTo>
                      <a:lnTo>
                        <a:pt x="659" y="344"/>
                      </a:lnTo>
                      <a:lnTo>
                        <a:pt x="659" y="344"/>
                      </a:lnTo>
                      <a:lnTo>
                        <a:pt x="659" y="343"/>
                      </a:lnTo>
                      <a:lnTo>
                        <a:pt x="660" y="343"/>
                      </a:lnTo>
                      <a:lnTo>
                        <a:pt x="660" y="343"/>
                      </a:lnTo>
                      <a:lnTo>
                        <a:pt x="660" y="343"/>
                      </a:lnTo>
                      <a:lnTo>
                        <a:pt x="660" y="343"/>
                      </a:lnTo>
                      <a:lnTo>
                        <a:pt x="662" y="343"/>
                      </a:lnTo>
                      <a:lnTo>
                        <a:pt x="662" y="341"/>
                      </a:lnTo>
                      <a:lnTo>
                        <a:pt x="656" y="341"/>
                      </a:lnTo>
                      <a:lnTo>
                        <a:pt x="655" y="339"/>
                      </a:lnTo>
                      <a:lnTo>
                        <a:pt x="656" y="338"/>
                      </a:lnTo>
                      <a:lnTo>
                        <a:pt x="656" y="338"/>
                      </a:lnTo>
                      <a:lnTo>
                        <a:pt x="658" y="337"/>
                      </a:lnTo>
                      <a:lnTo>
                        <a:pt x="655" y="338"/>
                      </a:lnTo>
                      <a:lnTo>
                        <a:pt x="654" y="334"/>
                      </a:lnTo>
                      <a:lnTo>
                        <a:pt x="655" y="334"/>
                      </a:lnTo>
                      <a:lnTo>
                        <a:pt x="655" y="334"/>
                      </a:lnTo>
                      <a:lnTo>
                        <a:pt x="659" y="334"/>
                      </a:lnTo>
                      <a:lnTo>
                        <a:pt x="659" y="333"/>
                      </a:lnTo>
                      <a:lnTo>
                        <a:pt x="654" y="333"/>
                      </a:lnTo>
                      <a:lnTo>
                        <a:pt x="654" y="331"/>
                      </a:lnTo>
                      <a:lnTo>
                        <a:pt x="656" y="330"/>
                      </a:lnTo>
                      <a:lnTo>
                        <a:pt x="658" y="330"/>
                      </a:lnTo>
                      <a:lnTo>
                        <a:pt x="660" y="330"/>
                      </a:lnTo>
                      <a:lnTo>
                        <a:pt x="663" y="330"/>
                      </a:lnTo>
                      <a:lnTo>
                        <a:pt x="662" y="326"/>
                      </a:lnTo>
                      <a:lnTo>
                        <a:pt x="663" y="326"/>
                      </a:lnTo>
                      <a:lnTo>
                        <a:pt x="664" y="326"/>
                      </a:lnTo>
                      <a:lnTo>
                        <a:pt x="665" y="327"/>
                      </a:lnTo>
                      <a:lnTo>
                        <a:pt x="665" y="325"/>
                      </a:lnTo>
                      <a:lnTo>
                        <a:pt x="665" y="324"/>
                      </a:lnTo>
                      <a:lnTo>
                        <a:pt x="665" y="322"/>
                      </a:lnTo>
                      <a:lnTo>
                        <a:pt x="662" y="322"/>
                      </a:lnTo>
                      <a:lnTo>
                        <a:pt x="662" y="324"/>
                      </a:lnTo>
                      <a:lnTo>
                        <a:pt x="660" y="324"/>
                      </a:lnTo>
                      <a:lnTo>
                        <a:pt x="660" y="325"/>
                      </a:lnTo>
                      <a:lnTo>
                        <a:pt x="659" y="325"/>
                      </a:lnTo>
                      <a:lnTo>
                        <a:pt x="658" y="324"/>
                      </a:lnTo>
                      <a:lnTo>
                        <a:pt x="658" y="325"/>
                      </a:lnTo>
                      <a:lnTo>
                        <a:pt x="655" y="326"/>
                      </a:lnTo>
                      <a:lnTo>
                        <a:pt x="654" y="327"/>
                      </a:lnTo>
                      <a:lnTo>
                        <a:pt x="652" y="329"/>
                      </a:lnTo>
                      <a:lnTo>
                        <a:pt x="651" y="325"/>
                      </a:lnTo>
                      <a:lnTo>
                        <a:pt x="652" y="325"/>
                      </a:lnTo>
                      <a:lnTo>
                        <a:pt x="652" y="324"/>
                      </a:lnTo>
                      <a:lnTo>
                        <a:pt x="652" y="324"/>
                      </a:lnTo>
                      <a:lnTo>
                        <a:pt x="654" y="324"/>
                      </a:lnTo>
                      <a:lnTo>
                        <a:pt x="654" y="322"/>
                      </a:lnTo>
                      <a:lnTo>
                        <a:pt x="652" y="322"/>
                      </a:lnTo>
                      <a:lnTo>
                        <a:pt x="651" y="321"/>
                      </a:lnTo>
                      <a:lnTo>
                        <a:pt x="651" y="320"/>
                      </a:lnTo>
                      <a:lnTo>
                        <a:pt x="648" y="320"/>
                      </a:lnTo>
                      <a:lnTo>
                        <a:pt x="648" y="317"/>
                      </a:lnTo>
                      <a:lnTo>
                        <a:pt x="651" y="317"/>
                      </a:lnTo>
                      <a:lnTo>
                        <a:pt x="651" y="316"/>
                      </a:lnTo>
                      <a:lnTo>
                        <a:pt x="650" y="314"/>
                      </a:lnTo>
                      <a:lnTo>
                        <a:pt x="648" y="314"/>
                      </a:lnTo>
                      <a:lnTo>
                        <a:pt x="647" y="313"/>
                      </a:lnTo>
                      <a:lnTo>
                        <a:pt x="647" y="313"/>
                      </a:lnTo>
                      <a:lnTo>
                        <a:pt x="647" y="313"/>
                      </a:lnTo>
                      <a:lnTo>
                        <a:pt x="647" y="313"/>
                      </a:lnTo>
                      <a:lnTo>
                        <a:pt x="647" y="313"/>
                      </a:lnTo>
                      <a:lnTo>
                        <a:pt x="650" y="310"/>
                      </a:lnTo>
                      <a:lnTo>
                        <a:pt x="652" y="309"/>
                      </a:lnTo>
                      <a:lnTo>
                        <a:pt x="652" y="308"/>
                      </a:lnTo>
                      <a:lnTo>
                        <a:pt x="650" y="308"/>
                      </a:lnTo>
                      <a:lnTo>
                        <a:pt x="648" y="309"/>
                      </a:lnTo>
                      <a:lnTo>
                        <a:pt x="647" y="310"/>
                      </a:lnTo>
                      <a:lnTo>
                        <a:pt x="647" y="310"/>
                      </a:lnTo>
                      <a:lnTo>
                        <a:pt x="647" y="310"/>
                      </a:lnTo>
                      <a:lnTo>
                        <a:pt x="646" y="310"/>
                      </a:lnTo>
                      <a:lnTo>
                        <a:pt x="646" y="310"/>
                      </a:lnTo>
                      <a:lnTo>
                        <a:pt x="641" y="310"/>
                      </a:lnTo>
                      <a:lnTo>
                        <a:pt x="641" y="308"/>
                      </a:lnTo>
                      <a:lnTo>
                        <a:pt x="645" y="306"/>
                      </a:lnTo>
                      <a:lnTo>
                        <a:pt x="645" y="306"/>
                      </a:lnTo>
                      <a:lnTo>
                        <a:pt x="642" y="306"/>
                      </a:lnTo>
                      <a:lnTo>
                        <a:pt x="642" y="306"/>
                      </a:lnTo>
                      <a:lnTo>
                        <a:pt x="638" y="306"/>
                      </a:lnTo>
                      <a:lnTo>
                        <a:pt x="637" y="304"/>
                      </a:lnTo>
                      <a:lnTo>
                        <a:pt x="641" y="303"/>
                      </a:lnTo>
                      <a:lnTo>
                        <a:pt x="641" y="301"/>
                      </a:lnTo>
                      <a:lnTo>
                        <a:pt x="641" y="301"/>
                      </a:lnTo>
                      <a:lnTo>
                        <a:pt x="641" y="301"/>
                      </a:lnTo>
                      <a:lnTo>
                        <a:pt x="638" y="301"/>
                      </a:lnTo>
                      <a:lnTo>
                        <a:pt x="638" y="300"/>
                      </a:lnTo>
                      <a:lnTo>
                        <a:pt x="639" y="300"/>
                      </a:lnTo>
                      <a:lnTo>
                        <a:pt x="638" y="299"/>
                      </a:lnTo>
                      <a:lnTo>
                        <a:pt x="641" y="299"/>
                      </a:lnTo>
                      <a:lnTo>
                        <a:pt x="642" y="296"/>
                      </a:lnTo>
                      <a:lnTo>
                        <a:pt x="642" y="296"/>
                      </a:lnTo>
                      <a:lnTo>
                        <a:pt x="642" y="296"/>
                      </a:lnTo>
                      <a:lnTo>
                        <a:pt x="642" y="296"/>
                      </a:lnTo>
                      <a:lnTo>
                        <a:pt x="641" y="296"/>
                      </a:lnTo>
                      <a:lnTo>
                        <a:pt x="642" y="293"/>
                      </a:lnTo>
                      <a:lnTo>
                        <a:pt x="641" y="293"/>
                      </a:lnTo>
                      <a:lnTo>
                        <a:pt x="641" y="293"/>
                      </a:lnTo>
                      <a:lnTo>
                        <a:pt x="639" y="292"/>
                      </a:lnTo>
                      <a:lnTo>
                        <a:pt x="639" y="292"/>
                      </a:lnTo>
                      <a:lnTo>
                        <a:pt x="639" y="292"/>
                      </a:lnTo>
                      <a:lnTo>
                        <a:pt x="638" y="292"/>
                      </a:lnTo>
                      <a:lnTo>
                        <a:pt x="637" y="292"/>
                      </a:lnTo>
                      <a:lnTo>
                        <a:pt x="638" y="292"/>
                      </a:lnTo>
                      <a:lnTo>
                        <a:pt x="637" y="288"/>
                      </a:lnTo>
                      <a:lnTo>
                        <a:pt x="635" y="288"/>
                      </a:lnTo>
                      <a:lnTo>
                        <a:pt x="635" y="288"/>
                      </a:lnTo>
                      <a:lnTo>
                        <a:pt x="635" y="288"/>
                      </a:lnTo>
                      <a:lnTo>
                        <a:pt x="637" y="288"/>
                      </a:lnTo>
                      <a:lnTo>
                        <a:pt x="637" y="287"/>
                      </a:lnTo>
                      <a:lnTo>
                        <a:pt x="638" y="286"/>
                      </a:lnTo>
                      <a:lnTo>
                        <a:pt x="641" y="286"/>
                      </a:lnTo>
                      <a:lnTo>
                        <a:pt x="641" y="284"/>
                      </a:lnTo>
                      <a:lnTo>
                        <a:pt x="642" y="283"/>
                      </a:lnTo>
                      <a:lnTo>
                        <a:pt x="643" y="283"/>
                      </a:lnTo>
                      <a:lnTo>
                        <a:pt x="643" y="282"/>
                      </a:lnTo>
                      <a:lnTo>
                        <a:pt x="646" y="282"/>
                      </a:lnTo>
                      <a:lnTo>
                        <a:pt x="648" y="282"/>
                      </a:lnTo>
                      <a:lnTo>
                        <a:pt x="648" y="282"/>
                      </a:lnTo>
                      <a:lnTo>
                        <a:pt x="648" y="282"/>
                      </a:lnTo>
                      <a:lnTo>
                        <a:pt x="652" y="283"/>
                      </a:lnTo>
                      <a:lnTo>
                        <a:pt x="652" y="283"/>
                      </a:lnTo>
                      <a:lnTo>
                        <a:pt x="655" y="284"/>
                      </a:lnTo>
                      <a:lnTo>
                        <a:pt x="655" y="284"/>
                      </a:lnTo>
                      <a:lnTo>
                        <a:pt x="662" y="284"/>
                      </a:lnTo>
                      <a:lnTo>
                        <a:pt x="662" y="283"/>
                      </a:lnTo>
                      <a:lnTo>
                        <a:pt x="663" y="282"/>
                      </a:lnTo>
                      <a:lnTo>
                        <a:pt x="663" y="282"/>
                      </a:lnTo>
                      <a:lnTo>
                        <a:pt x="664" y="280"/>
                      </a:lnTo>
                      <a:lnTo>
                        <a:pt x="663" y="280"/>
                      </a:lnTo>
                      <a:lnTo>
                        <a:pt x="663" y="279"/>
                      </a:lnTo>
                      <a:lnTo>
                        <a:pt x="664" y="278"/>
                      </a:lnTo>
                      <a:lnTo>
                        <a:pt x="660" y="276"/>
                      </a:lnTo>
                      <a:lnTo>
                        <a:pt x="660" y="278"/>
                      </a:lnTo>
                      <a:lnTo>
                        <a:pt x="660" y="280"/>
                      </a:lnTo>
                      <a:lnTo>
                        <a:pt x="660" y="280"/>
                      </a:lnTo>
                      <a:lnTo>
                        <a:pt x="660" y="282"/>
                      </a:lnTo>
                      <a:lnTo>
                        <a:pt x="660" y="282"/>
                      </a:lnTo>
                      <a:lnTo>
                        <a:pt x="660" y="283"/>
                      </a:lnTo>
                      <a:lnTo>
                        <a:pt x="655" y="283"/>
                      </a:lnTo>
                      <a:lnTo>
                        <a:pt x="654" y="282"/>
                      </a:lnTo>
                      <a:lnTo>
                        <a:pt x="654" y="282"/>
                      </a:lnTo>
                      <a:lnTo>
                        <a:pt x="652" y="279"/>
                      </a:lnTo>
                      <a:lnTo>
                        <a:pt x="654" y="279"/>
                      </a:lnTo>
                      <a:lnTo>
                        <a:pt x="654" y="278"/>
                      </a:lnTo>
                      <a:lnTo>
                        <a:pt x="652" y="278"/>
                      </a:lnTo>
                      <a:lnTo>
                        <a:pt x="652" y="279"/>
                      </a:lnTo>
                      <a:lnTo>
                        <a:pt x="648" y="279"/>
                      </a:lnTo>
                      <a:lnTo>
                        <a:pt x="648" y="280"/>
                      </a:lnTo>
                      <a:lnTo>
                        <a:pt x="646" y="280"/>
                      </a:lnTo>
                      <a:lnTo>
                        <a:pt x="646" y="280"/>
                      </a:lnTo>
                      <a:lnTo>
                        <a:pt x="642" y="280"/>
                      </a:lnTo>
                      <a:lnTo>
                        <a:pt x="642" y="282"/>
                      </a:lnTo>
                      <a:lnTo>
                        <a:pt x="641" y="283"/>
                      </a:lnTo>
                      <a:lnTo>
                        <a:pt x="639" y="283"/>
                      </a:lnTo>
                      <a:lnTo>
                        <a:pt x="639" y="283"/>
                      </a:lnTo>
                      <a:lnTo>
                        <a:pt x="638" y="284"/>
                      </a:lnTo>
                      <a:lnTo>
                        <a:pt x="637" y="284"/>
                      </a:lnTo>
                      <a:lnTo>
                        <a:pt x="637" y="282"/>
                      </a:lnTo>
                      <a:lnTo>
                        <a:pt x="638" y="280"/>
                      </a:lnTo>
                      <a:lnTo>
                        <a:pt x="639" y="279"/>
                      </a:lnTo>
                      <a:lnTo>
                        <a:pt x="641" y="276"/>
                      </a:lnTo>
                      <a:lnTo>
                        <a:pt x="642" y="276"/>
                      </a:lnTo>
                      <a:lnTo>
                        <a:pt x="646" y="275"/>
                      </a:lnTo>
                      <a:lnTo>
                        <a:pt x="646" y="276"/>
                      </a:lnTo>
                      <a:lnTo>
                        <a:pt x="648" y="278"/>
                      </a:lnTo>
                      <a:lnTo>
                        <a:pt x="650" y="278"/>
                      </a:lnTo>
                      <a:lnTo>
                        <a:pt x="651" y="278"/>
                      </a:lnTo>
                      <a:lnTo>
                        <a:pt x="650" y="278"/>
                      </a:lnTo>
                      <a:lnTo>
                        <a:pt x="648" y="276"/>
                      </a:lnTo>
                      <a:lnTo>
                        <a:pt x="646" y="275"/>
                      </a:lnTo>
                      <a:lnTo>
                        <a:pt x="645" y="275"/>
                      </a:lnTo>
                      <a:lnTo>
                        <a:pt x="645" y="274"/>
                      </a:lnTo>
                      <a:lnTo>
                        <a:pt x="645" y="272"/>
                      </a:lnTo>
                      <a:lnTo>
                        <a:pt x="645" y="272"/>
                      </a:lnTo>
                      <a:lnTo>
                        <a:pt x="647" y="272"/>
                      </a:lnTo>
                      <a:lnTo>
                        <a:pt x="647" y="272"/>
                      </a:lnTo>
                      <a:lnTo>
                        <a:pt x="648" y="272"/>
                      </a:lnTo>
                      <a:lnTo>
                        <a:pt x="650" y="275"/>
                      </a:lnTo>
                      <a:lnTo>
                        <a:pt x="658" y="274"/>
                      </a:lnTo>
                      <a:lnTo>
                        <a:pt x="658" y="274"/>
                      </a:lnTo>
                      <a:lnTo>
                        <a:pt x="659" y="274"/>
                      </a:lnTo>
                      <a:lnTo>
                        <a:pt x="662" y="274"/>
                      </a:lnTo>
                      <a:lnTo>
                        <a:pt x="663" y="274"/>
                      </a:lnTo>
                      <a:lnTo>
                        <a:pt x="663" y="271"/>
                      </a:lnTo>
                      <a:lnTo>
                        <a:pt x="662" y="269"/>
                      </a:lnTo>
                      <a:lnTo>
                        <a:pt x="660" y="270"/>
                      </a:lnTo>
                      <a:lnTo>
                        <a:pt x="659" y="271"/>
                      </a:lnTo>
                      <a:lnTo>
                        <a:pt x="659" y="271"/>
                      </a:lnTo>
                      <a:lnTo>
                        <a:pt x="656" y="272"/>
                      </a:lnTo>
                      <a:lnTo>
                        <a:pt x="654" y="272"/>
                      </a:lnTo>
                      <a:lnTo>
                        <a:pt x="650" y="272"/>
                      </a:lnTo>
                      <a:lnTo>
                        <a:pt x="647" y="271"/>
                      </a:lnTo>
                      <a:lnTo>
                        <a:pt x="643" y="271"/>
                      </a:lnTo>
                      <a:lnTo>
                        <a:pt x="643" y="270"/>
                      </a:lnTo>
                      <a:lnTo>
                        <a:pt x="646" y="270"/>
                      </a:lnTo>
                      <a:lnTo>
                        <a:pt x="647" y="270"/>
                      </a:lnTo>
                      <a:lnTo>
                        <a:pt x="647" y="270"/>
                      </a:lnTo>
                      <a:lnTo>
                        <a:pt x="650" y="269"/>
                      </a:lnTo>
                      <a:lnTo>
                        <a:pt x="650" y="267"/>
                      </a:lnTo>
                      <a:lnTo>
                        <a:pt x="651" y="266"/>
                      </a:lnTo>
                      <a:lnTo>
                        <a:pt x="651" y="267"/>
                      </a:lnTo>
                      <a:lnTo>
                        <a:pt x="652" y="267"/>
                      </a:lnTo>
                      <a:lnTo>
                        <a:pt x="652" y="267"/>
                      </a:lnTo>
                      <a:lnTo>
                        <a:pt x="655" y="269"/>
                      </a:lnTo>
                      <a:lnTo>
                        <a:pt x="658" y="267"/>
                      </a:lnTo>
                      <a:lnTo>
                        <a:pt x="659" y="267"/>
                      </a:lnTo>
                      <a:lnTo>
                        <a:pt x="660" y="266"/>
                      </a:lnTo>
                      <a:lnTo>
                        <a:pt x="662" y="266"/>
                      </a:lnTo>
                      <a:lnTo>
                        <a:pt x="662" y="265"/>
                      </a:lnTo>
                      <a:lnTo>
                        <a:pt x="662" y="265"/>
                      </a:lnTo>
                      <a:lnTo>
                        <a:pt x="662" y="262"/>
                      </a:lnTo>
                      <a:lnTo>
                        <a:pt x="660" y="262"/>
                      </a:lnTo>
                      <a:lnTo>
                        <a:pt x="660" y="262"/>
                      </a:lnTo>
                      <a:lnTo>
                        <a:pt x="660" y="262"/>
                      </a:lnTo>
                      <a:lnTo>
                        <a:pt x="660" y="262"/>
                      </a:lnTo>
                      <a:lnTo>
                        <a:pt x="660" y="259"/>
                      </a:lnTo>
                      <a:lnTo>
                        <a:pt x="659" y="259"/>
                      </a:lnTo>
                      <a:lnTo>
                        <a:pt x="660" y="255"/>
                      </a:lnTo>
                      <a:lnTo>
                        <a:pt x="663" y="255"/>
                      </a:lnTo>
                      <a:lnTo>
                        <a:pt x="663" y="258"/>
                      </a:lnTo>
                      <a:lnTo>
                        <a:pt x="663" y="258"/>
                      </a:lnTo>
                      <a:lnTo>
                        <a:pt x="664" y="259"/>
                      </a:lnTo>
                      <a:lnTo>
                        <a:pt x="665" y="259"/>
                      </a:lnTo>
                      <a:lnTo>
                        <a:pt x="665" y="257"/>
                      </a:lnTo>
                      <a:lnTo>
                        <a:pt x="667" y="255"/>
                      </a:lnTo>
                      <a:lnTo>
                        <a:pt x="667" y="254"/>
                      </a:lnTo>
                      <a:lnTo>
                        <a:pt x="664" y="254"/>
                      </a:lnTo>
                      <a:lnTo>
                        <a:pt x="665" y="253"/>
                      </a:lnTo>
                      <a:lnTo>
                        <a:pt x="665" y="252"/>
                      </a:lnTo>
                      <a:lnTo>
                        <a:pt x="665" y="250"/>
                      </a:lnTo>
                      <a:lnTo>
                        <a:pt x="665" y="250"/>
                      </a:lnTo>
                      <a:lnTo>
                        <a:pt x="665" y="250"/>
                      </a:lnTo>
                      <a:lnTo>
                        <a:pt x="662" y="252"/>
                      </a:lnTo>
                      <a:lnTo>
                        <a:pt x="662" y="250"/>
                      </a:lnTo>
                      <a:lnTo>
                        <a:pt x="660" y="250"/>
                      </a:lnTo>
                      <a:lnTo>
                        <a:pt x="662" y="249"/>
                      </a:lnTo>
                      <a:lnTo>
                        <a:pt x="663" y="249"/>
                      </a:lnTo>
                      <a:lnTo>
                        <a:pt x="663" y="248"/>
                      </a:lnTo>
                      <a:lnTo>
                        <a:pt x="662" y="248"/>
                      </a:lnTo>
                      <a:lnTo>
                        <a:pt x="660" y="246"/>
                      </a:lnTo>
                      <a:lnTo>
                        <a:pt x="662" y="246"/>
                      </a:lnTo>
                      <a:lnTo>
                        <a:pt x="662" y="245"/>
                      </a:lnTo>
                      <a:lnTo>
                        <a:pt x="662" y="244"/>
                      </a:lnTo>
                      <a:lnTo>
                        <a:pt x="664" y="244"/>
                      </a:lnTo>
                      <a:lnTo>
                        <a:pt x="663" y="242"/>
                      </a:lnTo>
                      <a:lnTo>
                        <a:pt x="663" y="240"/>
                      </a:lnTo>
                      <a:lnTo>
                        <a:pt x="663" y="240"/>
                      </a:lnTo>
                      <a:lnTo>
                        <a:pt x="664" y="238"/>
                      </a:lnTo>
                      <a:lnTo>
                        <a:pt x="662" y="238"/>
                      </a:lnTo>
                      <a:lnTo>
                        <a:pt x="659" y="240"/>
                      </a:lnTo>
                      <a:lnTo>
                        <a:pt x="658" y="240"/>
                      </a:lnTo>
                      <a:lnTo>
                        <a:pt x="656" y="237"/>
                      </a:lnTo>
                      <a:lnTo>
                        <a:pt x="654" y="238"/>
                      </a:lnTo>
                      <a:lnTo>
                        <a:pt x="651" y="240"/>
                      </a:lnTo>
                      <a:lnTo>
                        <a:pt x="648" y="238"/>
                      </a:lnTo>
                      <a:lnTo>
                        <a:pt x="648" y="238"/>
                      </a:lnTo>
                      <a:lnTo>
                        <a:pt x="647" y="238"/>
                      </a:lnTo>
                      <a:lnTo>
                        <a:pt x="646" y="236"/>
                      </a:lnTo>
                      <a:lnTo>
                        <a:pt x="645" y="236"/>
                      </a:lnTo>
                      <a:lnTo>
                        <a:pt x="642" y="234"/>
                      </a:lnTo>
                      <a:lnTo>
                        <a:pt x="641" y="234"/>
                      </a:lnTo>
                      <a:lnTo>
                        <a:pt x="641" y="233"/>
                      </a:lnTo>
                      <a:lnTo>
                        <a:pt x="638" y="233"/>
                      </a:lnTo>
                      <a:lnTo>
                        <a:pt x="635" y="233"/>
                      </a:lnTo>
                      <a:lnTo>
                        <a:pt x="635" y="233"/>
                      </a:lnTo>
                      <a:lnTo>
                        <a:pt x="637" y="233"/>
                      </a:lnTo>
                      <a:lnTo>
                        <a:pt x="637" y="236"/>
                      </a:lnTo>
                      <a:lnTo>
                        <a:pt x="639" y="237"/>
                      </a:lnTo>
                      <a:lnTo>
                        <a:pt x="643" y="238"/>
                      </a:lnTo>
                      <a:lnTo>
                        <a:pt x="645" y="241"/>
                      </a:lnTo>
                      <a:lnTo>
                        <a:pt x="647" y="244"/>
                      </a:lnTo>
                      <a:lnTo>
                        <a:pt x="651" y="246"/>
                      </a:lnTo>
                      <a:lnTo>
                        <a:pt x="650" y="249"/>
                      </a:lnTo>
                      <a:lnTo>
                        <a:pt x="650" y="249"/>
                      </a:lnTo>
                      <a:lnTo>
                        <a:pt x="648" y="250"/>
                      </a:lnTo>
                      <a:lnTo>
                        <a:pt x="646" y="252"/>
                      </a:lnTo>
                      <a:lnTo>
                        <a:pt x="645" y="252"/>
                      </a:lnTo>
                      <a:lnTo>
                        <a:pt x="643" y="253"/>
                      </a:lnTo>
                      <a:lnTo>
                        <a:pt x="642" y="253"/>
                      </a:lnTo>
                      <a:lnTo>
                        <a:pt x="642" y="254"/>
                      </a:lnTo>
                      <a:lnTo>
                        <a:pt x="638" y="254"/>
                      </a:lnTo>
                      <a:lnTo>
                        <a:pt x="638" y="254"/>
                      </a:lnTo>
                      <a:lnTo>
                        <a:pt x="637" y="254"/>
                      </a:lnTo>
                      <a:lnTo>
                        <a:pt x="635" y="255"/>
                      </a:lnTo>
                      <a:lnTo>
                        <a:pt x="628" y="255"/>
                      </a:lnTo>
                      <a:lnTo>
                        <a:pt x="626" y="254"/>
                      </a:lnTo>
                      <a:lnTo>
                        <a:pt x="626" y="254"/>
                      </a:lnTo>
                      <a:lnTo>
                        <a:pt x="625" y="253"/>
                      </a:lnTo>
                      <a:lnTo>
                        <a:pt x="625" y="252"/>
                      </a:lnTo>
                      <a:lnTo>
                        <a:pt x="633" y="252"/>
                      </a:lnTo>
                      <a:lnTo>
                        <a:pt x="633" y="249"/>
                      </a:lnTo>
                      <a:lnTo>
                        <a:pt x="631" y="249"/>
                      </a:lnTo>
                      <a:lnTo>
                        <a:pt x="631" y="250"/>
                      </a:lnTo>
                      <a:lnTo>
                        <a:pt x="630" y="250"/>
                      </a:lnTo>
                      <a:lnTo>
                        <a:pt x="629" y="249"/>
                      </a:lnTo>
                      <a:lnTo>
                        <a:pt x="628" y="249"/>
                      </a:lnTo>
                      <a:lnTo>
                        <a:pt x="625" y="249"/>
                      </a:lnTo>
                      <a:lnTo>
                        <a:pt x="624" y="249"/>
                      </a:lnTo>
                      <a:lnTo>
                        <a:pt x="621" y="249"/>
                      </a:lnTo>
                      <a:lnTo>
                        <a:pt x="621" y="249"/>
                      </a:lnTo>
                      <a:lnTo>
                        <a:pt x="620" y="248"/>
                      </a:lnTo>
                      <a:lnTo>
                        <a:pt x="620" y="246"/>
                      </a:lnTo>
                      <a:lnTo>
                        <a:pt x="622" y="245"/>
                      </a:lnTo>
                      <a:lnTo>
                        <a:pt x="622" y="244"/>
                      </a:lnTo>
                      <a:lnTo>
                        <a:pt x="622" y="241"/>
                      </a:lnTo>
                      <a:lnTo>
                        <a:pt x="625" y="240"/>
                      </a:lnTo>
                      <a:lnTo>
                        <a:pt x="624" y="238"/>
                      </a:lnTo>
                      <a:lnTo>
                        <a:pt x="624" y="237"/>
                      </a:lnTo>
                      <a:lnTo>
                        <a:pt x="624" y="236"/>
                      </a:lnTo>
                      <a:lnTo>
                        <a:pt x="625" y="234"/>
                      </a:lnTo>
                      <a:lnTo>
                        <a:pt x="626" y="234"/>
                      </a:lnTo>
                      <a:lnTo>
                        <a:pt x="628" y="233"/>
                      </a:lnTo>
                      <a:lnTo>
                        <a:pt x="630" y="233"/>
                      </a:lnTo>
                      <a:lnTo>
                        <a:pt x="630" y="234"/>
                      </a:lnTo>
                      <a:lnTo>
                        <a:pt x="633" y="234"/>
                      </a:lnTo>
                      <a:lnTo>
                        <a:pt x="633" y="234"/>
                      </a:lnTo>
                      <a:lnTo>
                        <a:pt x="633" y="234"/>
                      </a:lnTo>
                      <a:lnTo>
                        <a:pt x="634" y="234"/>
                      </a:lnTo>
                      <a:lnTo>
                        <a:pt x="635" y="232"/>
                      </a:lnTo>
                      <a:lnTo>
                        <a:pt x="631" y="232"/>
                      </a:lnTo>
                      <a:lnTo>
                        <a:pt x="631" y="231"/>
                      </a:lnTo>
                      <a:lnTo>
                        <a:pt x="628" y="231"/>
                      </a:lnTo>
                      <a:lnTo>
                        <a:pt x="628" y="229"/>
                      </a:lnTo>
                      <a:lnTo>
                        <a:pt x="626" y="228"/>
                      </a:lnTo>
                      <a:lnTo>
                        <a:pt x="625" y="227"/>
                      </a:lnTo>
                      <a:lnTo>
                        <a:pt x="626" y="227"/>
                      </a:lnTo>
                      <a:lnTo>
                        <a:pt x="626" y="227"/>
                      </a:lnTo>
                      <a:lnTo>
                        <a:pt x="626" y="227"/>
                      </a:lnTo>
                      <a:lnTo>
                        <a:pt x="626" y="227"/>
                      </a:lnTo>
                      <a:lnTo>
                        <a:pt x="626" y="225"/>
                      </a:lnTo>
                      <a:lnTo>
                        <a:pt x="628" y="225"/>
                      </a:lnTo>
                      <a:lnTo>
                        <a:pt x="628" y="225"/>
                      </a:lnTo>
                      <a:lnTo>
                        <a:pt x="628" y="225"/>
                      </a:lnTo>
                      <a:lnTo>
                        <a:pt x="628" y="224"/>
                      </a:lnTo>
                      <a:lnTo>
                        <a:pt x="642" y="225"/>
                      </a:lnTo>
                      <a:lnTo>
                        <a:pt x="642" y="225"/>
                      </a:lnTo>
                      <a:lnTo>
                        <a:pt x="645" y="225"/>
                      </a:lnTo>
                      <a:lnTo>
                        <a:pt x="646" y="227"/>
                      </a:lnTo>
                      <a:lnTo>
                        <a:pt x="648" y="227"/>
                      </a:lnTo>
                      <a:lnTo>
                        <a:pt x="650" y="229"/>
                      </a:lnTo>
                      <a:lnTo>
                        <a:pt x="652" y="229"/>
                      </a:lnTo>
                      <a:lnTo>
                        <a:pt x="652" y="231"/>
                      </a:lnTo>
                      <a:lnTo>
                        <a:pt x="656" y="231"/>
                      </a:lnTo>
                      <a:lnTo>
                        <a:pt x="658" y="233"/>
                      </a:lnTo>
                      <a:lnTo>
                        <a:pt x="663" y="233"/>
                      </a:lnTo>
                      <a:lnTo>
                        <a:pt x="663" y="232"/>
                      </a:lnTo>
                      <a:lnTo>
                        <a:pt x="660" y="231"/>
                      </a:lnTo>
                      <a:lnTo>
                        <a:pt x="659" y="229"/>
                      </a:lnTo>
                      <a:lnTo>
                        <a:pt x="659" y="228"/>
                      </a:lnTo>
                      <a:lnTo>
                        <a:pt x="660" y="228"/>
                      </a:lnTo>
                      <a:lnTo>
                        <a:pt x="662" y="228"/>
                      </a:lnTo>
                      <a:lnTo>
                        <a:pt x="662" y="228"/>
                      </a:lnTo>
                      <a:lnTo>
                        <a:pt x="663" y="227"/>
                      </a:lnTo>
                      <a:lnTo>
                        <a:pt x="663" y="227"/>
                      </a:lnTo>
                      <a:lnTo>
                        <a:pt x="663" y="227"/>
                      </a:lnTo>
                      <a:lnTo>
                        <a:pt x="660" y="225"/>
                      </a:lnTo>
                      <a:lnTo>
                        <a:pt x="659" y="225"/>
                      </a:lnTo>
                      <a:lnTo>
                        <a:pt x="659" y="225"/>
                      </a:lnTo>
                      <a:lnTo>
                        <a:pt x="658" y="227"/>
                      </a:lnTo>
                      <a:lnTo>
                        <a:pt x="658" y="224"/>
                      </a:lnTo>
                      <a:lnTo>
                        <a:pt x="658" y="224"/>
                      </a:lnTo>
                      <a:lnTo>
                        <a:pt x="658" y="224"/>
                      </a:lnTo>
                      <a:lnTo>
                        <a:pt x="659" y="223"/>
                      </a:lnTo>
                      <a:lnTo>
                        <a:pt x="663" y="223"/>
                      </a:lnTo>
                      <a:lnTo>
                        <a:pt x="663" y="223"/>
                      </a:lnTo>
                      <a:lnTo>
                        <a:pt x="662" y="221"/>
                      </a:lnTo>
                      <a:lnTo>
                        <a:pt x="662" y="221"/>
                      </a:lnTo>
                      <a:lnTo>
                        <a:pt x="660" y="220"/>
                      </a:lnTo>
                      <a:lnTo>
                        <a:pt x="659" y="220"/>
                      </a:lnTo>
                      <a:lnTo>
                        <a:pt x="659" y="220"/>
                      </a:lnTo>
                      <a:lnTo>
                        <a:pt x="659" y="220"/>
                      </a:lnTo>
                      <a:lnTo>
                        <a:pt x="658" y="220"/>
                      </a:lnTo>
                      <a:lnTo>
                        <a:pt x="664" y="220"/>
                      </a:lnTo>
                      <a:lnTo>
                        <a:pt x="663" y="217"/>
                      </a:lnTo>
                      <a:lnTo>
                        <a:pt x="662" y="216"/>
                      </a:lnTo>
                      <a:lnTo>
                        <a:pt x="660" y="216"/>
                      </a:lnTo>
                      <a:lnTo>
                        <a:pt x="656" y="216"/>
                      </a:lnTo>
                      <a:lnTo>
                        <a:pt x="656" y="217"/>
                      </a:lnTo>
                      <a:lnTo>
                        <a:pt x="654" y="217"/>
                      </a:lnTo>
                      <a:lnTo>
                        <a:pt x="654" y="216"/>
                      </a:lnTo>
                      <a:lnTo>
                        <a:pt x="660" y="214"/>
                      </a:lnTo>
                      <a:lnTo>
                        <a:pt x="660" y="214"/>
                      </a:lnTo>
                      <a:lnTo>
                        <a:pt x="659" y="214"/>
                      </a:lnTo>
                      <a:lnTo>
                        <a:pt x="659" y="212"/>
                      </a:lnTo>
                      <a:lnTo>
                        <a:pt x="656" y="214"/>
                      </a:lnTo>
                      <a:lnTo>
                        <a:pt x="654" y="215"/>
                      </a:lnTo>
                      <a:lnTo>
                        <a:pt x="650" y="215"/>
                      </a:lnTo>
                      <a:lnTo>
                        <a:pt x="648" y="215"/>
                      </a:lnTo>
                      <a:lnTo>
                        <a:pt x="647" y="214"/>
                      </a:lnTo>
                      <a:lnTo>
                        <a:pt x="647" y="214"/>
                      </a:lnTo>
                      <a:lnTo>
                        <a:pt x="647" y="214"/>
                      </a:lnTo>
                      <a:lnTo>
                        <a:pt x="648" y="212"/>
                      </a:lnTo>
                      <a:lnTo>
                        <a:pt x="648" y="212"/>
                      </a:lnTo>
                      <a:lnTo>
                        <a:pt x="645" y="212"/>
                      </a:lnTo>
                      <a:lnTo>
                        <a:pt x="645" y="211"/>
                      </a:lnTo>
                      <a:lnTo>
                        <a:pt x="643" y="211"/>
                      </a:lnTo>
                      <a:lnTo>
                        <a:pt x="643" y="211"/>
                      </a:lnTo>
                      <a:lnTo>
                        <a:pt x="639" y="211"/>
                      </a:lnTo>
                      <a:lnTo>
                        <a:pt x="638" y="210"/>
                      </a:lnTo>
                      <a:lnTo>
                        <a:pt x="635" y="210"/>
                      </a:lnTo>
                      <a:lnTo>
                        <a:pt x="635" y="211"/>
                      </a:lnTo>
                      <a:lnTo>
                        <a:pt x="634" y="211"/>
                      </a:lnTo>
                      <a:lnTo>
                        <a:pt x="633" y="208"/>
                      </a:lnTo>
                      <a:lnTo>
                        <a:pt x="633" y="208"/>
                      </a:lnTo>
                      <a:lnTo>
                        <a:pt x="633" y="207"/>
                      </a:lnTo>
                      <a:lnTo>
                        <a:pt x="631" y="207"/>
                      </a:lnTo>
                      <a:lnTo>
                        <a:pt x="631" y="210"/>
                      </a:lnTo>
                      <a:lnTo>
                        <a:pt x="630" y="211"/>
                      </a:lnTo>
                      <a:lnTo>
                        <a:pt x="630" y="214"/>
                      </a:lnTo>
                      <a:lnTo>
                        <a:pt x="629" y="214"/>
                      </a:lnTo>
                      <a:lnTo>
                        <a:pt x="628" y="215"/>
                      </a:lnTo>
                      <a:lnTo>
                        <a:pt x="625" y="215"/>
                      </a:lnTo>
                      <a:lnTo>
                        <a:pt x="624" y="215"/>
                      </a:lnTo>
                      <a:lnTo>
                        <a:pt x="624" y="214"/>
                      </a:lnTo>
                      <a:lnTo>
                        <a:pt x="620" y="214"/>
                      </a:lnTo>
                      <a:lnTo>
                        <a:pt x="620" y="214"/>
                      </a:lnTo>
                      <a:lnTo>
                        <a:pt x="620" y="212"/>
                      </a:lnTo>
                      <a:lnTo>
                        <a:pt x="620" y="212"/>
                      </a:lnTo>
                      <a:lnTo>
                        <a:pt x="620" y="212"/>
                      </a:lnTo>
                      <a:lnTo>
                        <a:pt x="618" y="211"/>
                      </a:lnTo>
                      <a:lnTo>
                        <a:pt x="617" y="211"/>
                      </a:lnTo>
                      <a:lnTo>
                        <a:pt x="617" y="210"/>
                      </a:lnTo>
                      <a:lnTo>
                        <a:pt x="620" y="208"/>
                      </a:lnTo>
                      <a:lnTo>
                        <a:pt x="621" y="207"/>
                      </a:lnTo>
                      <a:lnTo>
                        <a:pt x="621" y="206"/>
                      </a:lnTo>
                      <a:lnTo>
                        <a:pt x="621" y="206"/>
                      </a:lnTo>
                      <a:lnTo>
                        <a:pt x="621" y="206"/>
                      </a:lnTo>
                      <a:lnTo>
                        <a:pt x="618" y="206"/>
                      </a:lnTo>
                      <a:lnTo>
                        <a:pt x="618" y="203"/>
                      </a:lnTo>
                      <a:lnTo>
                        <a:pt x="620" y="203"/>
                      </a:lnTo>
                      <a:lnTo>
                        <a:pt x="620" y="202"/>
                      </a:lnTo>
                      <a:lnTo>
                        <a:pt x="621" y="199"/>
                      </a:lnTo>
                      <a:lnTo>
                        <a:pt x="622" y="198"/>
                      </a:lnTo>
                      <a:lnTo>
                        <a:pt x="620" y="198"/>
                      </a:lnTo>
                      <a:lnTo>
                        <a:pt x="620" y="197"/>
                      </a:lnTo>
                      <a:lnTo>
                        <a:pt x="621" y="195"/>
                      </a:lnTo>
                      <a:lnTo>
                        <a:pt x="624" y="195"/>
                      </a:lnTo>
                      <a:lnTo>
                        <a:pt x="625" y="195"/>
                      </a:lnTo>
                      <a:lnTo>
                        <a:pt x="626" y="195"/>
                      </a:lnTo>
                      <a:lnTo>
                        <a:pt x="626" y="193"/>
                      </a:lnTo>
                      <a:lnTo>
                        <a:pt x="628" y="191"/>
                      </a:lnTo>
                      <a:lnTo>
                        <a:pt x="628" y="190"/>
                      </a:lnTo>
                      <a:lnTo>
                        <a:pt x="628" y="190"/>
                      </a:lnTo>
                      <a:lnTo>
                        <a:pt x="626" y="190"/>
                      </a:lnTo>
                      <a:lnTo>
                        <a:pt x="626" y="189"/>
                      </a:lnTo>
                      <a:lnTo>
                        <a:pt x="628" y="189"/>
                      </a:lnTo>
                      <a:lnTo>
                        <a:pt x="628" y="187"/>
                      </a:lnTo>
                      <a:lnTo>
                        <a:pt x="624" y="187"/>
                      </a:lnTo>
                      <a:lnTo>
                        <a:pt x="625" y="185"/>
                      </a:lnTo>
                      <a:lnTo>
                        <a:pt x="624" y="185"/>
                      </a:lnTo>
                      <a:lnTo>
                        <a:pt x="624" y="182"/>
                      </a:lnTo>
                      <a:lnTo>
                        <a:pt x="622" y="182"/>
                      </a:lnTo>
                      <a:lnTo>
                        <a:pt x="621" y="181"/>
                      </a:lnTo>
                      <a:lnTo>
                        <a:pt x="621" y="180"/>
                      </a:lnTo>
                      <a:lnTo>
                        <a:pt x="621" y="180"/>
                      </a:lnTo>
                      <a:lnTo>
                        <a:pt x="621" y="180"/>
                      </a:lnTo>
                      <a:lnTo>
                        <a:pt x="621" y="178"/>
                      </a:lnTo>
                      <a:lnTo>
                        <a:pt x="622" y="178"/>
                      </a:lnTo>
                      <a:lnTo>
                        <a:pt x="622" y="178"/>
                      </a:lnTo>
                      <a:lnTo>
                        <a:pt x="622" y="178"/>
                      </a:lnTo>
                      <a:lnTo>
                        <a:pt x="621" y="178"/>
                      </a:lnTo>
                      <a:lnTo>
                        <a:pt x="621" y="177"/>
                      </a:lnTo>
                      <a:lnTo>
                        <a:pt x="620" y="176"/>
                      </a:lnTo>
                      <a:lnTo>
                        <a:pt x="620" y="176"/>
                      </a:lnTo>
                      <a:lnTo>
                        <a:pt x="618" y="176"/>
                      </a:lnTo>
                      <a:lnTo>
                        <a:pt x="618" y="173"/>
                      </a:lnTo>
                      <a:lnTo>
                        <a:pt x="614" y="170"/>
                      </a:lnTo>
                      <a:lnTo>
                        <a:pt x="614" y="169"/>
                      </a:lnTo>
                      <a:lnTo>
                        <a:pt x="608" y="170"/>
                      </a:lnTo>
                      <a:lnTo>
                        <a:pt x="608" y="169"/>
                      </a:lnTo>
                      <a:lnTo>
                        <a:pt x="613" y="168"/>
                      </a:lnTo>
                      <a:lnTo>
                        <a:pt x="613" y="166"/>
                      </a:lnTo>
                      <a:lnTo>
                        <a:pt x="613" y="166"/>
                      </a:lnTo>
                      <a:lnTo>
                        <a:pt x="614" y="165"/>
                      </a:lnTo>
                      <a:lnTo>
                        <a:pt x="613" y="164"/>
                      </a:lnTo>
                      <a:lnTo>
                        <a:pt x="613" y="164"/>
                      </a:lnTo>
                      <a:lnTo>
                        <a:pt x="613" y="164"/>
                      </a:lnTo>
                      <a:lnTo>
                        <a:pt x="614" y="161"/>
                      </a:lnTo>
                      <a:lnTo>
                        <a:pt x="613" y="161"/>
                      </a:lnTo>
                      <a:lnTo>
                        <a:pt x="612" y="160"/>
                      </a:lnTo>
                      <a:lnTo>
                        <a:pt x="611" y="160"/>
                      </a:lnTo>
                      <a:lnTo>
                        <a:pt x="608" y="160"/>
                      </a:lnTo>
                      <a:lnTo>
                        <a:pt x="608" y="160"/>
                      </a:lnTo>
                      <a:lnTo>
                        <a:pt x="608" y="159"/>
                      </a:lnTo>
                      <a:lnTo>
                        <a:pt x="608" y="159"/>
                      </a:lnTo>
                      <a:lnTo>
                        <a:pt x="608" y="157"/>
                      </a:lnTo>
                      <a:lnTo>
                        <a:pt x="605" y="156"/>
                      </a:lnTo>
                      <a:lnTo>
                        <a:pt x="605" y="155"/>
                      </a:lnTo>
                      <a:lnTo>
                        <a:pt x="604" y="155"/>
                      </a:lnTo>
                      <a:lnTo>
                        <a:pt x="604" y="153"/>
                      </a:lnTo>
                      <a:lnTo>
                        <a:pt x="601" y="153"/>
                      </a:lnTo>
                      <a:lnTo>
                        <a:pt x="600" y="152"/>
                      </a:lnTo>
                      <a:lnTo>
                        <a:pt x="596" y="151"/>
                      </a:lnTo>
                      <a:lnTo>
                        <a:pt x="596" y="147"/>
                      </a:lnTo>
                      <a:lnTo>
                        <a:pt x="592" y="144"/>
                      </a:lnTo>
                      <a:lnTo>
                        <a:pt x="592" y="143"/>
                      </a:lnTo>
                      <a:lnTo>
                        <a:pt x="588" y="143"/>
                      </a:lnTo>
                      <a:lnTo>
                        <a:pt x="588" y="143"/>
                      </a:lnTo>
                      <a:lnTo>
                        <a:pt x="587" y="143"/>
                      </a:lnTo>
                      <a:lnTo>
                        <a:pt x="586" y="143"/>
                      </a:lnTo>
                      <a:lnTo>
                        <a:pt x="584" y="143"/>
                      </a:lnTo>
                      <a:lnTo>
                        <a:pt x="583" y="143"/>
                      </a:lnTo>
                      <a:lnTo>
                        <a:pt x="583" y="143"/>
                      </a:lnTo>
                      <a:lnTo>
                        <a:pt x="583" y="143"/>
                      </a:lnTo>
                      <a:lnTo>
                        <a:pt x="583" y="143"/>
                      </a:lnTo>
                      <a:lnTo>
                        <a:pt x="583" y="142"/>
                      </a:lnTo>
                      <a:lnTo>
                        <a:pt x="580" y="140"/>
                      </a:lnTo>
                      <a:lnTo>
                        <a:pt x="580" y="140"/>
                      </a:lnTo>
                      <a:lnTo>
                        <a:pt x="579" y="139"/>
                      </a:lnTo>
                      <a:lnTo>
                        <a:pt x="578" y="138"/>
                      </a:lnTo>
                      <a:lnTo>
                        <a:pt x="576" y="136"/>
                      </a:lnTo>
                      <a:lnTo>
                        <a:pt x="574" y="136"/>
                      </a:lnTo>
                      <a:lnTo>
                        <a:pt x="571" y="135"/>
                      </a:lnTo>
                      <a:lnTo>
                        <a:pt x="569" y="134"/>
                      </a:lnTo>
                      <a:lnTo>
                        <a:pt x="563" y="134"/>
                      </a:lnTo>
                      <a:lnTo>
                        <a:pt x="563" y="132"/>
                      </a:lnTo>
                      <a:lnTo>
                        <a:pt x="562" y="132"/>
                      </a:lnTo>
                      <a:lnTo>
                        <a:pt x="561" y="132"/>
                      </a:lnTo>
                      <a:lnTo>
                        <a:pt x="559" y="132"/>
                      </a:lnTo>
                      <a:lnTo>
                        <a:pt x="558" y="131"/>
                      </a:lnTo>
                      <a:lnTo>
                        <a:pt x="557" y="134"/>
                      </a:lnTo>
                      <a:lnTo>
                        <a:pt x="554" y="135"/>
                      </a:lnTo>
                      <a:lnTo>
                        <a:pt x="553" y="136"/>
                      </a:lnTo>
                      <a:lnTo>
                        <a:pt x="553" y="134"/>
                      </a:lnTo>
                      <a:lnTo>
                        <a:pt x="552" y="132"/>
                      </a:lnTo>
                      <a:lnTo>
                        <a:pt x="552" y="130"/>
                      </a:lnTo>
                      <a:lnTo>
                        <a:pt x="549" y="131"/>
                      </a:lnTo>
                      <a:lnTo>
                        <a:pt x="546" y="132"/>
                      </a:lnTo>
                      <a:lnTo>
                        <a:pt x="546" y="134"/>
                      </a:lnTo>
                      <a:lnTo>
                        <a:pt x="539" y="134"/>
                      </a:lnTo>
                      <a:lnTo>
                        <a:pt x="537" y="135"/>
                      </a:lnTo>
                      <a:lnTo>
                        <a:pt x="537" y="135"/>
                      </a:lnTo>
                      <a:lnTo>
                        <a:pt x="536" y="135"/>
                      </a:lnTo>
                      <a:lnTo>
                        <a:pt x="535" y="135"/>
                      </a:lnTo>
                      <a:lnTo>
                        <a:pt x="533" y="134"/>
                      </a:lnTo>
                      <a:lnTo>
                        <a:pt x="533" y="135"/>
                      </a:lnTo>
                      <a:lnTo>
                        <a:pt x="533" y="136"/>
                      </a:lnTo>
                      <a:lnTo>
                        <a:pt x="532" y="138"/>
                      </a:lnTo>
                      <a:lnTo>
                        <a:pt x="531" y="138"/>
                      </a:lnTo>
                      <a:lnTo>
                        <a:pt x="529" y="138"/>
                      </a:lnTo>
                      <a:lnTo>
                        <a:pt x="528" y="136"/>
                      </a:lnTo>
                      <a:lnTo>
                        <a:pt x="528" y="135"/>
                      </a:lnTo>
                      <a:lnTo>
                        <a:pt x="527" y="132"/>
                      </a:lnTo>
                      <a:lnTo>
                        <a:pt x="527" y="132"/>
                      </a:lnTo>
                      <a:lnTo>
                        <a:pt x="523" y="134"/>
                      </a:lnTo>
                      <a:lnTo>
                        <a:pt x="519" y="134"/>
                      </a:lnTo>
                      <a:lnTo>
                        <a:pt x="518" y="135"/>
                      </a:lnTo>
                      <a:lnTo>
                        <a:pt x="518" y="136"/>
                      </a:lnTo>
                      <a:lnTo>
                        <a:pt x="515" y="135"/>
                      </a:lnTo>
                      <a:lnTo>
                        <a:pt x="514" y="132"/>
                      </a:lnTo>
                      <a:lnTo>
                        <a:pt x="511" y="132"/>
                      </a:lnTo>
                      <a:lnTo>
                        <a:pt x="511" y="132"/>
                      </a:lnTo>
                      <a:lnTo>
                        <a:pt x="510" y="134"/>
                      </a:lnTo>
                      <a:lnTo>
                        <a:pt x="508" y="135"/>
                      </a:lnTo>
                      <a:lnTo>
                        <a:pt x="508" y="136"/>
                      </a:lnTo>
                      <a:lnTo>
                        <a:pt x="510" y="136"/>
                      </a:lnTo>
                      <a:lnTo>
                        <a:pt x="510" y="140"/>
                      </a:lnTo>
                      <a:lnTo>
                        <a:pt x="510" y="140"/>
                      </a:lnTo>
                      <a:lnTo>
                        <a:pt x="510" y="140"/>
                      </a:lnTo>
                      <a:lnTo>
                        <a:pt x="510" y="142"/>
                      </a:lnTo>
                      <a:lnTo>
                        <a:pt x="501" y="140"/>
                      </a:lnTo>
                      <a:lnTo>
                        <a:pt x="501" y="139"/>
                      </a:lnTo>
                      <a:lnTo>
                        <a:pt x="495" y="140"/>
                      </a:lnTo>
                      <a:lnTo>
                        <a:pt x="495" y="139"/>
                      </a:lnTo>
                      <a:lnTo>
                        <a:pt x="493" y="139"/>
                      </a:lnTo>
                      <a:lnTo>
                        <a:pt x="489" y="134"/>
                      </a:lnTo>
                      <a:lnTo>
                        <a:pt x="487" y="134"/>
                      </a:lnTo>
                      <a:lnTo>
                        <a:pt x="487" y="132"/>
                      </a:lnTo>
                      <a:lnTo>
                        <a:pt x="491" y="131"/>
                      </a:lnTo>
                      <a:lnTo>
                        <a:pt x="491" y="130"/>
                      </a:lnTo>
                      <a:lnTo>
                        <a:pt x="491" y="130"/>
                      </a:lnTo>
                      <a:lnTo>
                        <a:pt x="489" y="130"/>
                      </a:lnTo>
                      <a:lnTo>
                        <a:pt x="486" y="130"/>
                      </a:lnTo>
                      <a:lnTo>
                        <a:pt x="484" y="128"/>
                      </a:lnTo>
                      <a:lnTo>
                        <a:pt x="482" y="127"/>
                      </a:lnTo>
                      <a:lnTo>
                        <a:pt x="478" y="128"/>
                      </a:lnTo>
                      <a:lnTo>
                        <a:pt x="478" y="127"/>
                      </a:lnTo>
                      <a:lnTo>
                        <a:pt x="477" y="127"/>
                      </a:lnTo>
                      <a:lnTo>
                        <a:pt x="477" y="123"/>
                      </a:lnTo>
                      <a:lnTo>
                        <a:pt x="476" y="123"/>
                      </a:lnTo>
                      <a:lnTo>
                        <a:pt x="476" y="122"/>
                      </a:lnTo>
                      <a:lnTo>
                        <a:pt x="477" y="122"/>
                      </a:lnTo>
                      <a:lnTo>
                        <a:pt x="478" y="121"/>
                      </a:lnTo>
                      <a:lnTo>
                        <a:pt x="480" y="119"/>
                      </a:lnTo>
                      <a:lnTo>
                        <a:pt x="481" y="121"/>
                      </a:lnTo>
                      <a:lnTo>
                        <a:pt x="481" y="121"/>
                      </a:lnTo>
                      <a:lnTo>
                        <a:pt x="482" y="121"/>
                      </a:lnTo>
                      <a:lnTo>
                        <a:pt x="484" y="123"/>
                      </a:lnTo>
                      <a:lnTo>
                        <a:pt x="486" y="123"/>
                      </a:lnTo>
                      <a:lnTo>
                        <a:pt x="489" y="123"/>
                      </a:lnTo>
                      <a:lnTo>
                        <a:pt x="491" y="123"/>
                      </a:lnTo>
                      <a:lnTo>
                        <a:pt x="493" y="123"/>
                      </a:lnTo>
                      <a:lnTo>
                        <a:pt x="490" y="122"/>
                      </a:lnTo>
                      <a:lnTo>
                        <a:pt x="490" y="121"/>
                      </a:lnTo>
                      <a:lnTo>
                        <a:pt x="495" y="119"/>
                      </a:lnTo>
                      <a:lnTo>
                        <a:pt x="499" y="118"/>
                      </a:lnTo>
                      <a:lnTo>
                        <a:pt x="503" y="117"/>
                      </a:lnTo>
                      <a:lnTo>
                        <a:pt x="510" y="117"/>
                      </a:lnTo>
                      <a:lnTo>
                        <a:pt x="510" y="117"/>
                      </a:lnTo>
                      <a:lnTo>
                        <a:pt x="511" y="117"/>
                      </a:lnTo>
                      <a:lnTo>
                        <a:pt x="511" y="115"/>
                      </a:lnTo>
                      <a:lnTo>
                        <a:pt x="521" y="115"/>
                      </a:lnTo>
                      <a:lnTo>
                        <a:pt x="521" y="115"/>
                      </a:lnTo>
                      <a:lnTo>
                        <a:pt x="523" y="115"/>
                      </a:lnTo>
                      <a:lnTo>
                        <a:pt x="523" y="115"/>
                      </a:lnTo>
                      <a:lnTo>
                        <a:pt x="523" y="117"/>
                      </a:lnTo>
                      <a:lnTo>
                        <a:pt x="524" y="117"/>
                      </a:lnTo>
                      <a:lnTo>
                        <a:pt x="525" y="118"/>
                      </a:lnTo>
                      <a:lnTo>
                        <a:pt x="525" y="117"/>
                      </a:lnTo>
                      <a:lnTo>
                        <a:pt x="527" y="115"/>
                      </a:lnTo>
                      <a:lnTo>
                        <a:pt x="528" y="115"/>
                      </a:lnTo>
                      <a:lnTo>
                        <a:pt x="528" y="114"/>
                      </a:lnTo>
                      <a:lnTo>
                        <a:pt x="528" y="114"/>
                      </a:lnTo>
                      <a:lnTo>
                        <a:pt x="528" y="114"/>
                      </a:lnTo>
                      <a:lnTo>
                        <a:pt x="527" y="111"/>
                      </a:lnTo>
                      <a:lnTo>
                        <a:pt x="516" y="111"/>
                      </a:lnTo>
                      <a:lnTo>
                        <a:pt x="515" y="113"/>
                      </a:lnTo>
                      <a:lnTo>
                        <a:pt x="512" y="113"/>
                      </a:lnTo>
                      <a:lnTo>
                        <a:pt x="508" y="113"/>
                      </a:lnTo>
                      <a:lnTo>
                        <a:pt x="506" y="113"/>
                      </a:lnTo>
                      <a:lnTo>
                        <a:pt x="503" y="114"/>
                      </a:lnTo>
                      <a:lnTo>
                        <a:pt x="502" y="113"/>
                      </a:lnTo>
                      <a:lnTo>
                        <a:pt x="501" y="110"/>
                      </a:lnTo>
                      <a:lnTo>
                        <a:pt x="501" y="109"/>
                      </a:lnTo>
                      <a:lnTo>
                        <a:pt x="498" y="108"/>
                      </a:lnTo>
                      <a:lnTo>
                        <a:pt x="497" y="110"/>
                      </a:lnTo>
                      <a:lnTo>
                        <a:pt x="495" y="113"/>
                      </a:lnTo>
                      <a:lnTo>
                        <a:pt x="494" y="114"/>
                      </a:lnTo>
                      <a:lnTo>
                        <a:pt x="491" y="114"/>
                      </a:lnTo>
                      <a:lnTo>
                        <a:pt x="490" y="114"/>
                      </a:lnTo>
                      <a:lnTo>
                        <a:pt x="489" y="113"/>
                      </a:lnTo>
                      <a:lnTo>
                        <a:pt x="487" y="113"/>
                      </a:lnTo>
                      <a:lnTo>
                        <a:pt x="486" y="113"/>
                      </a:lnTo>
                      <a:lnTo>
                        <a:pt x="485" y="113"/>
                      </a:lnTo>
                      <a:lnTo>
                        <a:pt x="484" y="113"/>
                      </a:lnTo>
                      <a:lnTo>
                        <a:pt x="484" y="113"/>
                      </a:lnTo>
                      <a:lnTo>
                        <a:pt x="482" y="111"/>
                      </a:lnTo>
                      <a:lnTo>
                        <a:pt x="482" y="111"/>
                      </a:lnTo>
                      <a:lnTo>
                        <a:pt x="481" y="110"/>
                      </a:lnTo>
                      <a:lnTo>
                        <a:pt x="480" y="110"/>
                      </a:lnTo>
                      <a:lnTo>
                        <a:pt x="480" y="109"/>
                      </a:lnTo>
                      <a:lnTo>
                        <a:pt x="476" y="109"/>
                      </a:lnTo>
                      <a:lnTo>
                        <a:pt x="474" y="106"/>
                      </a:lnTo>
                      <a:lnTo>
                        <a:pt x="473" y="106"/>
                      </a:lnTo>
                      <a:lnTo>
                        <a:pt x="472" y="105"/>
                      </a:lnTo>
                      <a:lnTo>
                        <a:pt x="472" y="104"/>
                      </a:lnTo>
                      <a:lnTo>
                        <a:pt x="470" y="104"/>
                      </a:lnTo>
                      <a:lnTo>
                        <a:pt x="470" y="102"/>
                      </a:lnTo>
                      <a:lnTo>
                        <a:pt x="470" y="101"/>
                      </a:lnTo>
                      <a:lnTo>
                        <a:pt x="469" y="101"/>
                      </a:lnTo>
                      <a:lnTo>
                        <a:pt x="469" y="100"/>
                      </a:lnTo>
                      <a:lnTo>
                        <a:pt x="472" y="97"/>
                      </a:lnTo>
                      <a:lnTo>
                        <a:pt x="472" y="96"/>
                      </a:lnTo>
                      <a:lnTo>
                        <a:pt x="473" y="96"/>
                      </a:lnTo>
                      <a:lnTo>
                        <a:pt x="474" y="94"/>
                      </a:lnTo>
                      <a:lnTo>
                        <a:pt x="476" y="94"/>
                      </a:lnTo>
                      <a:lnTo>
                        <a:pt x="477" y="94"/>
                      </a:lnTo>
                      <a:lnTo>
                        <a:pt x="480" y="94"/>
                      </a:lnTo>
                      <a:lnTo>
                        <a:pt x="482" y="94"/>
                      </a:lnTo>
                      <a:lnTo>
                        <a:pt x="482" y="94"/>
                      </a:lnTo>
                      <a:lnTo>
                        <a:pt x="484" y="94"/>
                      </a:lnTo>
                      <a:lnTo>
                        <a:pt x="484" y="93"/>
                      </a:lnTo>
                      <a:lnTo>
                        <a:pt x="489" y="93"/>
                      </a:lnTo>
                      <a:lnTo>
                        <a:pt x="489" y="93"/>
                      </a:lnTo>
                      <a:lnTo>
                        <a:pt x="498" y="92"/>
                      </a:lnTo>
                      <a:lnTo>
                        <a:pt x="498" y="92"/>
                      </a:lnTo>
                      <a:lnTo>
                        <a:pt x="503" y="92"/>
                      </a:lnTo>
                      <a:lnTo>
                        <a:pt x="503" y="92"/>
                      </a:lnTo>
                      <a:lnTo>
                        <a:pt x="506" y="90"/>
                      </a:lnTo>
                      <a:lnTo>
                        <a:pt x="506" y="90"/>
                      </a:lnTo>
                      <a:lnTo>
                        <a:pt x="508" y="90"/>
                      </a:lnTo>
                      <a:lnTo>
                        <a:pt x="508" y="89"/>
                      </a:lnTo>
                      <a:lnTo>
                        <a:pt x="511" y="89"/>
                      </a:lnTo>
                      <a:lnTo>
                        <a:pt x="511" y="89"/>
                      </a:lnTo>
                      <a:lnTo>
                        <a:pt x="514" y="89"/>
                      </a:lnTo>
                      <a:lnTo>
                        <a:pt x="514" y="88"/>
                      </a:lnTo>
                      <a:lnTo>
                        <a:pt x="514" y="88"/>
                      </a:lnTo>
                      <a:lnTo>
                        <a:pt x="515" y="88"/>
                      </a:lnTo>
                      <a:lnTo>
                        <a:pt x="516" y="89"/>
                      </a:lnTo>
                      <a:lnTo>
                        <a:pt x="518" y="89"/>
                      </a:lnTo>
                      <a:lnTo>
                        <a:pt x="518" y="88"/>
                      </a:lnTo>
                      <a:lnTo>
                        <a:pt x="524" y="88"/>
                      </a:lnTo>
                      <a:lnTo>
                        <a:pt x="524" y="89"/>
                      </a:lnTo>
                      <a:lnTo>
                        <a:pt x="527" y="88"/>
                      </a:lnTo>
                      <a:lnTo>
                        <a:pt x="527" y="89"/>
                      </a:lnTo>
                      <a:lnTo>
                        <a:pt x="529" y="90"/>
                      </a:lnTo>
                      <a:lnTo>
                        <a:pt x="529" y="89"/>
                      </a:lnTo>
                      <a:lnTo>
                        <a:pt x="529" y="89"/>
                      </a:lnTo>
                      <a:lnTo>
                        <a:pt x="531" y="88"/>
                      </a:lnTo>
                      <a:lnTo>
                        <a:pt x="531" y="88"/>
                      </a:lnTo>
                      <a:lnTo>
                        <a:pt x="533" y="88"/>
                      </a:lnTo>
                      <a:lnTo>
                        <a:pt x="536" y="85"/>
                      </a:lnTo>
                      <a:lnTo>
                        <a:pt x="537" y="85"/>
                      </a:lnTo>
                      <a:lnTo>
                        <a:pt x="537" y="84"/>
                      </a:lnTo>
                      <a:lnTo>
                        <a:pt x="540" y="83"/>
                      </a:lnTo>
                      <a:lnTo>
                        <a:pt x="541" y="81"/>
                      </a:lnTo>
                      <a:lnTo>
                        <a:pt x="542" y="80"/>
                      </a:lnTo>
                      <a:lnTo>
                        <a:pt x="542" y="79"/>
                      </a:lnTo>
                      <a:lnTo>
                        <a:pt x="542" y="77"/>
                      </a:lnTo>
                      <a:lnTo>
                        <a:pt x="542" y="76"/>
                      </a:lnTo>
                      <a:lnTo>
                        <a:pt x="541" y="75"/>
                      </a:lnTo>
                      <a:lnTo>
                        <a:pt x="542" y="75"/>
                      </a:lnTo>
                      <a:lnTo>
                        <a:pt x="542" y="73"/>
                      </a:lnTo>
                      <a:lnTo>
                        <a:pt x="544" y="73"/>
                      </a:lnTo>
                      <a:lnTo>
                        <a:pt x="544" y="72"/>
                      </a:lnTo>
                      <a:lnTo>
                        <a:pt x="542" y="72"/>
                      </a:lnTo>
                      <a:lnTo>
                        <a:pt x="542" y="71"/>
                      </a:lnTo>
                      <a:lnTo>
                        <a:pt x="542" y="70"/>
                      </a:lnTo>
                      <a:lnTo>
                        <a:pt x="544" y="70"/>
                      </a:lnTo>
                      <a:lnTo>
                        <a:pt x="544" y="68"/>
                      </a:lnTo>
                      <a:lnTo>
                        <a:pt x="541" y="68"/>
                      </a:lnTo>
                      <a:lnTo>
                        <a:pt x="540" y="70"/>
                      </a:lnTo>
                      <a:lnTo>
                        <a:pt x="539" y="70"/>
                      </a:lnTo>
                      <a:lnTo>
                        <a:pt x="537" y="68"/>
                      </a:lnTo>
                      <a:lnTo>
                        <a:pt x="535" y="68"/>
                      </a:lnTo>
                      <a:lnTo>
                        <a:pt x="533" y="68"/>
                      </a:lnTo>
                      <a:lnTo>
                        <a:pt x="532" y="70"/>
                      </a:lnTo>
                      <a:lnTo>
                        <a:pt x="531" y="71"/>
                      </a:lnTo>
                      <a:lnTo>
                        <a:pt x="528" y="71"/>
                      </a:lnTo>
                      <a:lnTo>
                        <a:pt x="527" y="70"/>
                      </a:lnTo>
                      <a:lnTo>
                        <a:pt x="525" y="68"/>
                      </a:lnTo>
                      <a:lnTo>
                        <a:pt x="523" y="68"/>
                      </a:lnTo>
                      <a:lnTo>
                        <a:pt x="523" y="68"/>
                      </a:lnTo>
                      <a:lnTo>
                        <a:pt x="520" y="68"/>
                      </a:lnTo>
                      <a:lnTo>
                        <a:pt x="519" y="70"/>
                      </a:lnTo>
                      <a:lnTo>
                        <a:pt x="516" y="70"/>
                      </a:lnTo>
                      <a:lnTo>
                        <a:pt x="515" y="71"/>
                      </a:lnTo>
                      <a:lnTo>
                        <a:pt x="514" y="70"/>
                      </a:lnTo>
                      <a:lnTo>
                        <a:pt x="514" y="68"/>
                      </a:lnTo>
                      <a:lnTo>
                        <a:pt x="512" y="67"/>
                      </a:lnTo>
                      <a:lnTo>
                        <a:pt x="514" y="67"/>
                      </a:lnTo>
                      <a:lnTo>
                        <a:pt x="514" y="67"/>
                      </a:lnTo>
                      <a:lnTo>
                        <a:pt x="514" y="67"/>
                      </a:lnTo>
                      <a:lnTo>
                        <a:pt x="514" y="67"/>
                      </a:lnTo>
                      <a:lnTo>
                        <a:pt x="514" y="66"/>
                      </a:lnTo>
                      <a:lnTo>
                        <a:pt x="514" y="66"/>
                      </a:lnTo>
                      <a:lnTo>
                        <a:pt x="515" y="64"/>
                      </a:lnTo>
                      <a:lnTo>
                        <a:pt x="515" y="63"/>
                      </a:lnTo>
                      <a:lnTo>
                        <a:pt x="515" y="62"/>
                      </a:lnTo>
                      <a:lnTo>
                        <a:pt x="516" y="60"/>
                      </a:lnTo>
                      <a:lnTo>
                        <a:pt x="518" y="60"/>
                      </a:lnTo>
                      <a:lnTo>
                        <a:pt x="518" y="59"/>
                      </a:lnTo>
                      <a:lnTo>
                        <a:pt x="521" y="59"/>
                      </a:lnTo>
                      <a:lnTo>
                        <a:pt x="521" y="58"/>
                      </a:lnTo>
                      <a:lnTo>
                        <a:pt x="523" y="58"/>
                      </a:lnTo>
                      <a:lnTo>
                        <a:pt x="523" y="58"/>
                      </a:lnTo>
                      <a:lnTo>
                        <a:pt x="525" y="58"/>
                      </a:lnTo>
                      <a:lnTo>
                        <a:pt x="525" y="56"/>
                      </a:lnTo>
                      <a:lnTo>
                        <a:pt x="531" y="56"/>
                      </a:lnTo>
                      <a:lnTo>
                        <a:pt x="531" y="56"/>
                      </a:lnTo>
                      <a:lnTo>
                        <a:pt x="532" y="56"/>
                      </a:lnTo>
                      <a:lnTo>
                        <a:pt x="532" y="55"/>
                      </a:lnTo>
                      <a:lnTo>
                        <a:pt x="535" y="55"/>
                      </a:lnTo>
                      <a:lnTo>
                        <a:pt x="535" y="55"/>
                      </a:lnTo>
                      <a:lnTo>
                        <a:pt x="537" y="55"/>
                      </a:lnTo>
                      <a:lnTo>
                        <a:pt x="537" y="54"/>
                      </a:lnTo>
                      <a:lnTo>
                        <a:pt x="539" y="54"/>
                      </a:lnTo>
                      <a:lnTo>
                        <a:pt x="539" y="54"/>
                      </a:lnTo>
                      <a:lnTo>
                        <a:pt x="540" y="54"/>
                      </a:lnTo>
                      <a:lnTo>
                        <a:pt x="540" y="53"/>
                      </a:lnTo>
                      <a:lnTo>
                        <a:pt x="541" y="53"/>
                      </a:lnTo>
                      <a:lnTo>
                        <a:pt x="541" y="53"/>
                      </a:lnTo>
                      <a:lnTo>
                        <a:pt x="542" y="53"/>
                      </a:lnTo>
                      <a:lnTo>
                        <a:pt x="544" y="51"/>
                      </a:lnTo>
                      <a:lnTo>
                        <a:pt x="549" y="50"/>
                      </a:lnTo>
                      <a:lnTo>
                        <a:pt x="549" y="50"/>
                      </a:lnTo>
                      <a:lnTo>
                        <a:pt x="550" y="50"/>
                      </a:lnTo>
                      <a:lnTo>
                        <a:pt x="550" y="49"/>
                      </a:lnTo>
                      <a:lnTo>
                        <a:pt x="559" y="50"/>
                      </a:lnTo>
                      <a:lnTo>
                        <a:pt x="559" y="50"/>
                      </a:lnTo>
                      <a:lnTo>
                        <a:pt x="561" y="51"/>
                      </a:lnTo>
                      <a:lnTo>
                        <a:pt x="561" y="51"/>
                      </a:lnTo>
                      <a:lnTo>
                        <a:pt x="561" y="51"/>
                      </a:lnTo>
                      <a:lnTo>
                        <a:pt x="562" y="51"/>
                      </a:lnTo>
                      <a:lnTo>
                        <a:pt x="563" y="54"/>
                      </a:lnTo>
                      <a:lnTo>
                        <a:pt x="565" y="54"/>
                      </a:lnTo>
                      <a:lnTo>
                        <a:pt x="565" y="53"/>
                      </a:lnTo>
                      <a:lnTo>
                        <a:pt x="566" y="53"/>
                      </a:lnTo>
                      <a:lnTo>
                        <a:pt x="566" y="53"/>
                      </a:lnTo>
                      <a:lnTo>
                        <a:pt x="566" y="51"/>
                      </a:lnTo>
                      <a:lnTo>
                        <a:pt x="565" y="51"/>
                      </a:lnTo>
                      <a:lnTo>
                        <a:pt x="565" y="51"/>
                      </a:lnTo>
                      <a:lnTo>
                        <a:pt x="565" y="50"/>
                      </a:lnTo>
                      <a:lnTo>
                        <a:pt x="565" y="50"/>
                      </a:lnTo>
                      <a:lnTo>
                        <a:pt x="563" y="50"/>
                      </a:lnTo>
                      <a:lnTo>
                        <a:pt x="563" y="49"/>
                      </a:lnTo>
                      <a:lnTo>
                        <a:pt x="563" y="46"/>
                      </a:lnTo>
                      <a:lnTo>
                        <a:pt x="565" y="45"/>
                      </a:lnTo>
                      <a:lnTo>
                        <a:pt x="565" y="43"/>
                      </a:lnTo>
                      <a:lnTo>
                        <a:pt x="566" y="41"/>
                      </a:lnTo>
                      <a:lnTo>
                        <a:pt x="566" y="39"/>
                      </a:lnTo>
                      <a:lnTo>
                        <a:pt x="567" y="38"/>
                      </a:lnTo>
                      <a:lnTo>
                        <a:pt x="570" y="37"/>
                      </a:lnTo>
                      <a:lnTo>
                        <a:pt x="570" y="38"/>
                      </a:lnTo>
                      <a:lnTo>
                        <a:pt x="574" y="38"/>
                      </a:lnTo>
                      <a:lnTo>
                        <a:pt x="574" y="39"/>
                      </a:lnTo>
                      <a:lnTo>
                        <a:pt x="575" y="39"/>
                      </a:lnTo>
                      <a:lnTo>
                        <a:pt x="576" y="41"/>
                      </a:lnTo>
                      <a:lnTo>
                        <a:pt x="576" y="42"/>
                      </a:lnTo>
                      <a:lnTo>
                        <a:pt x="578" y="43"/>
                      </a:lnTo>
                      <a:lnTo>
                        <a:pt x="578" y="43"/>
                      </a:lnTo>
                      <a:lnTo>
                        <a:pt x="578" y="46"/>
                      </a:lnTo>
                      <a:lnTo>
                        <a:pt x="579" y="46"/>
                      </a:lnTo>
                      <a:lnTo>
                        <a:pt x="580" y="49"/>
                      </a:lnTo>
                      <a:lnTo>
                        <a:pt x="582" y="49"/>
                      </a:lnTo>
                      <a:lnTo>
                        <a:pt x="582" y="47"/>
                      </a:lnTo>
                      <a:lnTo>
                        <a:pt x="580" y="46"/>
                      </a:lnTo>
                      <a:lnTo>
                        <a:pt x="579" y="43"/>
                      </a:lnTo>
                      <a:lnTo>
                        <a:pt x="579" y="41"/>
                      </a:lnTo>
                      <a:lnTo>
                        <a:pt x="579" y="41"/>
                      </a:lnTo>
                      <a:lnTo>
                        <a:pt x="578" y="39"/>
                      </a:lnTo>
                      <a:lnTo>
                        <a:pt x="578" y="38"/>
                      </a:lnTo>
                      <a:lnTo>
                        <a:pt x="580" y="38"/>
                      </a:lnTo>
                      <a:lnTo>
                        <a:pt x="582" y="37"/>
                      </a:lnTo>
                      <a:lnTo>
                        <a:pt x="583" y="36"/>
                      </a:lnTo>
                      <a:lnTo>
                        <a:pt x="586" y="36"/>
                      </a:lnTo>
                      <a:lnTo>
                        <a:pt x="586" y="34"/>
                      </a:lnTo>
                      <a:lnTo>
                        <a:pt x="591" y="34"/>
                      </a:lnTo>
                      <a:lnTo>
                        <a:pt x="591" y="34"/>
                      </a:lnTo>
                      <a:lnTo>
                        <a:pt x="595" y="34"/>
                      </a:lnTo>
                      <a:lnTo>
                        <a:pt x="595" y="33"/>
                      </a:lnTo>
                      <a:lnTo>
                        <a:pt x="600" y="33"/>
                      </a:lnTo>
                      <a:lnTo>
                        <a:pt x="600" y="33"/>
                      </a:lnTo>
                      <a:lnTo>
                        <a:pt x="601" y="33"/>
                      </a:lnTo>
                      <a:lnTo>
                        <a:pt x="601" y="32"/>
                      </a:lnTo>
                      <a:lnTo>
                        <a:pt x="607" y="32"/>
                      </a:lnTo>
                      <a:lnTo>
                        <a:pt x="607" y="32"/>
                      </a:lnTo>
                      <a:lnTo>
                        <a:pt x="608" y="32"/>
                      </a:lnTo>
                      <a:lnTo>
                        <a:pt x="611" y="32"/>
                      </a:lnTo>
                      <a:lnTo>
                        <a:pt x="612" y="33"/>
                      </a:lnTo>
                      <a:lnTo>
                        <a:pt x="613" y="34"/>
                      </a:lnTo>
                      <a:lnTo>
                        <a:pt x="614" y="34"/>
                      </a:lnTo>
                      <a:lnTo>
                        <a:pt x="616" y="32"/>
                      </a:lnTo>
                      <a:lnTo>
                        <a:pt x="618" y="30"/>
                      </a:lnTo>
                      <a:lnTo>
                        <a:pt x="618" y="32"/>
                      </a:lnTo>
                      <a:lnTo>
                        <a:pt x="620" y="32"/>
                      </a:lnTo>
                      <a:lnTo>
                        <a:pt x="620" y="33"/>
                      </a:lnTo>
                      <a:lnTo>
                        <a:pt x="621" y="33"/>
                      </a:lnTo>
                      <a:lnTo>
                        <a:pt x="622" y="33"/>
                      </a:lnTo>
                      <a:lnTo>
                        <a:pt x="622" y="34"/>
                      </a:lnTo>
                      <a:lnTo>
                        <a:pt x="622" y="33"/>
                      </a:lnTo>
                      <a:lnTo>
                        <a:pt x="624" y="33"/>
                      </a:lnTo>
                      <a:lnTo>
                        <a:pt x="624" y="32"/>
                      </a:lnTo>
                      <a:lnTo>
                        <a:pt x="622" y="32"/>
                      </a:lnTo>
                      <a:lnTo>
                        <a:pt x="624" y="29"/>
                      </a:lnTo>
                      <a:lnTo>
                        <a:pt x="631" y="28"/>
                      </a:lnTo>
                      <a:lnTo>
                        <a:pt x="633" y="30"/>
                      </a:lnTo>
                      <a:lnTo>
                        <a:pt x="633" y="30"/>
                      </a:lnTo>
                      <a:lnTo>
                        <a:pt x="633" y="32"/>
                      </a:lnTo>
                      <a:lnTo>
                        <a:pt x="634" y="32"/>
                      </a:lnTo>
                      <a:lnTo>
                        <a:pt x="634" y="33"/>
                      </a:lnTo>
                      <a:lnTo>
                        <a:pt x="634" y="33"/>
                      </a:lnTo>
                      <a:lnTo>
                        <a:pt x="634" y="34"/>
                      </a:lnTo>
                      <a:lnTo>
                        <a:pt x="635" y="34"/>
                      </a:lnTo>
                      <a:lnTo>
                        <a:pt x="635" y="36"/>
                      </a:lnTo>
                      <a:lnTo>
                        <a:pt x="635" y="36"/>
                      </a:lnTo>
                      <a:lnTo>
                        <a:pt x="635" y="38"/>
                      </a:lnTo>
                      <a:lnTo>
                        <a:pt x="635" y="39"/>
                      </a:lnTo>
                      <a:lnTo>
                        <a:pt x="635" y="41"/>
                      </a:lnTo>
                      <a:lnTo>
                        <a:pt x="635" y="41"/>
                      </a:lnTo>
                      <a:lnTo>
                        <a:pt x="637" y="46"/>
                      </a:lnTo>
                      <a:lnTo>
                        <a:pt x="638" y="46"/>
                      </a:lnTo>
                      <a:lnTo>
                        <a:pt x="638" y="45"/>
                      </a:lnTo>
                      <a:lnTo>
                        <a:pt x="637" y="45"/>
                      </a:lnTo>
                      <a:lnTo>
                        <a:pt x="638" y="43"/>
                      </a:lnTo>
                      <a:lnTo>
                        <a:pt x="639" y="43"/>
                      </a:lnTo>
                      <a:lnTo>
                        <a:pt x="641" y="41"/>
                      </a:lnTo>
                      <a:lnTo>
                        <a:pt x="642" y="41"/>
                      </a:lnTo>
                      <a:lnTo>
                        <a:pt x="643" y="39"/>
                      </a:lnTo>
                      <a:lnTo>
                        <a:pt x="645" y="39"/>
                      </a:lnTo>
                      <a:lnTo>
                        <a:pt x="645" y="38"/>
                      </a:lnTo>
                      <a:lnTo>
                        <a:pt x="646" y="38"/>
                      </a:lnTo>
                      <a:lnTo>
                        <a:pt x="646" y="39"/>
                      </a:lnTo>
                      <a:lnTo>
                        <a:pt x="647" y="41"/>
                      </a:lnTo>
                      <a:lnTo>
                        <a:pt x="652" y="41"/>
                      </a:lnTo>
                      <a:lnTo>
                        <a:pt x="652" y="39"/>
                      </a:lnTo>
                      <a:lnTo>
                        <a:pt x="654" y="39"/>
                      </a:lnTo>
                      <a:lnTo>
                        <a:pt x="654" y="42"/>
                      </a:lnTo>
                      <a:lnTo>
                        <a:pt x="654" y="42"/>
                      </a:lnTo>
                      <a:lnTo>
                        <a:pt x="655" y="42"/>
                      </a:lnTo>
                      <a:lnTo>
                        <a:pt x="655" y="41"/>
                      </a:lnTo>
                      <a:lnTo>
                        <a:pt x="655" y="41"/>
                      </a:lnTo>
                      <a:lnTo>
                        <a:pt x="655" y="42"/>
                      </a:lnTo>
                      <a:lnTo>
                        <a:pt x="658" y="42"/>
                      </a:lnTo>
                      <a:lnTo>
                        <a:pt x="658" y="42"/>
                      </a:lnTo>
                      <a:lnTo>
                        <a:pt x="659" y="42"/>
                      </a:lnTo>
                      <a:lnTo>
                        <a:pt x="659" y="43"/>
                      </a:lnTo>
                      <a:lnTo>
                        <a:pt x="663" y="43"/>
                      </a:lnTo>
                      <a:lnTo>
                        <a:pt x="663" y="45"/>
                      </a:lnTo>
                      <a:lnTo>
                        <a:pt x="664" y="46"/>
                      </a:lnTo>
                      <a:lnTo>
                        <a:pt x="665" y="46"/>
                      </a:lnTo>
                      <a:lnTo>
                        <a:pt x="667" y="46"/>
                      </a:lnTo>
                      <a:lnTo>
                        <a:pt x="667" y="45"/>
                      </a:lnTo>
                      <a:lnTo>
                        <a:pt x="668" y="45"/>
                      </a:lnTo>
                      <a:lnTo>
                        <a:pt x="668" y="43"/>
                      </a:lnTo>
                      <a:lnTo>
                        <a:pt x="668" y="43"/>
                      </a:lnTo>
                      <a:lnTo>
                        <a:pt x="668" y="41"/>
                      </a:lnTo>
                      <a:lnTo>
                        <a:pt x="667" y="41"/>
                      </a:lnTo>
                      <a:lnTo>
                        <a:pt x="667" y="37"/>
                      </a:lnTo>
                      <a:lnTo>
                        <a:pt x="667" y="37"/>
                      </a:lnTo>
                      <a:lnTo>
                        <a:pt x="667" y="37"/>
                      </a:lnTo>
                      <a:lnTo>
                        <a:pt x="667" y="34"/>
                      </a:lnTo>
                      <a:lnTo>
                        <a:pt x="671" y="36"/>
                      </a:lnTo>
                      <a:lnTo>
                        <a:pt x="669" y="32"/>
                      </a:lnTo>
                      <a:lnTo>
                        <a:pt x="668" y="32"/>
                      </a:lnTo>
                      <a:lnTo>
                        <a:pt x="668" y="24"/>
                      </a:lnTo>
                      <a:lnTo>
                        <a:pt x="668" y="24"/>
                      </a:lnTo>
                      <a:lnTo>
                        <a:pt x="673" y="24"/>
                      </a:lnTo>
                      <a:lnTo>
                        <a:pt x="679" y="25"/>
                      </a:lnTo>
                      <a:lnTo>
                        <a:pt x="679" y="26"/>
                      </a:lnTo>
                      <a:lnTo>
                        <a:pt x="681" y="26"/>
                      </a:lnTo>
                      <a:lnTo>
                        <a:pt x="684" y="29"/>
                      </a:lnTo>
                      <a:lnTo>
                        <a:pt x="685" y="29"/>
                      </a:lnTo>
                      <a:lnTo>
                        <a:pt x="686" y="32"/>
                      </a:lnTo>
                      <a:lnTo>
                        <a:pt x="688" y="33"/>
                      </a:lnTo>
                      <a:lnTo>
                        <a:pt x="689" y="33"/>
                      </a:lnTo>
                      <a:lnTo>
                        <a:pt x="690" y="34"/>
                      </a:lnTo>
                      <a:lnTo>
                        <a:pt x="690" y="36"/>
                      </a:lnTo>
                      <a:lnTo>
                        <a:pt x="692" y="36"/>
                      </a:lnTo>
                      <a:lnTo>
                        <a:pt x="692" y="39"/>
                      </a:lnTo>
                      <a:lnTo>
                        <a:pt x="692" y="39"/>
                      </a:lnTo>
                      <a:lnTo>
                        <a:pt x="692" y="39"/>
                      </a:lnTo>
                      <a:lnTo>
                        <a:pt x="692" y="41"/>
                      </a:lnTo>
                      <a:lnTo>
                        <a:pt x="693" y="41"/>
                      </a:lnTo>
                      <a:lnTo>
                        <a:pt x="694" y="42"/>
                      </a:lnTo>
                      <a:lnTo>
                        <a:pt x="696" y="43"/>
                      </a:lnTo>
                      <a:lnTo>
                        <a:pt x="698" y="46"/>
                      </a:lnTo>
                      <a:lnTo>
                        <a:pt x="700" y="46"/>
                      </a:lnTo>
                      <a:lnTo>
                        <a:pt x="700" y="47"/>
                      </a:lnTo>
                      <a:lnTo>
                        <a:pt x="703" y="46"/>
                      </a:lnTo>
                      <a:lnTo>
                        <a:pt x="703" y="47"/>
                      </a:lnTo>
                      <a:lnTo>
                        <a:pt x="705" y="49"/>
                      </a:lnTo>
                      <a:lnTo>
                        <a:pt x="707" y="50"/>
                      </a:lnTo>
                      <a:lnTo>
                        <a:pt x="709" y="49"/>
                      </a:lnTo>
                      <a:lnTo>
                        <a:pt x="710" y="47"/>
                      </a:lnTo>
                      <a:lnTo>
                        <a:pt x="711" y="46"/>
                      </a:lnTo>
                      <a:lnTo>
                        <a:pt x="713" y="46"/>
                      </a:lnTo>
                      <a:lnTo>
                        <a:pt x="714" y="45"/>
                      </a:lnTo>
                      <a:lnTo>
                        <a:pt x="720" y="46"/>
                      </a:lnTo>
                      <a:lnTo>
                        <a:pt x="720" y="46"/>
                      </a:lnTo>
                      <a:lnTo>
                        <a:pt x="720" y="46"/>
                      </a:lnTo>
                      <a:lnTo>
                        <a:pt x="722" y="46"/>
                      </a:lnTo>
                      <a:lnTo>
                        <a:pt x="722" y="47"/>
                      </a:lnTo>
                      <a:lnTo>
                        <a:pt x="723" y="47"/>
                      </a:lnTo>
                      <a:lnTo>
                        <a:pt x="724" y="49"/>
                      </a:lnTo>
                      <a:lnTo>
                        <a:pt x="727" y="49"/>
                      </a:lnTo>
                      <a:lnTo>
                        <a:pt x="727" y="47"/>
                      </a:lnTo>
                      <a:lnTo>
                        <a:pt x="724" y="46"/>
                      </a:lnTo>
                      <a:lnTo>
                        <a:pt x="724" y="46"/>
                      </a:lnTo>
                      <a:lnTo>
                        <a:pt x="723" y="46"/>
                      </a:lnTo>
                      <a:lnTo>
                        <a:pt x="723" y="45"/>
                      </a:lnTo>
                      <a:lnTo>
                        <a:pt x="720" y="45"/>
                      </a:lnTo>
                      <a:lnTo>
                        <a:pt x="720" y="43"/>
                      </a:lnTo>
                      <a:lnTo>
                        <a:pt x="718" y="43"/>
                      </a:lnTo>
                      <a:lnTo>
                        <a:pt x="718" y="43"/>
                      </a:lnTo>
                      <a:lnTo>
                        <a:pt x="717" y="43"/>
                      </a:lnTo>
                      <a:lnTo>
                        <a:pt x="715" y="42"/>
                      </a:lnTo>
                      <a:lnTo>
                        <a:pt x="713" y="41"/>
                      </a:lnTo>
                      <a:lnTo>
                        <a:pt x="709" y="38"/>
                      </a:lnTo>
                      <a:lnTo>
                        <a:pt x="707" y="38"/>
                      </a:lnTo>
                      <a:lnTo>
                        <a:pt x="705" y="34"/>
                      </a:lnTo>
                      <a:lnTo>
                        <a:pt x="703" y="34"/>
                      </a:lnTo>
                      <a:lnTo>
                        <a:pt x="701" y="32"/>
                      </a:lnTo>
                      <a:lnTo>
                        <a:pt x="700" y="32"/>
                      </a:lnTo>
                      <a:lnTo>
                        <a:pt x="698" y="30"/>
                      </a:lnTo>
                      <a:lnTo>
                        <a:pt x="698" y="29"/>
                      </a:lnTo>
                      <a:lnTo>
                        <a:pt x="698" y="28"/>
                      </a:lnTo>
                      <a:lnTo>
                        <a:pt x="694" y="26"/>
                      </a:lnTo>
                      <a:lnTo>
                        <a:pt x="694" y="24"/>
                      </a:lnTo>
                      <a:lnTo>
                        <a:pt x="702" y="24"/>
                      </a:lnTo>
                      <a:lnTo>
                        <a:pt x="702" y="24"/>
                      </a:lnTo>
                      <a:lnTo>
                        <a:pt x="706" y="22"/>
                      </a:lnTo>
                      <a:lnTo>
                        <a:pt x="706" y="22"/>
                      </a:lnTo>
                      <a:lnTo>
                        <a:pt x="715" y="22"/>
                      </a:lnTo>
                      <a:lnTo>
                        <a:pt x="717" y="25"/>
                      </a:lnTo>
                      <a:lnTo>
                        <a:pt x="718" y="28"/>
                      </a:lnTo>
                      <a:lnTo>
                        <a:pt x="720" y="29"/>
                      </a:lnTo>
                      <a:lnTo>
                        <a:pt x="720" y="28"/>
                      </a:lnTo>
                      <a:lnTo>
                        <a:pt x="720" y="26"/>
                      </a:lnTo>
                      <a:lnTo>
                        <a:pt x="719" y="25"/>
                      </a:lnTo>
                      <a:lnTo>
                        <a:pt x="718" y="25"/>
                      </a:lnTo>
                      <a:lnTo>
                        <a:pt x="718" y="24"/>
                      </a:lnTo>
                      <a:lnTo>
                        <a:pt x="717" y="22"/>
                      </a:lnTo>
                      <a:lnTo>
                        <a:pt x="717" y="21"/>
                      </a:lnTo>
                      <a:lnTo>
                        <a:pt x="727" y="21"/>
                      </a:lnTo>
                      <a:lnTo>
                        <a:pt x="727" y="21"/>
                      </a:lnTo>
                      <a:lnTo>
                        <a:pt x="728" y="21"/>
                      </a:lnTo>
                      <a:lnTo>
                        <a:pt x="728" y="21"/>
                      </a:lnTo>
                      <a:lnTo>
                        <a:pt x="731" y="22"/>
                      </a:lnTo>
                      <a:lnTo>
                        <a:pt x="734" y="22"/>
                      </a:lnTo>
                      <a:lnTo>
                        <a:pt x="736" y="22"/>
                      </a:lnTo>
                      <a:lnTo>
                        <a:pt x="739" y="22"/>
                      </a:lnTo>
                      <a:lnTo>
                        <a:pt x="740" y="25"/>
                      </a:lnTo>
                      <a:lnTo>
                        <a:pt x="740" y="25"/>
                      </a:lnTo>
                      <a:lnTo>
                        <a:pt x="740" y="26"/>
                      </a:lnTo>
                      <a:lnTo>
                        <a:pt x="741" y="26"/>
                      </a:lnTo>
                      <a:lnTo>
                        <a:pt x="741" y="28"/>
                      </a:lnTo>
                      <a:lnTo>
                        <a:pt x="741" y="28"/>
                      </a:lnTo>
                      <a:lnTo>
                        <a:pt x="743" y="29"/>
                      </a:lnTo>
                      <a:lnTo>
                        <a:pt x="744" y="29"/>
                      </a:lnTo>
                      <a:lnTo>
                        <a:pt x="745" y="30"/>
                      </a:lnTo>
                      <a:lnTo>
                        <a:pt x="748" y="30"/>
                      </a:lnTo>
                      <a:lnTo>
                        <a:pt x="748" y="30"/>
                      </a:lnTo>
                      <a:lnTo>
                        <a:pt x="745" y="29"/>
                      </a:lnTo>
                      <a:lnTo>
                        <a:pt x="743" y="26"/>
                      </a:lnTo>
                      <a:lnTo>
                        <a:pt x="741" y="25"/>
                      </a:lnTo>
                      <a:lnTo>
                        <a:pt x="740" y="24"/>
                      </a:lnTo>
                      <a:lnTo>
                        <a:pt x="740" y="24"/>
                      </a:lnTo>
                      <a:lnTo>
                        <a:pt x="740" y="22"/>
                      </a:lnTo>
                      <a:lnTo>
                        <a:pt x="740" y="22"/>
                      </a:lnTo>
                      <a:lnTo>
                        <a:pt x="739" y="21"/>
                      </a:lnTo>
                      <a:lnTo>
                        <a:pt x="737" y="20"/>
                      </a:lnTo>
                      <a:lnTo>
                        <a:pt x="735" y="20"/>
                      </a:lnTo>
                      <a:lnTo>
                        <a:pt x="735" y="20"/>
                      </a:lnTo>
                      <a:lnTo>
                        <a:pt x="735" y="21"/>
                      </a:lnTo>
                      <a:lnTo>
                        <a:pt x="732" y="21"/>
                      </a:lnTo>
                      <a:lnTo>
                        <a:pt x="732" y="21"/>
                      </a:lnTo>
                      <a:lnTo>
                        <a:pt x="730" y="21"/>
                      </a:lnTo>
                      <a:lnTo>
                        <a:pt x="730" y="20"/>
                      </a:lnTo>
                      <a:lnTo>
                        <a:pt x="723" y="20"/>
                      </a:lnTo>
                      <a:lnTo>
                        <a:pt x="723" y="20"/>
                      </a:lnTo>
                      <a:lnTo>
                        <a:pt x="723" y="20"/>
                      </a:lnTo>
                      <a:lnTo>
                        <a:pt x="723" y="16"/>
                      </a:lnTo>
                      <a:lnTo>
                        <a:pt x="727" y="16"/>
                      </a:lnTo>
                      <a:lnTo>
                        <a:pt x="727" y="16"/>
                      </a:lnTo>
                      <a:lnTo>
                        <a:pt x="724" y="13"/>
                      </a:lnTo>
                      <a:lnTo>
                        <a:pt x="723" y="12"/>
                      </a:lnTo>
                      <a:lnTo>
                        <a:pt x="723" y="11"/>
                      </a:lnTo>
                      <a:lnTo>
                        <a:pt x="724" y="11"/>
                      </a:lnTo>
                      <a:lnTo>
                        <a:pt x="726" y="11"/>
                      </a:lnTo>
                      <a:lnTo>
                        <a:pt x="727" y="12"/>
                      </a:lnTo>
                      <a:lnTo>
                        <a:pt x="727" y="12"/>
                      </a:lnTo>
                      <a:lnTo>
                        <a:pt x="727" y="11"/>
                      </a:lnTo>
                      <a:lnTo>
                        <a:pt x="728" y="11"/>
                      </a:lnTo>
                      <a:lnTo>
                        <a:pt x="728" y="11"/>
                      </a:lnTo>
                      <a:lnTo>
                        <a:pt x="728" y="12"/>
                      </a:lnTo>
                      <a:lnTo>
                        <a:pt x="732" y="12"/>
                      </a:lnTo>
                      <a:lnTo>
                        <a:pt x="731" y="9"/>
                      </a:lnTo>
                      <a:lnTo>
                        <a:pt x="734" y="9"/>
                      </a:lnTo>
                      <a:lnTo>
                        <a:pt x="737" y="9"/>
                      </a:lnTo>
                      <a:lnTo>
                        <a:pt x="740" y="9"/>
                      </a:lnTo>
                      <a:lnTo>
                        <a:pt x="743" y="9"/>
                      </a:lnTo>
                      <a:lnTo>
                        <a:pt x="744" y="11"/>
                      </a:lnTo>
                      <a:lnTo>
                        <a:pt x="744" y="12"/>
                      </a:lnTo>
                      <a:lnTo>
                        <a:pt x="744" y="12"/>
                      </a:lnTo>
                      <a:lnTo>
                        <a:pt x="744" y="13"/>
                      </a:lnTo>
                      <a:lnTo>
                        <a:pt x="744" y="15"/>
                      </a:lnTo>
                      <a:lnTo>
                        <a:pt x="745" y="16"/>
                      </a:lnTo>
                      <a:lnTo>
                        <a:pt x="752" y="18"/>
                      </a:lnTo>
                      <a:lnTo>
                        <a:pt x="752" y="16"/>
                      </a:lnTo>
                      <a:lnTo>
                        <a:pt x="753" y="15"/>
                      </a:lnTo>
                      <a:lnTo>
                        <a:pt x="755" y="15"/>
                      </a:lnTo>
                      <a:lnTo>
                        <a:pt x="756" y="15"/>
                      </a:lnTo>
                      <a:lnTo>
                        <a:pt x="757" y="16"/>
                      </a:lnTo>
                      <a:lnTo>
                        <a:pt x="757" y="15"/>
                      </a:lnTo>
                      <a:lnTo>
                        <a:pt x="756" y="15"/>
                      </a:lnTo>
                      <a:lnTo>
                        <a:pt x="756" y="15"/>
                      </a:lnTo>
                      <a:lnTo>
                        <a:pt x="756" y="13"/>
                      </a:lnTo>
                      <a:lnTo>
                        <a:pt x="755" y="13"/>
                      </a:lnTo>
                      <a:lnTo>
                        <a:pt x="755" y="13"/>
                      </a:lnTo>
                      <a:lnTo>
                        <a:pt x="755" y="12"/>
                      </a:lnTo>
                      <a:lnTo>
                        <a:pt x="757" y="12"/>
                      </a:lnTo>
                      <a:lnTo>
                        <a:pt x="758" y="15"/>
                      </a:lnTo>
                      <a:lnTo>
                        <a:pt x="760" y="15"/>
                      </a:lnTo>
                      <a:lnTo>
                        <a:pt x="762" y="17"/>
                      </a:lnTo>
                      <a:lnTo>
                        <a:pt x="765" y="17"/>
                      </a:lnTo>
                      <a:lnTo>
                        <a:pt x="765" y="17"/>
                      </a:lnTo>
                      <a:lnTo>
                        <a:pt x="764" y="16"/>
                      </a:lnTo>
                      <a:lnTo>
                        <a:pt x="764" y="16"/>
                      </a:lnTo>
                      <a:lnTo>
                        <a:pt x="762" y="15"/>
                      </a:lnTo>
                      <a:lnTo>
                        <a:pt x="762" y="15"/>
                      </a:lnTo>
                      <a:lnTo>
                        <a:pt x="761" y="15"/>
                      </a:lnTo>
                      <a:lnTo>
                        <a:pt x="760" y="13"/>
                      </a:lnTo>
                      <a:lnTo>
                        <a:pt x="758" y="11"/>
                      </a:lnTo>
                      <a:lnTo>
                        <a:pt x="761" y="11"/>
                      </a:lnTo>
                      <a:lnTo>
                        <a:pt x="761" y="9"/>
                      </a:lnTo>
                      <a:lnTo>
                        <a:pt x="762" y="9"/>
                      </a:lnTo>
                      <a:lnTo>
                        <a:pt x="765" y="9"/>
                      </a:lnTo>
                      <a:lnTo>
                        <a:pt x="768" y="9"/>
                      </a:lnTo>
                      <a:lnTo>
                        <a:pt x="769" y="9"/>
                      </a:lnTo>
                      <a:lnTo>
                        <a:pt x="770" y="9"/>
                      </a:lnTo>
                      <a:lnTo>
                        <a:pt x="768" y="8"/>
                      </a:lnTo>
                      <a:lnTo>
                        <a:pt x="764" y="8"/>
                      </a:lnTo>
                      <a:lnTo>
                        <a:pt x="764" y="7"/>
                      </a:lnTo>
                      <a:lnTo>
                        <a:pt x="766" y="7"/>
                      </a:lnTo>
                      <a:lnTo>
                        <a:pt x="768" y="4"/>
                      </a:lnTo>
                      <a:lnTo>
                        <a:pt x="770" y="4"/>
                      </a:lnTo>
                      <a:lnTo>
                        <a:pt x="773" y="4"/>
                      </a:lnTo>
                      <a:lnTo>
                        <a:pt x="775" y="4"/>
                      </a:lnTo>
                      <a:lnTo>
                        <a:pt x="777" y="4"/>
                      </a:lnTo>
                      <a:lnTo>
                        <a:pt x="777" y="4"/>
                      </a:lnTo>
                      <a:lnTo>
                        <a:pt x="777" y="5"/>
                      </a:lnTo>
                      <a:lnTo>
                        <a:pt x="777" y="5"/>
                      </a:lnTo>
                      <a:lnTo>
                        <a:pt x="777" y="4"/>
                      </a:lnTo>
                      <a:lnTo>
                        <a:pt x="778" y="4"/>
                      </a:lnTo>
                      <a:lnTo>
                        <a:pt x="778" y="4"/>
                      </a:lnTo>
                      <a:lnTo>
                        <a:pt x="777" y="3"/>
                      </a:lnTo>
                      <a:lnTo>
                        <a:pt x="777" y="3"/>
                      </a:lnTo>
                      <a:lnTo>
                        <a:pt x="777" y="1"/>
                      </a:lnTo>
                      <a:lnTo>
                        <a:pt x="777" y="1"/>
                      </a:lnTo>
                      <a:lnTo>
                        <a:pt x="777" y="0"/>
                      </a:lnTo>
                      <a:lnTo>
                        <a:pt x="786" y="3"/>
                      </a:lnTo>
                      <a:lnTo>
                        <a:pt x="786" y="0"/>
                      </a:lnTo>
                      <a:lnTo>
                        <a:pt x="787" y="0"/>
                      </a:lnTo>
                      <a:lnTo>
                        <a:pt x="789" y="0"/>
                      </a:lnTo>
                      <a:lnTo>
                        <a:pt x="790" y="0"/>
                      </a:lnTo>
                      <a:lnTo>
                        <a:pt x="791" y="0"/>
                      </a:lnTo>
                      <a:lnTo>
                        <a:pt x="792" y="0"/>
                      </a:lnTo>
                      <a:lnTo>
                        <a:pt x="794" y="0"/>
                      </a:lnTo>
                      <a:lnTo>
                        <a:pt x="795" y="0"/>
                      </a:lnTo>
                      <a:lnTo>
                        <a:pt x="795" y="1"/>
                      </a:lnTo>
                      <a:lnTo>
                        <a:pt x="813" y="1"/>
                      </a:lnTo>
                      <a:lnTo>
                        <a:pt x="813" y="1"/>
                      </a:lnTo>
                      <a:lnTo>
                        <a:pt x="815" y="0"/>
                      </a:lnTo>
                      <a:lnTo>
                        <a:pt x="817" y="0"/>
                      </a:lnTo>
                      <a:lnTo>
                        <a:pt x="820" y="0"/>
                      </a:lnTo>
                      <a:lnTo>
                        <a:pt x="823" y="1"/>
                      </a:lnTo>
                      <a:lnTo>
                        <a:pt x="825" y="1"/>
                      </a:lnTo>
                      <a:lnTo>
                        <a:pt x="828" y="1"/>
                      </a:lnTo>
                      <a:lnTo>
                        <a:pt x="829" y="1"/>
                      </a:lnTo>
                      <a:lnTo>
                        <a:pt x="830" y="0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18">
                  <a:extLst>
                    <a:ext uri="{FF2B5EF4-FFF2-40B4-BE49-F238E27FC236}">
                      <a16:creationId xmlns:a16="http://schemas.microsoft.com/office/drawing/2014/main" id="{E0C3882B-AC04-432B-AA73-B208892E2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64050" y="1165679"/>
                  <a:ext cx="2781300" cy="201613"/>
                </a:xfrm>
                <a:custGeom>
                  <a:avLst/>
                  <a:gdLst>
                    <a:gd name="T0" fmla="*/ 1299 w 1752"/>
                    <a:gd name="T1" fmla="*/ 59 h 127"/>
                    <a:gd name="T2" fmla="*/ 1300 w 1752"/>
                    <a:gd name="T3" fmla="*/ 52 h 127"/>
                    <a:gd name="T4" fmla="*/ 1270 w 1752"/>
                    <a:gd name="T5" fmla="*/ 51 h 127"/>
                    <a:gd name="T6" fmla="*/ 1257 w 1752"/>
                    <a:gd name="T7" fmla="*/ 48 h 127"/>
                    <a:gd name="T8" fmla="*/ 1400 w 1752"/>
                    <a:gd name="T9" fmla="*/ 59 h 127"/>
                    <a:gd name="T10" fmla="*/ 1722 w 1752"/>
                    <a:gd name="T11" fmla="*/ 47 h 127"/>
                    <a:gd name="T12" fmla="*/ 1747 w 1752"/>
                    <a:gd name="T13" fmla="*/ 65 h 127"/>
                    <a:gd name="T14" fmla="*/ 1722 w 1752"/>
                    <a:gd name="T15" fmla="*/ 81 h 127"/>
                    <a:gd name="T16" fmla="*/ 1711 w 1752"/>
                    <a:gd name="T17" fmla="*/ 65 h 127"/>
                    <a:gd name="T18" fmla="*/ 1700 w 1752"/>
                    <a:gd name="T19" fmla="*/ 53 h 127"/>
                    <a:gd name="T20" fmla="*/ 1672 w 1752"/>
                    <a:gd name="T21" fmla="*/ 44 h 127"/>
                    <a:gd name="T22" fmla="*/ 1361 w 1752"/>
                    <a:gd name="T23" fmla="*/ 39 h 127"/>
                    <a:gd name="T24" fmla="*/ 1430 w 1752"/>
                    <a:gd name="T25" fmla="*/ 42 h 127"/>
                    <a:gd name="T26" fmla="*/ 1374 w 1752"/>
                    <a:gd name="T27" fmla="*/ 38 h 127"/>
                    <a:gd name="T28" fmla="*/ 1358 w 1752"/>
                    <a:gd name="T29" fmla="*/ 31 h 127"/>
                    <a:gd name="T30" fmla="*/ 1374 w 1752"/>
                    <a:gd name="T31" fmla="*/ 32 h 127"/>
                    <a:gd name="T32" fmla="*/ 688 w 1752"/>
                    <a:gd name="T33" fmla="*/ 23 h 127"/>
                    <a:gd name="T34" fmla="*/ 1353 w 1752"/>
                    <a:gd name="T35" fmla="*/ 25 h 127"/>
                    <a:gd name="T36" fmla="*/ 404 w 1752"/>
                    <a:gd name="T37" fmla="*/ 30 h 127"/>
                    <a:gd name="T38" fmla="*/ 233 w 1752"/>
                    <a:gd name="T39" fmla="*/ 2 h 127"/>
                    <a:gd name="T40" fmla="*/ 240 w 1752"/>
                    <a:gd name="T41" fmla="*/ 17 h 127"/>
                    <a:gd name="T42" fmla="*/ 292 w 1752"/>
                    <a:gd name="T43" fmla="*/ 7 h 127"/>
                    <a:gd name="T44" fmla="*/ 281 w 1752"/>
                    <a:gd name="T45" fmla="*/ 30 h 127"/>
                    <a:gd name="T46" fmla="*/ 263 w 1752"/>
                    <a:gd name="T47" fmla="*/ 42 h 127"/>
                    <a:gd name="T48" fmla="*/ 235 w 1752"/>
                    <a:gd name="T49" fmla="*/ 52 h 127"/>
                    <a:gd name="T50" fmla="*/ 211 w 1752"/>
                    <a:gd name="T51" fmla="*/ 66 h 127"/>
                    <a:gd name="T52" fmla="*/ 177 w 1752"/>
                    <a:gd name="T53" fmla="*/ 65 h 127"/>
                    <a:gd name="T54" fmla="*/ 171 w 1752"/>
                    <a:gd name="T55" fmla="*/ 77 h 127"/>
                    <a:gd name="T56" fmla="*/ 177 w 1752"/>
                    <a:gd name="T57" fmla="*/ 78 h 127"/>
                    <a:gd name="T58" fmla="*/ 176 w 1752"/>
                    <a:gd name="T59" fmla="*/ 95 h 127"/>
                    <a:gd name="T60" fmla="*/ 161 w 1752"/>
                    <a:gd name="T61" fmla="*/ 114 h 127"/>
                    <a:gd name="T62" fmla="*/ 134 w 1752"/>
                    <a:gd name="T63" fmla="*/ 117 h 127"/>
                    <a:gd name="T64" fmla="*/ 106 w 1752"/>
                    <a:gd name="T65" fmla="*/ 114 h 127"/>
                    <a:gd name="T66" fmla="*/ 76 w 1752"/>
                    <a:gd name="T67" fmla="*/ 121 h 127"/>
                    <a:gd name="T68" fmla="*/ 61 w 1752"/>
                    <a:gd name="T69" fmla="*/ 112 h 127"/>
                    <a:gd name="T70" fmla="*/ 102 w 1752"/>
                    <a:gd name="T71" fmla="*/ 106 h 127"/>
                    <a:gd name="T72" fmla="*/ 99 w 1752"/>
                    <a:gd name="T73" fmla="*/ 94 h 127"/>
                    <a:gd name="T74" fmla="*/ 76 w 1752"/>
                    <a:gd name="T75" fmla="*/ 94 h 127"/>
                    <a:gd name="T76" fmla="*/ 118 w 1752"/>
                    <a:gd name="T77" fmla="*/ 81 h 127"/>
                    <a:gd name="T78" fmla="*/ 100 w 1752"/>
                    <a:gd name="T79" fmla="*/ 66 h 127"/>
                    <a:gd name="T80" fmla="*/ 75 w 1752"/>
                    <a:gd name="T81" fmla="*/ 79 h 127"/>
                    <a:gd name="T82" fmla="*/ 54 w 1752"/>
                    <a:gd name="T83" fmla="*/ 90 h 127"/>
                    <a:gd name="T84" fmla="*/ 30 w 1752"/>
                    <a:gd name="T85" fmla="*/ 78 h 127"/>
                    <a:gd name="T86" fmla="*/ 11 w 1752"/>
                    <a:gd name="T87" fmla="*/ 66 h 127"/>
                    <a:gd name="T88" fmla="*/ 6 w 1752"/>
                    <a:gd name="T89" fmla="*/ 57 h 127"/>
                    <a:gd name="T90" fmla="*/ 12 w 1752"/>
                    <a:gd name="T91" fmla="*/ 45 h 127"/>
                    <a:gd name="T92" fmla="*/ 11 w 1752"/>
                    <a:gd name="T93" fmla="*/ 35 h 127"/>
                    <a:gd name="T94" fmla="*/ 47 w 1752"/>
                    <a:gd name="T95" fmla="*/ 52 h 127"/>
                    <a:gd name="T96" fmla="*/ 87 w 1752"/>
                    <a:gd name="T97" fmla="*/ 61 h 127"/>
                    <a:gd name="T98" fmla="*/ 134 w 1752"/>
                    <a:gd name="T99" fmla="*/ 65 h 127"/>
                    <a:gd name="T100" fmla="*/ 142 w 1752"/>
                    <a:gd name="T101" fmla="*/ 51 h 127"/>
                    <a:gd name="T102" fmla="*/ 165 w 1752"/>
                    <a:gd name="T103" fmla="*/ 38 h 127"/>
                    <a:gd name="T104" fmla="*/ 110 w 1752"/>
                    <a:gd name="T105" fmla="*/ 45 h 127"/>
                    <a:gd name="T106" fmla="*/ 75 w 1752"/>
                    <a:gd name="T107" fmla="*/ 44 h 127"/>
                    <a:gd name="T108" fmla="*/ 63 w 1752"/>
                    <a:gd name="T109" fmla="*/ 39 h 127"/>
                    <a:gd name="T110" fmla="*/ 46 w 1752"/>
                    <a:gd name="T111" fmla="*/ 35 h 127"/>
                    <a:gd name="T112" fmla="*/ 61 w 1752"/>
                    <a:gd name="T113" fmla="*/ 28 h 127"/>
                    <a:gd name="T114" fmla="*/ 99 w 1752"/>
                    <a:gd name="T115" fmla="*/ 30 h 127"/>
                    <a:gd name="T116" fmla="*/ 92 w 1752"/>
                    <a:gd name="T117" fmla="*/ 17 h 127"/>
                    <a:gd name="T118" fmla="*/ 126 w 1752"/>
                    <a:gd name="T119" fmla="*/ 17 h 127"/>
                    <a:gd name="T120" fmla="*/ 152 w 1752"/>
                    <a:gd name="T121" fmla="*/ 11 h 127"/>
                    <a:gd name="T122" fmla="*/ 172 w 1752"/>
                    <a:gd name="T123" fmla="*/ 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52" h="127">
                      <a:moveTo>
                        <a:pt x="1371" y="48"/>
                      </a:moveTo>
                      <a:lnTo>
                        <a:pt x="1372" y="48"/>
                      </a:lnTo>
                      <a:lnTo>
                        <a:pt x="1372" y="48"/>
                      </a:lnTo>
                      <a:lnTo>
                        <a:pt x="1372" y="48"/>
                      </a:lnTo>
                      <a:lnTo>
                        <a:pt x="1372" y="48"/>
                      </a:lnTo>
                      <a:lnTo>
                        <a:pt x="1371" y="48"/>
                      </a:lnTo>
                      <a:close/>
                      <a:moveTo>
                        <a:pt x="1303" y="48"/>
                      </a:moveTo>
                      <a:lnTo>
                        <a:pt x="1306" y="48"/>
                      </a:lnTo>
                      <a:lnTo>
                        <a:pt x="1306" y="49"/>
                      </a:lnTo>
                      <a:lnTo>
                        <a:pt x="1311" y="48"/>
                      </a:lnTo>
                      <a:lnTo>
                        <a:pt x="1311" y="49"/>
                      </a:lnTo>
                      <a:lnTo>
                        <a:pt x="1309" y="51"/>
                      </a:lnTo>
                      <a:lnTo>
                        <a:pt x="1309" y="52"/>
                      </a:lnTo>
                      <a:lnTo>
                        <a:pt x="1312" y="51"/>
                      </a:lnTo>
                      <a:lnTo>
                        <a:pt x="1313" y="51"/>
                      </a:lnTo>
                      <a:lnTo>
                        <a:pt x="1315" y="49"/>
                      </a:lnTo>
                      <a:lnTo>
                        <a:pt x="1316" y="51"/>
                      </a:lnTo>
                      <a:lnTo>
                        <a:pt x="1316" y="52"/>
                      </a:lnTo>
                      <a:lnTo>
                        <a:pt x="1316" y="53"/>
                      </a:lnTo>
                      <a:lnTo>
                        <a:pt x="1315" y="55"/>
                      </a:lnTo>
                      <a:lnTo>
                        <a:pt x="1315" y="55"/>
                      </a:lnTo>
                      <a:lnTo>
                        <a:pt x="1313" y="56"/>
                      </a:lnTo>
                      <a:lnTo>
                        <a:pt x="1311" y="56"/>
                      </a:lnTo>
                      <a:lnTo>
                        <a:pt x="1308" y="56"/>
                      </a:lnTo>
                      <a:lnTo>
                        <a:pt x="1307" y="56"/>
                      </a:lnTo>
                      <a:lnTo>
                        <a:pt x="1306" y="56"/>
                      </a:lnTo>
                      <a:lnTo>
                        <a:pt x="1304" y="56"/>
                      </a:lnTo>
                      <a:lnTo>
                        <a:pt x="1304" y="56"/>
                      </a:lnTo>
                      <a:lnTo>
                        <a:pt x="1306" y="57"/>
                      </a:lnTo>
                      <a:lnTo>
                        <a:pt x="1306" y="57"/>
                      </a:lnTo>
                      <a:lnTo>
                        <a:pt x="1306" y="59"/>
                      </a:lnTo>
                      <a:lnTo>
                        <a:pt x="1304" y="59"/>
                      </a:lnTo>
                      <a:lnTo>
                        <a:pt x="1299" y="59"/>
                      </a:lnTo>
                      <a:lnTo>
                        <a:pt x="1294" y="59"/>
                      </a:lnTo>
                      <a:lnTo>
                        <a:pt x="1294" y="61"/>
                      </a:lnTo>
                      <a:lnTo>
                        <a:pt x="1290" y="61"/>
                      </a:lnTo>
                      <a:lnTo>
                        <a:pt x="1290" y="62"/>
                      </a:lnTo>
                      <a:lnTo>
                        <a:pt x="1290" y="62"/>
                      </a:lnTo>
                      <a:lnTo>
                        <a:pt x="1289" y="62"/>
                      </a:lnTo>
                      <a:lnTo>
                        <a:pt x="1287" y="61"/>
                      </a:lnTo>
                      <a:lnTo>
                        <a:pt x="1287" y="61"/>
                      </a:lnTo>
                      <a:lnTo>
                        <a:pt x="1287" y="62"/>
                      </a:lnTo>
                      <a:lnTo>
                        <a:pt x="1285" y="64"/>
                      </a:lnTo>
                      <a:lnTo>
                        <a:pt x="1285" y="61"/>
                      </a:lnTo>
                      <a:lnTo>
                        <a:pt x="1283" y="61"/>
                      </a:lnTo>
                      <a:lnTo>
                        <a:pt x="1283" y="61"/>
                      </a:lnTo>
                      <a:lnTo>
                        <a:pt x="1278" y="61"/>
                      </a:lnTo>
                      <a:lnTo>
                        <a:pt x="1278" y="60"/>
                      </a:lnTo>
                      <a:lnTo>
                        <a:pt x="1278" y="60"/>
                      </a:lnTo>
                      <a:lnTo>
                        <a:pt x="1278" y="59"/>
                      </a:lnTo>
                      <a:lnTo>
                        <a:pt x="1279" y="57"/>
                      </a:lnTo>
                      <a:lnTo>
                        <a:pt x="1281" y="56"/>
                      </a:lnTo>
                      <a:lnTo>
                        <a:pt x="1279" y="56"/>
                      </a:lnTo>
                      <a:lnTo>
                        <a:pt x="1278" y="56"/>
                      </a:lnTo>
                      <a:lnTo>
                        <a:pt x="1277" y="55"/>
                      </a:lnTo>
                      <a:lnTo>
                        <a:pt x="1275" y="55"/>
                      </a:lnTo>
                      <a:lnTo>
                        <a:pt x="1275" y="53"/>
                      </a:lnTo>
                      <a:lnTo>
                        <a:pt x="1283" y="53"/>
                      </a:lnTo>
                      <a:lnTo>
                        <a:pt x="1283" y="53"/>
                      </a:lnTo>
                      <a:lnTo>
                        <a:pt x="1286" y="53"/>
                      </a:lnTo>
                      <a:lnTo>
                        <a:pt x="1287" y="55"/>
                      </a:lnTo>
                      <a:lnTo>
                        <a:pt x="1290" y="55"/>
                      </a:lnTo>
                      <a:lnTo>
                        <a:pt x="1292" y="55"/>
                      </a:lnTo>
                      <a:lnTo>
                        <a:pt x="1295" y="55"/>
                      </a:lnTo>
                      <a:lnTo>
                        <a:pt x="1298" y="53"/>
                      </a:lnTo>
                      <a:lnTo>
                        <a:pt x="1300" y="52"/>
                      </a:lnTo>
                      <a:lnTo>
                        <a:pt x="1304" y="51"/>
                      </a:lnTo>
                      <a:lnTo>
                        <a:pt x="1304" y="49"/>
                      </a:lnTo>
                      <a:lnTo>
                        <a:pt x="1303" y="49"/>
                      </a:lnTo>
                      <a:lnTo>
                        <a:pt x="1303" y="49"/>
                      </a:lnTo>
                      <a:lnTo>
                        <a:pt x="1302" y="48"/>
                      </a:lnTo>
                      <a:lnTo>
                        <a:pt x="1303" y="48"/>
                      </a:lnTo>
                      <a:lnTo>
                        <a:pt x="1303" y="48"/>
                      </a:lnTo>
                      <a:close/>
                      <a:moveTo>
                        <a:pt x="1260" y="45"/>
                      </a:moveTo>
                      <a:lnTo>
                        <a:pt x="1264" y="47"/>
                      </a:lnTo>
                      <a:lnTo>
                        <a:pt x="1271" y="45"/>
                      </a:lnTo>
                      <a:lnTo>
                        <a:pt x="1271" y="47"/>
                      </a:lnTo>
                      <a:lnTo>
                        <a:pt x="1282" y="45"/>
                      </a:lnTo>
                      <a:lnTo>
                        <a:pt x="1282" y="47"/>
                      </a:lnTo>
                      <a:lnTo>
                        <a:pt x="1283" y="47"/>
                      </a:lnTo>
                      <a:lnTo>
                        <a:pt x="1283" y="47"/>
                      </a:lnTo>
                      <a:lnTo>
                        <a:pt x="1287" y="47"/>
                      </a:lnTo>
                      <a:lnTo>
                        <a:pt x="1289" y="48"/>
                      </a:lnTo>
                      <a:lnTo>
                        <a:pt x="1290" y="48"/>
                      </a:lnTo>
                      <a:lnTo>
                        <a:pt x="1291" y="49"/>
                      </a:lnTo>
                      <a:lnTo>
                        <a:pt x="1292" y="51"/>
                      </a:lnTo>
                      <a:lnTo>
                        <a:pt x="1295" y="51"/>
                      </a:lnTo>
                      <a:lnTo>
                        <a:pt x="1295" y="52"/>
                      </a:lnTo>
                      <a:lnTo>
                        <a:pt x="1290" y="52"/>
                      </a:lnTo>
                      <a:lnTo>
                        <a:pt x="1290" y="52"/>
                      </a:lnTo>
                      <a:lnTo>
                        <a:pt x="1290" y="52"/>
                      </a:lnTo>
                      <a:lnTo>
                        <a:pt x="1290" y="52"/>
                      </a:lnTo>
                      <a:lnTo>
                        <a:pt x="1282" y="51"/>
                      </a:lnTo>
                      <a:lnTo>
                        <a:pt x="1282" y="51"/>
                      </a:lnTo>
                      <a:lnTo>
                        <a:pt x="1281" y="51"/>
                      </a:lnTo>
                      <a:lnTo>
                        <a:pt x="1279" y="51"/>
                      </a:lnTo>
                      <a:lnTo>
                        <a:pt x="1277" y="52"/>
                      </a:lnTo>
                      <a:lnTo>
                        <a:pt x="1277" y="52"/>
                      </a:lnTo>
                      <a:lnTo>
                        <a:pt x="1270" y="51"/>
                      </a:lnTo>
                      <a:lnTo>
                        <a:pt x="1269" y="53"/>
                      </a:lnTo>
                      <a:lnTo>
                        <a:pt x="1269" y="56"/>
                      </a:lnTo>
                      <a:lnTo>
                        <a:pt x="1264" y="56"/>
                      </a:lnTo>
                      <a:lnTo>
                        <a:pt x="1264" y="57"/>
                      </a:lnTo>
                      <a:lnTo>
                        <a:pt x="1261" y="57"/>
                      </a:lnTo>
                      <a:lnTo>
                        <a:pt x="1261" y="56"/>
                      </a:lnTo>
                      <a:lnTo>
                        <a:pt x="1260" y="55"/>
                      </a:lnTo>
                      <a:lnTo>
                        <a:pt x="1258" y="55"/>
                      </a:lnTo>
                      <a:lnTo>
                        <a:pt x="1257" y="55"/>
                      </a:lnTo>
                      <a:lnTo>
                        <a:pt x="1257" y="55"/>
                      </a:lnTo>
                      <a:lnTo>
                        <a:pt x="1253" y="56"/>
                      </a:lnTo>
                      <a:lnTo>
                        <a:pt x="1252" y="56"/>
                      </a:lnTo>
                      <a:lnTo>
                        <a:pt x="1251" y="57"/>
                      </a:lnTo>
                      <a:lnTo>
                        <a:pt x="1249" y="57"/>
                      </a:lnTo>
                      <a:lnTo>
                        <a:pt x="1248" y="59"/>
                      </a:lnTo>
                      <a:lnTo>
                        <a:pt x="1248" y="57"/>
                      </a:lnTo>
                      <a:lnTo>
                        <a:pt x="1245" y="57"/>
                      </a:lnTo>
                      <a:lnTo>
                        <a:pt x="1245" y="56"/>
                      </a:lnTo>
                      <a:lnTo>
                        <a:pt x="1244" y="56"/>
                      </a:lnTo>
                      <a:lnTo>
                        <a:pt x="1244" y="56"/>
                      </a:lnTo>
                      <a:lnTo>
                        <a:pt x="1236" y="56"/>
                      </a:lnTo>
                      <a:lnTo>
                        <a:pt x="1236" y="53"/>
                      </a:lnTo>
                      <a:lnTo>
                        <a:pt x="1237" y="53"/>
                      </a:lnTo>
                      <a:lnTo>
                        <a:pt x="1237" y="52"/>
                      </a:lnTo>
                      <a:lnTo>
                        <a:pt x="1240" y="52"/>
                      </a:lnTo>
                      <a:lnTo>
                        <a:pt x="1241" y="51"/>
                      </a:lnTo>
                      <a:lnTo>
                        <a:pt x="1243" y="51"/>
                      </a:lnTo>
                      <a:lnTo>
                        <a:pt x="1243" y="49"/>
                      </a:lnTo>
                      <a:lnTo>
                        <a:pt x="1247" y="51"/>
                      </a:lnTo>
                      <a:lnTo>
                        <a:pt x="1247" y="49"/>
                      </a:lnTo>
                      <a:lnTo>
                        <a:pt x="1249" y="49"/>
                      </a:lnTo>
                      <a:lnTo>
                        <a:pt x="1249" y="48"/>
                      </a:lnTo>
                      <a:lnTo>
                        <a:pt x="1257" y="48"/>
                      </a:lnTo>
                      <a:lnTo>
                        <a:pt x="1258" y="47"/>
                      </a:lnTo>
                      <a:lnTo>
                        <a:pt x="1260" y="47"/>
                      </a:lnTo>
                      <a:lnTo>
                        <a:pt x="1260" y="45"/>
                      </a:lnTo>
                      <a:close/>
                      <a:moveTo>
                        <a:pt x="173" y="45"/>
                      </a:moveTo>
                      <a:lnTo>
                        <a:pt x="173" y="47"/>
                      </a:lnTo>
                      <a:lnTo>
                        <a:pt x="173" y="47"/>
                      </a:lnTo>
                      <a:lnTo>
                        <a:pt x="174" y="47"/>
                      </a:lnTo>
                      <a:lnTo>
                        <a:pt x="173" y="47"/>
                      </a:lnTo>
                      <a:lnTo>
                        <a:pt x="173" y="45"/>
                      </a:lnTo>
                      <a:lnTo>
                        <a:pt x="173" y="45"/>
                      </a:lnTo>
                      <a:close/>
                      <a:moveTo>
                        <a:pt x="1406" y="42"/>
                      </a:moveTo>
                      <a:lnTo>
                        <a:pt x="1406" y="43"/>
                      </a:lnTo>
                      <a:lnTo>
                        <a:pt x="1406" y="45"/>
                      </a:lnTo>
                      <a:lnTo>
                        <a:pt x="1409" y="44"/>
                      </a:lnTo>
                      <a:lnTo>
                        <a:pt x="1409" y="45"/>
                      </a:lnTo>
                      <a:lnTo>
                        <a:pt x="1412" y="47"/>
                      </a:lnTo>
                      <a:lnTo>
                        <a:pt x="1412" y="48"/>
                      </a:lnTo>
                      <a:lnTo>
                        <a:pt x="1413" y="48"/>
                      </a:lnTo>
                      <a:lnTo>
                        <a:pt x="1413" y="51"/>
                      </a:lnTo>
                      <a:lnTo>
                        <a:pt x="1409" y="51"/>
                      </a:lnTo>
                      <a:lnTo>
                        <a:pt x="1409" y="51"/>
                      </a:lnTo>
                      <a:lnTo>
                        <a:pt x="1408" y="51"/>
                      </a:lnTo>
                      <a:lnTo>
                        <a:pt x="1408" y="52"/>
                      </a:lnTo>
                      <a:lnTo>
                        <a:pt x="1406" y="52"/>
                      </a:lnTo>
                      <a:lnTo>
                        <a:pt x="1404" y="52"/>
                      </a:lnTo>
                      <a:lnTo>
                        <a:pt x="1402" y="51"/>
                      </a:lnTo>
                      <a:lnTo>
                        <a:pt x="1402" y="53"/>
                      </a:lnTo>
                      <a:lnTo>
                        <a:pt x="1404" y="55"/>
                      </a:lnTo>
                      <a:lnTo>
                        <a:pt x="1404" y="56"/>
                      </a:lnTo>
                      <a:lnTo>
                        <a:pt x="1404" y="59"/>
                      </a:lnTo>
                      <a:lnTo>
                        <a:pt x="1402" y="59"/>
                      </a:lnTo>
                      <a:lnTo>
                        <a:pt x="1400" y="59"/>
                      </a:lnTo>
                      <a:lnTo>
                        <a:pt x="1400" y="59"/>
                      </a:lnTo>
                      <a:lnTo>
                        <a:pt x="1400" y="59"/>
                      </a:lnTo>
                      <a:lnTo>
                        <a:pt x="1398" y="59"/>
                      </a:lnTo>
                      <a:lnTo>
                        <a:pt x="1398" y="59"/>
                      </a:lnTo>
                      <a:lnTo>
                        <a:pt x="1398" y="59"/>
                      </a:lnTo>
                      <a:lnTo>
                        <a:pt x="1398" y="57"/>
                      </a:lnTo>
                      <a:lnTo>
                        <a:pt x="1392" y="59"/>
                      </a:lnTo>
                      <a:lnTo>
                        <a:pt x="1391" y="57"/>
                      </a:lnTo>
                      <a:lnTo>
                        <a:pt x="1391" y="57"/>
                      </a:lnTo>
                      <a:lnTo>
                        <a:pt x="1391" y="56"/>
                      </a:lnTo>
                      <a:lnTo>
                        <a:pt x="1389" y="56"/>
                      </a:lnTo>
                      <a:lnTo>
                        <a:pt x="1389" y="52"/>
                      </a:lnTo>
                      <a:lnTo>
                        <a:pt x="1391" y="52"/>
                      </a:lnTo>
                      <a:lnTo>
                        <a:pt x="1391" y="49"/>
                      </a:lnTo>
                      <a:lnTo>
                        <a:pt x="1395" y="47"/>
                      </a:lnTo>
                      <a:lnTo>
                        <a:pt x="1395" y="45"/>
                      </a:lnTo>
                      <a:lnTo>
                        <a:pt x="1395" y="44"/>
                      </a:lnTo>
                      <a:lnTo>
                        <a:pt x="1396" y="44"/>
                      </a:lnTo>
                      <a:lnTo>
                        <a:pt x="1396" y="43"/>
                      </a:lnTo>
                      <a:lnTo>
                        <a:pt x="1398" y="43"/>
                      </a:lnTo>
                      <a:lnTo>
                        <a:pt x="1398" y="43"/>
                      </a:lnTo>
                      <a:lnTo>
                        <a:pt x="1398" y="43"/>
                      </a:lnTo>
                      <a:lnTo>
                        <a:pt x="1400" y="43"/>
                      </a:lnTo>
                      <a:lnTo>
                        <a:pt x="1401" y="43"/>
                      </a:lnTo>
                      <a:lnTo>
                        <a:pt x="1404" y="43"/>
                      </a:lnTo>
                      <a:lnTo>
                        <a:pt x="1406" y="42"/>
                      </a:lnTo>
                      <a:close/>
                      <a:moveTo>
                        <a:pt x="1717" y="42"/>
                      </a:moveTo>
                      <a:lnTo>
                        <a:pt x="1717" y="42"/>
                      </a:lnTo>
                      <a:lnTo>
                        <a:pt x="1718" y="42"/>
                      </a:lnTo>
                      <a:lnTo>
                        <a:pt x="1718" y="43"/>
                      </a:lnTo>
                      <a:lnTo>
                        <a:pt x="1719" y="43"/>
                      </a:lnTo>
                      <a:lnTo>
                        <a:pt x="1719" y="44"/>
                      </a:lnTo>
                      <a:lnTo>
                        <a:pt x="1722" y="45"/>
                      </a:lnTo>
                      <a:lnTo>
                        <a:pt x="1722" y="47"/>
                      </a:lnTo>
                      <a:lnTo>
                        <a:pt x="1723" y="47"/>
                      </a:lnTo>
                      <a:lnTo>
                        <a:pt x="1723" y="48"/>
                      </a:lnTo>
                      <a:lnTo>
                        <a:pt x="1726" y="48"/>
                      </a:lnTo>
                      <a:lnTo>
                        <a:pt x="1726" y="49"/>
                      </a:lnTo>
                      <a:lnTo>
                        <a:pt x="1726" y="49"/>
                      </a:lnTo>
                      <a:lnTo>
                        <a:pt x="1728" y="52"/>
                      </a:lnTo>
                      <a:lnTo>
                        <a:pt x="1730" y="52"/>
                      </a:lnTo>
                      <a:lnTo>
                        <a:pt x="1731" y="53"/>
                      </a:lnTo>
                      <a:lnTo>
                        <a:pt x="1735" y="55"/>
                      </a:lnTo>
                      <a:lnTo>
                        <a:pt x="1734" y="61"/>
                      </a:lnTo>
                      <a:lnTo>
                        <a:pt x="1732" y="62"/>
                      </a:lnTo>
                      <a:lnTo>
                        <a:pt x="1731" y="62"/>
                      </a:lnTo>
                      <a:lnTo>
                        <a:pt x="1731" y="62"/>
                      </a:lnTo>
                      <a:lnTo>
                        <a:pt x="1730" y="64"/>
                      </a:lnTo>
                      <a:lnTo>
                        <a:pt x="1728" y="64"/>
                      </a:lnTo>
                      <a:lnTo>
                        <a:pt x="1728" y="64"/>
                      </a:lnTo>
                      <a:lnTo>
                        <a:pt x="1727" y="64"/>
                      </a:lnTo>
                      <a:lnTo>
                        <a:pt x="1726" y="64"/>
                      </a:lnTo>
                      <a:lnTo>
                        <a:pt x="1734" y="64"/>
                      </a:lnTo>
                      <a:lnTo>
                        <a:pt x="1734" y="64"/>
                      </a:lnTo>
                      <a:lnTo>
                        <a:pt x="1735" y="62"/>
                      </a:lnTo>
                      <a:lnTo>
                        <a:pt x="1735" y="62"/>
                      </a:lnTo>
                      <a:lnTo>
                        <a:pt x="1738" y="62"/>
                      </a:lnTo>
                      <a:lnTo>
                        <a:pt x="1739" y="64"/>
                      </a:lnTo>
                      <a:lnTo>
                        <a:pt x="1741" y="64"/>
                      </a:lnTo>
                      <a:lnTo>
                        <a:pt x="1741" y="66"/>
                      </a:lnTo>
                      <a:lnTo>
                        <a:pt x="1741" y="68"/>
                      </a:lnTo>
                      <a:lnTo>
                        <a:pt x="1741" y="70"/>
                      </a:lnTo>
                      <a:lnTo>
                        <a:pt x="1739" y="70"/>
                      </a:lnTo>
                      <a:lnTo>
                        <a:pt x="1739" y="72"/>
                      </a:lnTo>
                      <a:lnTo>
                        <a:pt x="1744" y="72"/>
                      </a:lnTo>
                      <a:lnTo>
                        <a:pt x="1747" y="65"/>
                      </a:lnTo>
                      <a:lnTo>
                        <a:pt x="1747" y="65"/>
                      </a:lnTo>
                      <a:lnTo>
                        <a:pt x="1747" y="65"/>
                      </a:lnTo>
                      <a:lnTo>
                        <a:pt x="1748" y="66"/>
                      </a:lnTo>
                      <a:lnTo>
                        <a:pt x="1748" y="66"/>
                      </a:lnTo>
                      <a:lnTo>
                        <a:pt x="1748" y="68"/>
                      </a:lnTo>
                      <a:lnTo>
                        <a:pt x="1749" y="69"/>
                      </a:lnTo>
                      <a:lnTo>
                        <a:pt x="1751" y="70"/>
                      </a:lnTo>
                      <a:lnTo>
                        <a:pt x="1752" y="72"/>
                      </a:lnTo>
                      <a:lnTo>
                        <a:pt x="1752" y="74"/>
                      </a:lnTo>
                      <a:lnTo>
                        <a:pt x="1751" y="74"/>
                      </a:lnTo>
                      <a:lnTo>
                        <a:pt x="1751" y="76"/>
                      </a:lnTo>
                      <a:lnTo>
                        <a:pt x="1749" y="76"/>
                      </a:lnTo>
                      <a:lnTo>
                        <a:pt x="1747" y="76"/>
                      </a:lnTo>
                      <a:lnTo>
                        <a:pt x="1747" y="77"/>
                      </a:lnTo>
                      <a:lnTo>
                        <a:pt x="1747" y="77"/>
                      </a:lnTo>
                      <a:lnTo>
                        <a:pt x="1748" y="78"/>
                      </a:lnTo>
                      <a:lnTo>
                        <a:pt x="1747" y="78"/>
                      </a:lnTo>
                      <a:lnTo>
                        <a:pt x="1745" y="79"/>
                      </a:lnTo>
                      <a:lnTo>
                        <a:pt x="1743" y="81"/>
                      </a:lnTo>
                      <a:lnTo>
                        <a:pt x="1741" y="81"/>
                      </a:lnTo>
                      <a:lnTo>
                        <a:pt x="1739" y="82"/>
                      </a:lnTo>
                      <a:lnTo>
                        <a:pt x="1738" y="83"/>
                      </a:lnTo>
                      <a:lnTo>
                        <a:pt x="1736" y="82"/>
                      </a:lnTo>
                      <a:lnTo>
                        <a:pt x="1735" y="82"/>
                      </a:lnTo>
                      <a:lnTo>
                        <a:pt x="1734" y="81"/>
                      </a:lnTo>
                      <a:lnTo>
                        <a:pt x="1732" y="81"/>
                      </a:lnTo>
                      <a:lnTo>
                        <a:pt x="1732" y="81"/>
                      </a:lnTo>
                      <a:lnTo>
                        <a:pt x="1732" y="81"/>
                      </a:lnTo>
                      <a:lnTo>
                        <a:pt x="1732" y="81"/>
                      </a:lnTo>
                      <a:lnTo>
                        <a:pt x="1732" y="82"/>
                      </a:lnTo>
                      <a:lnTo>
                        <a:pt x="1732" y="82"/>
                      </a:lnTo>
                      <a:lnTo>
                        <a:pt x="1723" y="81"/>
                      </a:lnTo>
                      <a:lnTo>
                        <a:pt x="1723" y="81"/>
                      </a:lnTo>
                      <a:lnTo>
                        <a:pt x="1722" y="81"/>
                      </a:lnTo>
                      <a:lnTo>
                        <a:pt x="1722" y="79"/>
                      </a:lnTo>
                      <a:lnTo>
                        <a:pt x="1717" y="79"/>
                      </a:lnTo>
                      <a:lnTo>
                        <a:pt x="1715" y="79"/>
                      </a:lnTo>
                      <a:lnTo>
                        <a:pt x="1715" y="79"/>
                      </a:lnTo>
                      <a:lnTo>
                        <a:pt x="1715" y="79"/>
                      </a:lnTo>
                      <a:lnTo>
                        <a:pt x="1714" y="78"/>
                      </a:lnTo>
                      <a:lnTo>
                        <a:pt x="1707" y="78"/>
                      </a:lnTo>
                      <a:lnTo>
                        <a:pt x="1707" y="79"/>
                      </a:lnTo>
                      <a:lnTo>
                        <a:pt x="1706" y="78"/>
                      </a:lnTo>
                      <a:lnTo>
                        <a:pt x="1706" y="78"/>
                      </a:lnTo>
                      <a:lnTo>
                        <a:pt x="1705" y="78"/>
                      </a:lnTo>
                      <a:lnTo>
                        <a:pt x="1706" y="77"/>
                      </a:lnTo>
                      <a:lnTo>
                        <a:pt x="1706" y="76"/>
                      </a:lnTo>
                      <a:lnTo>
                        <a:pt x="1702" y="76"/>
                      </a:lnTo>
                      <a:lnTo>
                        <a:pt x="1702" y="77"/>
                      </a:lnTo>
                      <a:lnTo>
                        <a:pt x="1702" y="77"/>
                      </a:lnTo>
                      <a:lnTo>
                        <a:pt x="1701" y="76"/>
                      </a:lnTo>
                      <a:lnTo>
                        <a:pt x="1701" y="76"/>
                      </a:lnTo>
                      <a:lnTo>
                        <a:pt x="1700" y="76"/>
                      </a:lnTo>
                      <a:lnTo>
                        <a:pt x="1698" y="77"/>
                      </a:lnTo>
                      <a:lnTo>
                        <a:pt x="1697" y="77"/>
                      </a:lnTo>
                      <a:lnTo>
                        <a:pt x="1697" y="74"/>
                      </a:lnTo>
                      <a:lnTo>
                        <a:pt x="1698" y="74"/>
                      </a:lnTo>
                      <a:lnTo>
                        <a:pt x="1698" y="74"/>
                      </a:lnTo>
                      <a:lnTo>
                        <a:pt x="1700" y="74"/>
                      </a:lnTo>
                      <a:lnTo>
                        <a:pt x="1700" y="73"/>
                      </a:lnTo>
                      <a:lnTo>
                        <a:pt x="1701" y="72"/>
                      </a:lnTo>
                      <a:lnTo>
                        <a:pt x="1703" y="72"/>
                      </a:lnTo>
                      <a:lnTo>
                        <a:pt x="1705" y="72"/>
                      </a:lnTo>
                      <a:lnTo>
                        <a:pt x="1706" y="72"/>
                      </a:lnTo>
                      <a:lnTo>
                        <a:pt x="1706" y="69"/>
                      </a:lnTo>
                      <a:lnTo>
                        <a:pt x="1706" y="69"/>
                      </a:lnTo>
                      <a:lnTo>
                        <a:pt x="1711" y="65"/>
                      </a:lnTo>
                      <a:lnTo>
                        <a:pt x="1711" y="65"/>
                      </a:lnTo>
                      <a:lnTo>
                        <a:pt x="1715" y="65"/>
                      </a:lnTo>
                      <a:lnTo>
                        <a:pt x="1715" y="65"/>
                      </a:lnTo>
                      <a:lnTo>
                        <a:pt x="1718" y="64"/>
                      </a:lnTo>
                      <a:lnTo>
                        <a:pt x="1718" y="64"/>
                      </a:lnTo>
                      <a:lnTo>
                        <a:pt x="1722" y="64"/>
                      </a:lnTo>
                      <a:lnTo>
                        <a:pt x="1722" y="62"/>
                      </a:lnTo>
                      <a:lnTo>
                        <a:pt x="1714" y="61"/>
                      </a:lnTo>
                      <a:lnTo>
                        <a:pt x="1714" y="62"/>
                      </a:lnTo>
                      <a:lnTo>
                        <a:pt x="1710" y="62"/>
                      </a:lnTo>
                      <a:lnTo>
                        <a:pt x="1710" y="64"/>
                      </a:lnTo>
                      <a:lnTo>
                        <a:pt x="1709" y="64"/>
                      </a:lnTo>
                      <a:lnTo>
                        <a:pt x="1707" y="65"/>
                      </a:lnTo>
                      <a:lnTo>
                        <a:pt x="1707" y="65"/>
                      </a:lnTo>
                      <a:lnTo>
                        <a:pt x="1705" y="65"/>
                      </a:lnTo>
                      <a:lnTo>
                        <a:pt x="1702" y="64"/>
                      </a:lnTo>
                      <a:lnTo>
                        <a:pt x="1700" y="64"/>
                      </a:lnTo>
                      <a:lnTo>
                        <a:pt x="1697" y="62"/>
                      </a:lnTo>
                      <a:lnTo>
                        <a:pt x="1696" y="62"/>
                      </a:lnTo>
                      <a:lnTo>
                        <a:pt x="1694" y="60"/>
                      </a:lnTo>
                      <a:lnTo>
                        <a:pt x="1688" y="60"/>
                      </a:lnTo>
                      <a:lnTo>
                        <a:pt x="1688" y="60"/>
                      </a:lnTo>
                      <a:lnTo>
                        <a:pt x="1689" y="60"/>
                      </a:lnTo>
                      <a:lnTo>
                        <a:pt x="1689" y="59"/>
                      </a:lnTo>
                      <a:lnTo>
                        <a:pt x="1690" y="59"/>
                      </a:lnTo>
                      <a:lnTo>
                        <a:pt x="1692" y="57"/>
                      </a:lnTo>
                      <a:lnTo>
                        <a:pt x="1694" y="57"/>
                      </a:lnTo>
                      <a:lnTo>
                        <a:pt x="1694" y="56"/>
                      </a:lnTo>
                      <a:lnTo>
                        <a:pt x="1700" y="56"/>
                      </a:lnTo>
                      <a:lnTo>
                        <a:pt x="1700" y="56"/>
                      </a:lnTo>
                      <a:lnTo>
                        <a:pt x="1701" y="56"/>
                      </a:lnTo>
                      <a:lnTo>
                        <a:pt x="1701" y="53"/>
                      </a:lnTo>
                      <a:lnTo>
                        <a:pt x="1700" y="53"/>
                      </a:lnTo>
                      <a:lnTo>
                        <a:pt x="1700" y="52"/>
                      </a:lnTo>
                      <a:lnTo>
                        <a:pt x="1701" y="51"/>
                      </a:lnTo>
                      <a:lnTo>
                        <a:pt x="1701" y="51"/>
                      </a:lnTo>
                      <a:lnTo>
                        <a:pt x="1702" y="49"/>
                      </a:lnTo>
                      <a:lnTo>
                        <a:pt x="1703" y="49"/>
                      </a:lnTo>
                      <a:lnTo>
                        <a:pt x="1703" y="47"/>
                      </a:lnTo>
                      <a:lnTo>
                        <a:pt x="1703" y="47"/>
                      </a:lnTo>
                      <a:lnTo>
                        <a:pt x="1703" y="48"/>
                      </a:lnTo>
                      <a:lnTo>
                        <a:pt x="1705" y="48"/>
                      </a:lnTo>
                      <a:lnTo>
                        <a:pt x="1707" y="47"/>
                      </a:lnTo>
                      <a:lnTo>
                        <a:pt x="1710" y="45"/>
                      </a:lnTo>
                      <a:lnTo>
                        <a:pt x="1714" y="44"/>
                      </a:lnTo>
                      <a:lnTo>
                        <a:pt x="1714" y="42"/>
                      </a:lnTo>
                      <a:lnTo>
                        <a:pt x="1717" y="42"/>
                      </a:lnTo>
                      <a:close/>
                      <a:moveTo>
                        <a:pt x="178" y="40"/>
                      </a:move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80" y="42"/>
                      </a:lnTo>
                      <a:lnTo>
                        <a:pt x="180" y="42"/>
                      </a:lnTo>
                      <a:lnTo>
                        <a:pt x="178" y="40"/>
                      </a:lnTo>
                      <a:lnTo>
                        <a:pt x="178" y="40"/>
                      </a:lnTo>
                      <a:close/>
                      <a:moveTo>
                        <a:pt x="1671" y="39"/>
                      </a:moveTo>
                      <a:lnTo>
                        <a:pt x="1673" y="40"/>
                      </a:lnTo>
                      <a:lnTo>
                        <a:pt x="1673" y="40"/>
                      </a:lnTo>
                      <a:lnTo>
                        <a:pt x="1677" y="40"/>
                      </a:lnTo>
                      <a:lnTo>
                        <a:pt x="1679" y="42"/>
                      </a:lnTo>
                      <a:lnTo>
                        <a:pt x="1679" y="42"/>
                      </a:lnTo>
                      <a:lnTo>
                        <a:pt x="1677" y="42"/>
                      </a:lnTo>
                      <a:lnTo>
                        <a:pt x="1676" y="43"/>
                      </a:lnTo>
                      <a:lnTo>
                        <a:pt x="1676" y="43"/>
                      </a:lnTo>
                      <a:lnTo>
                        <a:pt x="1675" y="43"/>
                      </a:lnTo>
                      <a:lnTo>
                        <a:pt x="1675" y="44"/>
                      </a:lnTo>
                      <a:lnTo>
                        <a:pt x="1672" y="44"/>
                      </a:lnTo>
                      <a:lnTo>
                        <a:pt x="1669" y="44"/>
                      </a:lnTo>
                      <a:lnTo>
                        <a:pt x="1668" y="44"/>
                      </a:lnTo>
                      <a:lnTo>
                        <a:pt x="1668" y="43"/>
                      </a:lnTo>
                      <a:lnTo>
                        <a:pt x="1667" y="42"/>
                      </a:lnTo>
                      <a:lnTo>
                        <a:pt x="1669" y="40"/>
                      </a:lnTo>
                      <a:lnTo>
                        <a:pt x="1671" y="39"/>
                      </a:lnTo>
                      <a:close/>
                      <a:moveTo>
                        <a:pt x="188" y="39"/>
                      </a:moveTo>
                      <a:lnTo>
                        <a:pt x="188" y="40"/>
                      </a:lnTo>
                      <a:lnTo>
                        <a:pt x="185" y="40"/>
                      </a:lnTo>
                      <a:lnTo>
                        <a:pt x="185" y="40"/>
                      </a:lnTo>
                      <a:lnTo>
                        <a:pt x="189" y="40"/>
                      </a:lnTo>
                      <a:lnTo>
                        <a:pt x="190" y="40"/>
                      </a:lnTo>
                      <a:lnTo>
                        <a:pt x="190" y="40"/>
                      </a:lnTo>
                      <a:lnTo>
                        <a:pt x="190" y="40"/>
                      </a:lnTo>
                      <a:lnTo>
                        <a:pt x="190" y="39"/>
                      </a:lnTo>
                      <a:lnTo>
                        <a:pt x="188" y="39"/>
                      </a:lnTo>
                      <a:close/>
                      <a:moveTo>
                        <a:pt x="1361" y="39"/>
                      </a:moveTo>
                      <a:lnTo>
                        <a:pt x="1362" y="40"/>
                      </a:lnTo>
                      <a:lnTo>
                        <a:pt x="1362" y="40"/>
                      </a:lnTo>
                      <a:lnTo>
                        <a:pt x="1366" y="40"/>
                      </a:lnTo>
                      <a:lnTo>
                        <a:pt x="1367" y="43"/>
                      </a:lnTo>
                      <a:lnTo>
                        <a:pt x="1366" y="44"/>
                      </a:lnTo>
                      <a:lnTo>
                        <a:pt x="1364" y="44"/>
                      </a:lnTo>
                      <a:lnTo>
                        <a:pt x="1363" y="43"/>
                      </a:lnTo>
                      <a:lnTo>
                        <a:pt x="1362" y="42"/>
                      </a:lnTo>
                      <a:lnTo>
                        <a:pt x="1361" y="42"/>
                      </a:lnTo>
                      <a:lnTo>
                        <a:pt x="1359" y="43"/>
                      </a:lnTo>
                      <a:lnTo>
                        <a:pt x="1358" y="43"/>
                      </a:lnTo>
                      <a:lnTo>
                        <a:pt x="1357" y="43"/>
                      </a:lnTo>
                      <a:lnTo>
                        <a:pt x="1357" y="40"/>
                      </a:lnTo>
                      <a:lnTo>
                        <a:pt x="1361" y="40"/>
                      </a:lnTo>
                      <a:lnTo>
                        <a:pt x="1361" y="39"/>
                      </a:lnTo>
                      <a:lnTo>
                        <a:pt x="1361" y="39"/>
                      </a:lnTo>
                      <a:close/>
                      <a:moveTo>
                        <a:pt x="1438" y="38"/>
                      </a:moveTo>
                      <a:lnTo>
                        <a:pt x="1438" y="38"/>
                      </a:lnTo>
                      <a:lnTo>
                        <a:pt x="1440" y="38"/>
                      </a:lnTo>
                      <a:lnTo>
                        <a:pt x="1440" y="39"/>
                      </a:lnTo>
                      <a:lnTo>
                        <a:pt x="1444" y="39"/>
                      </a:lnTo>
                      <a:lnTo>
                        <a:pt x="1444" y="42"/>
                      </a:lnTo>
                      <a:lnTo>
                        <a:pt x="1440" y="42"/>
                      </a:lnTo>
                      <a:lnTo>
                        <a:pt x="1438" y="45"/>
                      </a:lnTo>
                      <a:lnTo>
                        <a:pt x="1434" y="45"/>
                      </a:lnTo>
                      <a:lnTo>
                        <a:pt x="1434" y="47"/>
                      </a:lnTo>
                      <a:lnTo>
                        <a:pt x="1433" y="47"/>
                      </a:lnTo>
                      <a:lnTo>
                        <a:pt x="1431" y="49"/>
                      </a:lnTo>
                      <a:lnTo>
                        <a:pt x="1430" y="49"/>
                      </a:lnTo>
                      <a:lnTo>
                        <a:pt x="1430" y="49"/>
                      </a:lnTo>
                      <a:lnTo>
                        <a:pt x="1430" y="51"/>
                      </a:lnTo>
                      <a:lnTo>
                        <a:pt x="1429" y="51"/>
                      </a:lnTo>
                      <a:lnTo>
                        <a:pt x="1427" y="51"/>
                      </a:lnTo>
                      <a:lnTo>
                        <a:pt x="1427" y="51"/>
                      </a:lnTo>
                      <a:lnTo>
                        <a:pt x="1426" y="51"/>
                      </a:lnTo>
                      <a:lnTo>
                        <a:pt x="1426" y="49"/>
                      </a:lnTo>
                      <a:lnTo>
                        <a:pt x="1425" y="49"/>
                      </a:lnTo>
                      <a:lnTo>
                        <a:pt x="1425" y="49"/>
                      </a:lnTo>
                      <a:lnTo>
                        <a:pt x="1425" y="48"/>
                      </a:lnTo>
                      <a:lnTo>
                        <a:pt x="1422" y="47"/>
                      </a:lnTo>
                      <a:lnTo>
                        <a:pt x="1422" y="44"/>
                      </a:lnTo>
                      <a:lnTo>
                        <a:pt x="1425" y="44"/>
                      </a:lnTo>
                      <a:lnTo>
                        <a:pt x="1425" y="44"/>
                      </a:lnTo>
                      <a:lnTo>
                        <a:pt x="1423" y="43"/>
                      </a:lnTo>
                      <a:lnTo>
                        <a:pt x="1423" y="43"/>
                      </a:lnTo>
                      <a:lnTo>
                        <a:pt x="1423" y="42"/>
                      </a:lnTo>
                      <a:lnTo>
                        <a:pt x="1429" y="42"/>
                      </a:lnTo>
                      <a:lnTo>
                        <a:pt x="1429" y="42"/>
                      </a:lnTo>
                      <a:lnTo>
                        <a:pt x="1430" y="42"/>
                      </a:lnTo>
                      <a:lnTo>
                        <a:pt x="1431" y="40"/>
                      </a:lnTo>
                      <a:lnTo>
                        <a:pt x="1433" y="40"/>
                      </a:lnTo>
                      <a:lnTo>
                        <a:pt x="1434" y="38"/>
                      </a:lnTo>
                      <a:lnTo>
                        <a:pt x="1438" y="38"/>
                      </a:lnTo>
                      <a:close/>
                      <a:moveTo>
                        <a:pt x="1349" y="38"/>
                      </a:moveTo>
                      <a:lnTo>
                        <a:pt x="1350" y="38"/>
                      </a:lnTo>
                      <a:lnTo>
                        <a:pt x="1351" y="38"/>
                      </a:lnTo>
                      <a:lnTo>
                        <a:pt x="1351" y="39"/>
                      </a:lnTo>
                      <a:lnTo>
                        <a:pt x="1354" y="39"/>
                      </a:lnTo>
                      <a:lnTo>
                        <a:pt x="1354" y="39"/>
                      </a:lnTo>
                      <a:lnTo>
                        <a:pt x="1355" y="39"/>
                      </a:lnTo>
                      <a:lnTo>
                        <a:pt x="1355" y="40"/>
                      </a:lnTo>
                      <a:lnTo>
                        <a:pt x="1353" y="40"/>
                      </a:lnTo>
                      <a:lnTo>
                        <a:pt x="1351" y="40"/>
                      </a:lnTo>
                      <a:lnTo>
                        <a:pt x="1350" y="42"/>
                      </a:lnTo>
                      <a:lnTo>
                        <a:pt x="1349" y="39"/>
                      </a:lnTo>
                      <a:lnTo>
                        <a:pt x="1346" y="39"/>
                      </a:lnTo>
                      <a:lnTo>
                        <a:pt x="1346" y="40"/>
                      </a:lnTo>
                      <a:lnTo>
                        <a:pt x="1346" y="40"/>
                      </a:lnTo>
                      <a:lnTo>
                        <a:pt x="1345" y="40"/>
                      </a:lnTo>
                      <a:lnTo>
                        <a:pt x="1345" y="39"/>
                      </a:lnTo>
                      <a:lnTo>
                        <a:pt x="1347" y="38"/>
                      </a:lnTo>
                      <a:lnTo>
                        <a:pt x="1347" y="38"/>
                      </a:lnTo>
                      <a:lnTo>
                        <a:pt x="1349" y="38"/>
                      </a:lnTo>
                      <a:close/>
                      <a:moveTo>
                        <a:pt x="1378" y="34"/>
                      </a:moveTo>
                      <a:lnTo>
                        <a:pt x="1378" y="38"/>
                      </a:lnTo>
                      <a:lnTo>
                        <a:pt x="1378" y="38"/>
                      </a:lnTo>
                      <a:lnTo>
                        <a:pt x="1376" y="39"/>
                      </a:lnTo>
                      <a:lnTo>
                        <a:pt x="1375" y="39"/>
                      </a:lnTo>
                      <a:lnTo>
                        <a:pt x="1375" y="39"/>
                      </a:lnTo>
                      <a:lnTo>
                        <a:pt x="1375" y="38"/>
                      </a:lnTo>
                      <a:lnTo>
                        <a:pt x="1374" y="38"/>
                      </a:lnTo>
                      <a:lnTo>
                        <a:pt x="1374" y="38"/>
                      </a:lnTo>
                      <a:lnTo>
                        <a:pt x="1372" y="36"/>
                      </a:lnTo>
                      <a:lnTo>
                        <a:pt x="1375" y="36"/>
                      </a:lnTo>
                      <a:lnTo>
                        <a:pt x="1376" y="35"/>
                      </a:lnTo>
                      <a:lnTo>
                        <a:pt x="1378" y="34"/>
                      </a:lnTo>
                      <a:close/>
                      <a:moveTo>
                        <a:pt x="1358" y="31"/>
                      </a:moveTo>
                      <a:lnTo>
                        <a:pt x="1359" y="34"/>
                      </a:lnTo>
                      <a:lnTo>
                        <a:pt x="1362" y="34"/>
                      </a:lnTo>
                      <a:lnTo>
                        <a:pt x="1363" y="36"/>
                      </a:lnTo>
                      <a:lnTo>
                        <a:pt x="1367" y="36"/>
                      </a:lnTo>
                      <a:lnTo>
                        <a:pt x="1367" y="38"/>
                      </a:lnTo>
                      <a:lnTo>
                        <a:pt x="1368" y="38"/>
                      </a:lnTo>
                      <a:lnTo>
                        <a:pt x="1368" y="38"/>
                      </a:lnTo>
                      <a:lnTo>
                        <a:pt x="1371" y="39"/>
                      </a:lnTo>
                      <a:lnTo>
                        <a:pt x="1371" y="39"/>
                      </a:lnTo>
                      <a:lnTo>
                        <a:pt x="1370" y="39"/>
                      </a:lnTo>
                      <a:lnTo>
                        <a:pt x="1370" y="40"/>
                      </a:lnTo>
                      <a:lnTo>
                        <a:pt x="1367" y="40"/>
                      </a:lnTo>
                      <a:lnTo>
                        <a:pt x="1366" y="39"/>
                      </a:lnTo>
                      <a:lnTo>
                        <a:pt x="1364" y="39"/>
                      </a:lnTo>
                      <a:lnTo>
                        <a:pt x="1362" y="38"/>
                      </a:lnTo>
                      <a:lnTo>
                        <a:pt x="1362" y="38"/>
                      </a:lnTo>
                      <a:lnTo>
                        <a:pt x="1362" y="38"/>
                      </a:lnTo>
                      <a:lnTo>
                        <a:pt x="1361" y="38"/>
                      </a:lnTo>
                      <a:lnTo>
                        <a:pt x="1361" y="39"/>
                      </a:lnTo>
                      <a:lnTo>
                        <a:pt x="1359" y="38"/>
                      </a:lnTo>
                      <a:lnTo>
                        <a:pt x="1358" y="35"/>
                      </a:lnTo>
                      <a:lnTo>
                        <a:pt x="1355" y="36"/>
                      </a:lnTo>
                      <a:lnTo>
                        <a:pt x="1355" y="35"/>
                      </a:lnTo>
                      <a:lnTo>
                        <a:pt x="1355" y="35"/>
                      </a:lnTo>
                      <a:lnTo>
                        <a:pt x="1354" y="32"/>
                      </a:lnTo>
                      <a:lnTo>
                        <a:pt x="1355" y="32"/>
                      </a:lnTo>
                      <a:lnTo>
                        <a:pt x="1357" y="32"/>
                      </a:lnTo>
                      <a:lnTo>
                        <a:pt x="1358" y="31"/>
                      </a:lnTo>
                      <a:close/>
                      <a:moveTo>
                        <a:pt x="1362" y="31"/>
                      </a:moveTo>
                      <a:lnTo>
                        <a:pt x="1366" y="31"/>
                      </a:lnTo>
                      <a:lnTo>
                        <a:pt x="1370" y="32"/>
                      </a:lnTo>
                      <a:lnTo>
                        <a:pt x="1372" y="34"/>
                      </a:lnTo>
                      <a:lnTo>
                        <a:pt x="1372" y="35"/>
                      </a:lnTo>
                      <a:lnTo>
                        <a:pt x="1370" y="36"/>
                      </a:lnTo>
                      <a:lnTo>
                        <a:pt x="1368" y="36"/>
                      </a:lnTo>
                      <a:lnTo>
                        <a:pt x="1366" y="35"/>
                      </a:lnTo>
                      <a:lnTo>
                        <a:pt x="1364" y="34"/>
                      </a:lnTo>
                      <a:lnTo>
                        <a:pt x="1363" y="34"/>
                      </a:lnTo>
                      <a:lnTo>
                        <a:pt x="1363" y="32"/>
                      </a:lnTo>
                      <a:lnTo>
                        <a:pt x="1362" y="32"/>
                      </a:lnTo>
                      <a:lnTo>
                        <a:pt x="1362" y="32"/>
                      </a:lnTo>
                      <a:lnTo>
                        <a:pt x="1362" y="31"/>
                      </a:lnTo>
                      <a:close/>
                      <a:moveTo>
                        <a:pt x="1347" y="31"/>
                      </a:moveTo>
                      <a:lnTo>
                        <a:pt x="1347" y="31"/>
                      </a:lnTo>
                      <a:lnTo>
                        <a:pt x="1350" y="31"/>
                      </a:lnTo>
                      <a:lnTo>
                        <a:pt x="1351" y="31"/>
                      </a:lnTo>
                      <a:lnTo>
                        <a:pt x="1354" y="32"/>
                      </a:lnTo>
                      <a:lnTo>
                        <a:pt x="1354" y="32"/>
                      </a:lnTo>
                      <a:lnTo>
                        <a:pt x="1354" y="34"/>
                      </a:lnTo>
                      <a:lnTo>
                        <a:pt x="1353" y="34"/>
                      </a:lnTo>
                      <a:lnTo>
                        <a:pt x="1353" y="34"/>
                      </a:lnTo>
                      <a:lnTo>
                        <a:pt x="1350" y="34"/>
                      </a:lnTo>
                      <a:lnTo>
                        <a:pt x="1349" y="34"/>
                      </a:lnTo>
                      <a:lnTo>
                        <a:pt x="1347" y="32"/>
                      </a:lnTo>
                      <a:lnTo>
                        <a:pt x="1347" y="31"/>
                      </a:lnTo>
                      <a:close/>
                      <a:moveTo>
                        <a:pt x="1374" y="30"/>
                      </a:moveTo>
                      <a:lnTo>
                        <a:pt x="1376" y="30"/>
                      </a:lnTo>
                      <a:lnTo>
                        <a:pt x="1376" y="32"/>
                      </a:lnTo>
                      <a:lnTo>
                        <a:pt x="1375" y="32"/>
                      </a:lnTo>
                      <a:lnTo>
                        <a:pt x="1375" y="32"/>
                      </a:lnTo>
                      <a:lnTo>
                        <a:pt x="1374" y="32"/>
                      </a:lnTo>
                      <a:lnTo>
                        <a:pt x="1374" y="30"/>
                      </a:lnTo>
                      <a:close/>
                      <a:moveTo>
                        <a:pt x="269" y="28"/>
                      </a:moveTo>
                      <a:lnTo>
                        <a:pt x="267" y="30"/>
                      </a:lnTo>
                      <a:lnTo>
                        <a:pt x="267" y="30"/>
                      </a:lnTo>
                      <a:lnTo>
                        <a:pt x="267" y="30"/>
                      </a:lnTo>
                      <a:lnTo>
                        <a:pt x="267" y="30"/>
                      </a:lnTo>
                      <a:lnTo>
                        <a:pt x="270" y="30"/>
                      </a:lnTo>
                      <a:lnTo>
                        <a:pt x="270" y="30"/>
                      </a:lnTo>
                      <a:lnTo>
                        <a:pt x="269" y="28"/>
                      </a:lnTo>
                      <a:close/>
                      <a:moveTo>
                        <a:pt x="105" y="27"/>
                      </a:moveTo>
                      <a:lnTo>
                        <a:pt x="105" y="28"/>
                      </a:lnTo>
                      <a:lnTo>
                        <a:pt x="106" y="28"/>
                      </a:lnTo>
                      <a:lnTo>
                        <a:pt x="106" y="27"/>
                      </a:lnTo>
                      <a:lnTo>
                        <a:pt x="106" y="27"/>
                      </a:lnTo>
                      <a:lnTo>
                        <a:pt x="106" y="27"/>
                      </a:lnTo>
                      <a:lnTo>
                        <a:pt x="105" y="27"/>
                      </a:lnTo>
                      <a:close/>
                      <a:moveTo>
                        <a:pt x="1367" y="26"/>
                      </a:moveTo>
                      <a:lnTo>
                        <a:pt x="1368" y="26"/>
                      </a:lnTo>
                      <a:lnTo>
                        <a:pt x="1368" y="26"/>
                      </a:lnTo>
                      <a:lnTo>
                        <a:pt x="1368" y="27"/>
                      </a:lnTo>
                      <a:lnTo>
                        <a:pt x="1367" y="28"/>
                      </a:lnTo>
                      <a:lnTo>
                        <a:pt x="1366" y="28"/>
                      </a:lnTo>
                      <a:lnTo>
                        <a:pt x="1366" y="27"/>
                      </a:lnTo>
                      <a:lnTo>
                        <a:pt x="1366" y="27"/>
                      </a:lnTo>
                      <a:lnTo>
                        <a:pt x="1367" y="26"/>
                      </a:lnTo>
                      <a:close/>
                      <a:moveTo>
                        <a:pt x="688" y="23"/>
                      </a:moveTo>
                      <a:lnTo>
                        <a:pt x="689" y="23"/>
                      </a:lnTo>
                      <a:lnTo>
                        <a:pt x="689" y="25"/>
                      </a:lnTo>
                      <a:lnTo>
                        <a:pt x="689" y="25"/>
                      </a:lnTo>
                      <a:lnTo>
                        <a:pt x="689" y="25"/>
                      </a:lnTo>
                      <a:lnTo>
                        <a:pt x="689" y="26"/>
                      </a:lnTo>
                      <a:lnTo>
                        <a:pt x="688" y="26"/>
                      </a:lnTo>
                      <a:lnTo>
                        <a:pt x="688" y="23"/>
                      </a:lnTo>
                      <a:close/>
                      <a:moveTo>
                        <a:pt x="1376" y="23"/>
                      </a:moveTo>
                      <a:lnTo>
                        <a:pt x="1379" y="23"/>
                      </a:lnTo>
                      <a:lnTo>
                        <a:pt x="1379" y="23"/>
                      </a:lnTo>
                      <a:lnTo>
                        <a:pt x="1379" y="23"/>
                      </a:lnTo>
                      <a:lnTo>
                        <a:pt x="1379" y="25"/>
                      </a:lnTo>
                      <a:lnTo>
                        <a:pt x="1376" y="25"/>
                      </a:lnTo>
                      <a:lnTo>
                        <a:pt x="1376" y="25"/>
                      </a:lnTo>
                      <a:lnTo>
                        <a:pt x="1376" y="25"/>
                      </a:lnTo>
                      <a:lnTo>
                        <a:pt x="1376" y="23"/>
                      </a:lnTo>
                      <a:close/>
                      <a:moveTo>
                        <a:pt x="680" y="23"/>
                      </a:moveTo>
                      <a:lnTo>
                        <a:pt x="681" y="23"/>
                      </a:lnTo>
                      <a:lnTo>
                        <a:pt x="681" y="23"/>
                      </a:lnTo>
                      <a:lnTo>
                        <a:pt x="681" y="23"/>
                      </a:lnTo>
                      <a:lnTo>
                        <a:pt x="681" y="27"/>
                      </a:lnTo>
                      <a:lnTo>
                        <a:pt x="680" y="27"/>
                      </a:lnTo>
                      <a:lnTo>
                        <a:pt x="680" y="26"/>
                      </a:lnTo>
                      <a:lnTo>
                        <a:pt x="680" y="25"/>
                      </a:lnTo>
                      <a:lnTo>
                        <a:pt x="680" y="23"/>
                      </a:lnTo>
                      <a:close/>
                      <a:moveTo>
                        <a:pt x="1359" y="21"/>
                      </a:moveTo>
                      <a:lnTo>
                        <a:pt x="1362" y="22"/>
                      </a:lnTo>
                      <a:lnTo>
                        <a:pt x="1363" y="22"/>
                      </a:lnTo>
                      <a:lnTo>
                        <a:pt x="1366" y="22"/>
                      </a:lnTo>
                      <a:lnTo>
                        <a:pt x="1366" y="23"/>
                      </a:lnTo>
                      <a:lnTo>
                        <a:pt x="1362" y="25"/>
                      </a:lnTo>
                      <a:lnTo>
                        <a:pt x="1362" y="26"/>
                      </a:lnTo>
                      <a:lnTo>
                        <a:pt x="1354" y="27"/>
                      </a:lnTo>
                      <a:lnTo>
                        <a:pt x="1354" y="26"/>
                      </a:lnTo>
                      <a:lnTo>
                        <a:pt x="1354" y="26"/>
                      </a:lnTo>
                      <a:lnTo>
                        <a:pt x="1353" y="26"/>
                      </a:lnTo>
                      <a:lnTo>
                        <a:pt x="1353" y="26"/>
                      </a:lnTo>
                      <a:lnTo>
                        <a:pt x="1353" y="25"/>
                      </a:lnTo>
                      <a:lnTo>
                        <a:pt x="1353" y="25"/>
                      </a:lnTo>
                      <a:lnTo>
                        <a:pt x="1353" y="25"/>
                      </a:lnTo>
                      <a:lnTo>
                        <a:pt x="1358" y="25"/>
                      </a:lnTo>
                      <a:lnTo>
                        <a:pt x="1358" y="23"/>
                      </a:lnTo>
                      <a:lnTo>
                        <a:pt x="1359" y="23"/>
                      </a:lnTo>
                      <a:lnTo>
                        <a:pt x="1359" y="22"/>
                      </a:lnTo>
                      <a:lnTo>
                        <a:pt x="1359" y="22"/>
                      </a:lnTo>
                      <a:lnTo>
                        <a:pt x="1359" y="21"/>
                      </a:lnTo>
                      <a:close/>
                      <a:moveTo>
                        <a:pt x="1370" y="17"/>
                      </a:moveTo>
                      <a:lnTo>
                        <a:pt x="1372" y="18"/>
                      </a:lnTo>
                      <a:lnTo>
                        <a:pt x="1374" y="19"/>
                      </a:lnTo>
                      <a:lnTo>
                        <a:pt x="1374" y="21"/>
                      </a:lnTo>
                      <a:lnTo>
                        <a:pt x="1370" y="22"/>
                      </a:lnTo>
                      <a:lnTo>
                        <a:pt x="1370" y="21"/>
                      </a:lnTo>
                      <a:lnTo>
                        <a:pt x="1368" y="19"/>
                      </a:lnTo>
                      <a:lnTo>
                        <a:pt x="1368" y="18"/>
                      </a:lnTo>
                      <a:lnTo>
                        <a:pt x="1370" y="18"/>
                      </a:lnTo>
                      <a:lnTo>
                        <a:pt x="1370" y="17"/>
                      </a:lnTo>
                      <a:close/>
                      <a:moveTo>
                        <a:pt x="381" y="17"/>
                      </a:moveTo>
                      <a:lnTo>
                        <a:pt x="381" y="17"/>
                      </a:lnTo>
                      <a:lnTo>
                        <a:pt x="384" y="18"/>
                      </a:lnTo>
                      <a:lnTo>
                        <a:pt x="387" y="19"/>
                      </a:lnTo>
                      <a:lnTo>
                        <a:pt x="389" y="21"/>
                      </a:lnTo>
                      <a:lnTo>
                        <a:pt x="390" y="21"/>
                      </a:lnTo>
                      <a:lnTo>
                        <a:pt x="392" y="23"/>
                      </a:lnTo>
                      <a:lnTo>
                        <a:pt x="396" y="23"/>
                      </a:lnTo>
                      <a:lnTo>
                        <a:pt x="396" y="23"/>
                      </a:lnTo>
                      <a:lnTo>
                        <a:pt x="397" y="23"/>
                      </a:lnTo>
                      <a:lnTo>
                        <a:pt x="397" y="25"/>
                      </a:lnTo>
                      <a:lnTo>
                        <a:pt x="398" y="25"/>
                      </a:lnTo>
                      <a:lnTo>
                        <a:pt x="401" y="26"/>
                      </a:lnTo>
                      <a:lnTo>
                        <a:pt x="402" y="26"/>
                      </a:lnTo>
                      <a:lnTo>
                        <a:pt x="402" y="27"/>
                      </a:lnTo>
                      <a:lnTo>
                        <a:pt x="404" y="27"/>
                      </a:lnTo>
                      <a:lnTo>
                        <a:pt x="404" y="30"/>
                      </a:lnTo>
                      <a:lnTo>
                        <a:pt x="398" y="28"/>
                      </a:lnTo>
                      <a:lnTo>
                        <a:pt x="394" y="27"/>
                      </a:lnTo>
                      <a:lnTo>
                        <a:pt x="389" y="26"/>
                      </a:lnTo>
                      <a:lnTo>
                        <a:pt x="385" y="23"/>
                      </a:lnTo>
                      <a:lnTo>
                        <a:pt x="383" y="21"/>
                      </a:lnTo>
                      <a:lnTo>
                        <a:pt x="381" y="21"/>
                      </a:lnTo>
                      <a:lnTo>
                        <a:pt x="381" y="17"/>
                      </a:lnTo>
                      <a:close/>
                      <a:moveTo>
                        <a:pt x="1383" y="11"/>
                      </a:moveTo>
                      <a:lnTo>
                        <a:pt x="1383" y="13"/>
                      </a:lnTo>
                      <a:lnTo>
                        <a:pt x="1383" y="13"/>
                      </a:lnTo>
                      <a:lnTo>
                        <a:pt x="1384" y="13"/>
                      </a:lnTo>
                      <a:lnTo>
                        <a:pt x="1384" y="14"/>
                      </a:lnTo>
                      <a:lnTo>
                        <a:pt x="1383" y="14"/>
                      </a:lnTo>
                      <a:lnTo>
                        <a:pt x="1383" y="14"/>
                      </a:lnTo>
                      <a:lnTo>
                        <a:pt x="1383" y="14"/>
                      </a:lnTo>
                      <a:lnTo>
                        <a:pt x="1383" y="14"/>
                      </a:lnTo>
                      <a:lnTo>
                        <a:pt x="1378" y="14"/>
                      </a:lnTo>
                      <a:lnTo>
                        <a:pt x="1378" y="13"/>
                      </a:lnTo>
                      <a:lnTo>
                        <a:pt x="1380" y="11"/>
                      </a:lnTo>
                      <a:lnTo>
                        <a:pt x="1381" y="11"/>
                      </a:lnTo>
                      <a:lnTo>
                        <a:pt x="1381" y="13"/>
                      </a:lnTo>
                      <a:lnTo>
                        <a:pt x="1381" y="13"/>
                      </a:lnTo>
                      <a:lnTo>
                        <a:pt x="1381" y="11"/>
                      </a:lnTo>
                      <a:lnTo>
                        <a:pt x="1383" y="11"/>
                      </a:lnTo>
                      <a:close/>
                      <a:moveTo>
                        <a:pt x="223" y="0"/>
                      </a:moveTo>
                      <a:lnTo>
                        <a:pt x="224" y="1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2"/>
                      </a:lnTo>
                      <a:lnTo>
                        <a:pt x="231" y="2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3" y="2"/>
                      </a:lnTo>
                      <a:lnTo>
                        <a:pt x="240" y="4"/>
                      </a:lnTo>
                      <a:lnTo>
                        <a:pt x="240" y="2"/>
                      </a:lnTo>
                      <a:lnTo>
                        <a:pt x="243" y="2"/>
                      </a:lnTo>
                      <a:lnTo>
                        <a:pt x="245" y="2"/>
                      </a:lnTo>
                      <a:lnTo>
                        <a:pt x="248" y="2"/>
                      </a:lnTo>
                      <a:lnTo>
                        <a:pt x="250" y="2"/>
                      </a:lnTo>
                      <a:lnTo>
                        <a:pt x="250" y="2"/>
                      </a:lnTo>
                      <a:lnTo>
                        <a:pt x="254" y="1"/>
                      </a:lnTo>
                      <a:lnTo>
                        <a:pt x="256" y="2"/>
                      </a:lnTo>
                      <a:lnTo>
                        <a:pt x="261" y="4"/>
                      </a:lnTo>
                      <a:lnTo>
                        <a:pt x="260" y="6"/>
                      </a:lnTo>
                      <a:lnTo>
                        <a:pt x="260" y="6"/>
                      </a:lnTo>
                      <a:lnTo>
                        <a:pt x="258" y="7"/>
                      </a:lnTo>
                      <a:lnTo>
                        <a:pt x="256" y="9"/>
                      </a:lnTo>
                      <a:lnTo>
                        <a:pt x="256" y="10"/>
                      </a:lnTo>
                      <a:lnTo>
                        <a:pt x="254" y="10"/>
                      </a:lnTo>
                      <a:lnTo>
                        <a:pt x="254" y="10"/>
                      </a:lnTo>
                      <a:lnTo>
                        <a:pt x="252" y="10"/>
                      </a:lnTo>
                      <a:lnTo>
                        <a:pt x="252" y="10"/>
                      </a:lnTo>
                      <a:lnTo>
                        <a:pt x="250" y="10"/>
                      </a:lnTo>
                      <a:lnTo>
                        <a:pt x="250" y="11"/>
                      </a:lnTo>
                      <a:lnTo>
                        <a:pt x="245" y="11"/>
                      </a:lnTo>
                      <a:lnTo>
                        <a:pt x="245" y="11"/>
                      </a:lnTo>
                      <a:lnTo>
                        <a:pt x="243" y="13"/>
                      </a:lnTo>
                      <a:lnTo>
                        <a:pt x="241" y="14"/>
                      </a:lnTo>
                      <a:lnTo>
                        <a:pt x="240" y="15"/>
                      </a:lnTo>
                      <a:lnTo>
                        <a:pt x="239" y="15"/>
                      </a:lnTo>
                      <a:lnTo>
                        <a:pt x="239" y="15"/>
                      </a:lnTo>
                      <a:lnTo>
                        <a:pt x="239" y="15"/>
                      </a:lnTo>
                      <a:lnTo>
                        <a:pt x="239" y="15"/>
                      </a:lnTo>
                      <a:lnTo>
                        <a:pt x="240" y="15"/>
                      </a:lnTo>
                      <a:lnTo>
                        <a:pt x="240" y="17"/>
                      </a:lnTo>
                      <a:lnTo>
                        <a:pt x="240" y="17"/>
                      </a:lnTo>
                      <a:lnTo>
                        <a:pt x="241" y="17"/>
                      </a:lnTo>
                      <a:lnTo>
                        <a:pt x="241" y="15"/>
                      </a:lnTo>
                      <a:lnTo>
                        <a:pt x="243" y="15"/>
                      </a:lnTo>
                      <a:lnTo>
                        <a:pt x="243" y="15"/>
                      </a:lnTo>
                      <a:lnTo>
                        <a:pt x="243" y="14"/>
                      </a:lnTo>
                      <a:lnTo>
                        <a:pt x="246" y="14"/>
                      </a:lnTo>
                      <a:lnTo>
                        <a:pt x="246" y="14"/>
                      </a:lnTo>
                      <a:lnTo>
                        <a:pt x="250" y="13"/>
                      </a:lnTo>
                      <a:lnTo>
                        <a:pt x="250" y="13"/>
                      </a:lnTo>
                      <a:lnTo>
                        <a:pt x="250" y="13"/>
                      </a:lnTo>
                      <a:lnTo>
                        <a:pt x="252" y="14"/>
                      </a:lnTo>
                      <a:lnTo>
                        <a:pt x="253" y="13"/>
                      </a:lnTo>
                      <a:lnTo>
                        <a:pt x="253" y="11"/>
                      </a:lnTo>
                      <a:lnTo>
                        <a:pt x="256" y="11"/>
                      </a:lnTo>
                      <a:lnTo>
                        <a:pt x="256" y="10"/>
                      </a:lnTo>
                      <a:lnTo>
                        <a:pt x="257" y="10"/>
                      </a:lnTo>
                      <a:lnTo>
                        <a:pt x="257" y="10"/>
                      </a:lnTo>
                      <a:lnTo>
                        <a:pt x="261" y="10"/>
                      </a:lnTo>
                      <a:lnTo>
                        <a:pt x="266" y="4"/>
                      </a:lnTo>
                      <a:lnTo>
                        <a:pt x="270" y="5"/>
                      </a:lnTo>
                      <a:lnTo>
                        <a:pt x="270" y="4"/>
                      </a:lnTo>
                      <a:lnTo>
                        <a:pt x="273" y="4"/>
                      </a:lnTo>
                      <a:lnTo>
                        <a:pt x="273" y="4"/>
                      </a:lnTo>
                      <a:lnTo>
                        <a:pt x="273" y="5"/>
                      </a:lnTo>
                      <a:lnTo>
                        <a:pt x="279" y="5"/>
                      </a:lnTo>
                      <a:lnTo>
                        <a:pt x="279" y="5"/>
                      </a:lnTo>
                      <a:lnTo>
                        <a:pt x="282" y="5"/>
                      </a:lnTo>
                      <a:lnTo>
                        <a:pt x="282" y="6"/>
                      </a:lnTo>
                      <a:lnTo>
                        <a:pt x="283" y="6"/>
                      </a:lnTo>
                      <a:lnTo>
                        <a:pt x="283" y="6"/>
                      </a:lnTo>
                      <a:lnTo>
                        <a:pt x="287" y="6"/>
                      </a:lnTo>
                      <a:lnTo>
                        <a:pt x="287" y="7"/>
                      </a:lnTo>
                      <a:lnTo>
                        <a:pt x="292" y="7"/>
                      </a:lnTo>
                      <a:lnTo>
                        <a:pt x="292" y="9"/>
                      </a:lnTo>
                      <a:lnTo>
                        <a:pt x="294" y="9"/>
                      </a:lnTo>
                      <a:lnTo>
                        <a:pt x="296" y="10"/>
                      </a:lnTo>
                      <a:lnTo>
                        <a:pt x="296" y="11"/>
                      </a:lnTo>
                      <a:lnTo>
                        <a:pt x="300" y="11"/>
                      </a:lnTo>
                      <a:lnTo>
                        <a:pt x="300" y="11"/>
                      </a:lnTo>
                      <a:lnTo>
                        <a:pt x="304" y="11"/>
                      </a:lnTo>
                      <a:lnTo>
                        <a:pt x="305" y="13"/>
                      </a:lnTo>
                      <a:lnTo>
                        <a:pt x="308" y="14"/>
                      </a:lnTo>
                      <a:lnTo>
                        <a:pt x="308" y="14"/>
                      </a:lnTo>
                      <a:lnTo>
                        <a:pt x="309" y="14"/>
                      </a:lnTo>
                      <a:lnTo>
                        <a:pt x="311" y="14"/>
                      </a:lnTo>
                      <a:lnTo>
                        <a:pt x="312" y="14"/>
                      </a:lnTo>
                      <a:lnTo>
                        <a:pt x="313" y="14"/>
                      </a:lnTo>
                      <a:lnTo>
                        <a:pt x="313" y="17"/>
                      </a:lnTo>
                      <a:lnTo>
                        <a:pt x="312" y="18"/>
                      </a:lnTo>
                      <a:lnTo>
                        <a:pt x="311" y="19"/>
                      </a:lnTo>
                      <a:lnTo>
                        <a:pt x="309" y="19"/>
                      </a:lnTo>
                      <a:lnTo>
                        <a:pt x="308" y="19"/>
                      </a:lnTo>
                      <a:lnTo>
                        <a:pt x="308" y="21"/>
                      </a:lnTo>
                      <a:lnTo>
                        <a:pt x="303" y="21"/>
                      </a:lnTo>
                      <a:lnTo>
                        <a:pt x="301" y="23"/>
                      </a:lnTo>
                      <a:lnTo>
                        <a:pt x="298" y="23"/>
                      </a:lnTo>
                      <a:lnTo>
                        <a:pt x="298" y="25"/>
                      </a:lnTo>
                      <a:lnTo>
                        <a:pt x="292" y="25"/>
                      </a:lnTo>
                      <a:lnTo>
                        <a:pt x="288" y="28"/>
                      </a:lnTo>
                      <a:lnTo>
                        <a:pt x="286" y="28"/>
                      </a:lnTo>
                      <a:lnTo>
                        <a:pt x="286" y="30"/>
                      </a:lnTo>
                      <a:lnTo>
                        <a:pt x="283" y="30"/>
                      </a:lnTo>
                      <a:lnTo>
                        <a:pt x="282" y="30"/>
                      </a:lnTo>
                      <a:lnTo>
                        <a:pt x="282" y="30"/>
                      </a:lnTo>
                      <a:lnTo>
                        <a:pt x="281" y="30"/>
                      </a:lnTo>
                      <a:lnTo>
                        <a:pt x="281" y="30"/>
                      </a:lnTo>
                      <a:lnTo>
                        <a:pt x="278" y="28"/>
                      </a:lnTo>
                      <a:lnTo>
                        <a:pt x="278" y="30"/>
                      </a:lnTo>
                      <a:lnTo>
                        <a:pt x="278" y="30"/>
                      </a:lnTo>
                      <a:lnTo>
                        <a:pt x="279" y="31"/>
                      </a:lnTo>
                      <a:lnTo>
                        <a:pt x="278" y="31"/>
                      </a:lnTo>
                      <a:lnTo>
                        <a:pt x="277" y="31"/>
                      </a:lnTo>
                      <a:lnTo>
                        <a:pt x="274" y="32"/>
                      </a:lnTo>
                      <a:lnTo>
                        <a:pt x="273" y="32"/>
                      </a:lnTo>
                      <a:lnTo>
                        <a:pt x="273" y="32"/>
                      </a:lnTo>
                      <a:lnTo>
                        <a:pt x="267" y="32"/>
                      </a:lnTo>
                      <a:lnTo>
                        <a:pt x="267" y="34"/>
                      </a:lnTo>
                      <a:lnTo>
                        <a:pt x="266" y="34"/>
                      </a:lnTo>
                      <a:lnTo>
                        <a:pt x="266" y="35"/>
                      </a:lnTo>
                      <a:lnTo>
                        <a:pt x="269" y="35"/>
                      </a:lnTo>
                      <a:lnTo>
                        <a:pt x="270" y="35"/>
                      </a:lnTo>
                      <a:lnTo>
                        <a:pt x="271" y="34"/>
                      </a:lnTo>
                      <a:lnTo>
                        <a:pt x="273" y="35"/>
                      </a:lnTo>
                      <a:lnTo>
                        <a:pt x="274" y="35"/>
                      </a:lnTo>
                      <a:lnTo>
                        <a:pt x="275" y="34"/>
                      </a:lnTo>
                      <a:lnTo>
                        <a:pt x="275" y="34"/>
                      </a:lnTo>
                      <a:lnTo>
                        <a:pt x="287" y="30"/>
                      </a:lnTo>
                      <a:lnTo>
                        <a:pt x="287" y="31"/>
                      </a:lnTo>
                      <a:lnTo>
                        <a:pt x="288" y="31"/>
                      </a:lnTo>
                      <a:lnTo>
                        <a:pt x="288" y="32"/>
                      </a:lnTo>
                      <a:lnTo>
                        <a:pt x="279" y="38"/>
                      </a:lnTo>
                      <a:lnTo>
                        <a:pt x="273" y="39"/>
                      </a:lnTo>
                      <a:lnTo>
                        <a:pt x="273" y="39"/>
                      </a:lnTo>
                      <a:lnTo>
                        <a:pt x="269" y="39"/>
                      </a:lnTo>
                      <a:lnTo>
                        <a:pt x="269" y="40"/>
                      </a:lnTo>
                      <a:lnTo>
                        <a:pt x="267" y="40"/>
                      </a:lnTo>
                      <a:lnTo>
                        <a:pt x="267" y="40"/>
                      </a:lnTo>
                      <a:lnTo>
                        <a:pt x="266" y="42"/>
                      </a:lnTo>
                      <a:lnTo>
                        <a:pt x="263" y="42"/>
                      </a:lnTo>
                      <a:lnTo>
                        <a:pt x="261" y="42"/>
                      </a:lnTo>
                      <a:lnTo>
                        <a:pt x="260" y="42"/>
                      </a:lnTo>
                      <a:lnTo>
                        <a:pt x="257" y="42"/>
                      </a:lnTo>
                      <a:lnTo>
                        <a:pt x="257" y="42"/>
                      </a:lnTo>
                      <a:lnTo>
                        <a:pt x="256" y="42"/>
                      </a:lnTo>
                      <a:lnTo>
                        <a:pt x="256" y="42"/>
                      </a:lnTo>
                      <a:lnTo>
                        <a:pt x="256" y="43"/>
                      </a:lnTo>
                      <a:lnTo>
                        <a:pt x="253" y="44"/>
                      </a:lnTo>
                      <a:lnTo>
                        <a:pt x="250" y="45"/>
                      </a:lnTo>
                      <a:lnTo>
                        <a:pt x="250" y="47"/>
                      </a:lnTo>
                      <a:lnTo>
                        <a:pt x="248" y="47"/>
                      </a:lnTo>
                      <a:lnTo>
                        <a:pt x="248" y="47"/>
                      </a:lnTo>
                      <a:lnTo>
                        <a:pt x="245" y="48"/>
                      </a:lnTo>
                      <a:lnTo>
                        <a:pt x="244" y="48"/>
                      </a:lnTo>
                      <a:lnTo>
                        <a:pt x="243" y="49"/>
                      </a:lnTo>
                      <a:lnTo>
                        <a:pt x="241" y="51"/>
                      </a:lnTo>
                      <a:lnTo>
                        <a:pt x="240" y="51"/>
                      </a:lnTo>
                      <a:lnTo>
                        <a:pt x="240" y="51"/>
                      </a:lnTo>
                      <a:lnTo>
                        <a:pt x="240" y="51"/>
                      </a:lnTo>
                      <a:lnTo>
                        <a:pt x="240" y="52"/>
                      </a:lnTo>
                      <a:lnTo>
                        <a:pt x="237" y="52"/>
                      </a:lnTo>
                      <a:lnTo>
                        <a:pt x="237" y="51"/>
                      </a:lnTo>
                      <a:lnTo>
                        <a:pt x="237" y="51"/>
                      </a:lnTo>
                      <a:lnTo>
                        <a:pt x="237" y="49"/>
                      </a:lnTo>
                      <a:lnTo>
                        <a:pt x="236" y="49"/>
                      </a:lnTo>
                      <a:lnTo>
                        <a:pt x="236" y="49"/>
                      </a:lnTo>
                      <a:lnTo>
                        <a:pt x="236" y="49"/>
                      </a:lnTo>
                      <a:lnTo>
                        <a:pt x="236" y="48"/>
                      </a:lnTo>
                      <a:lnTo>
                        <a:pt x="235" y="49"/>
                      </a:lnTo>
                      <a:lnTo>
                        <a:pt x="233" y="51"/>
                      </a:lnTo>
                      <a:lnTo>
                        <a:pt x="233" y="51"/>
                      </a:lnTo>
                      <a:lnTo>
                        <a:pt x="233" y="51"/>
                      </a:lnTo>
                      <a:lnTo>
                        <a:pt x="235" y="52"/>
                      </a:lnTo>
                      <a:lnTo>
                        <a:pt x="233" y="53"/>
                      </a:lnTo>
                      <a:lnTo>
                        <a:pt x="233" y="53"/>
                      </a:lnTo>
                      <a:lnTo>
                        <a:pt x="233" y="53"/>
                      </a:lnTo>
                      <a:lnTo>
                        <a:pt x="231" y="53"/>
                      </a:lnTo>
                      <a:lnTo>
                        <a:pt x="229" y="56"/>
                      </a:lnTo>
                      <a:lnTo>
                        <a:pt x="228" y="56"/>
                      </a:lnTo>
                      <a:lnTo>
                        <a:pt x="227" y="57"/>
                      </a:lnTo>
                      <a:lnTo>
                        <a:pt x="227" y="56"/>
                      </a:lnTo>
                      <a:lnTo>
                        <a:pt x="224" y="56"/>
                      </a:lnTo>
                      <a:lnTo>
                        <a:pt x="224" y="56"/>
                      </a:lnTo>
                      <a:lnTo>
                        <a:pt x="223" y="56"/>
                      </a:lnTo>
                      <a:lnTo>
                        <a:pt x="223" y="55"/>
                      </a:lnTo>
                      <a:lnTo>
                        <a:pt x="220" y="55"/>
                      </a:lnTo>
                      <a:lnTo>
                        <a:pt x="219" y="56"/>
                      </a:lnTo>
                      <a:lnTo>
                        <a:pt x="218" y="56"/>
                      </a:lnTo>
                      <a:lnTo>
                        <a:pt x="218" y="57"/>
                      </a:lnTo>
                      <a:lnTo>
                        <a:pt x="223" y="57"/>
                      </a:lnTo>
                      <a:lnTo>
                        <a:pt x="223" y="59"/>
                      </a:lnTo>
                      <a:lnTo>
                        <a:pt x="223" y="59"/>
                      </a:lnTo>
                      <a:lnTo>
                        <a:pt x="223" y="59"/>
                      </a:lnTo>
                      <a:lnTo>
                        <a:pt x="224" y="60"/>
                      </a:lnTo>
                      <a:lnTo>
                        <a:pt x="216" y="60"/>
                      </a:lnTo>
                      <a:lnTo>
                        <a:pt x="215" y="62"/>
                      </a:lnTo>
                      <a:lnTo>
                        <a:pt x="214" y="62"/>
                      </a:lnTo>
                      <a:lnTo>
                        <a:pt x="211" y="62"/>
                      </a:lnTo>
                      <a:lnTo>
                        <a:pt x="210" y="62"/>
                      </a:lnTo>
                      <a:lnTo>
                        <a:pt x="210" y="62"/>
                      </a:lnTo>
                      <a:lnTo>
                        <a:pt x="210" y="62"/>
                      </a:lnTo>
                      <a:lnTo>
                        <a:pt x="211" y="64"/>
                      </a:lnTo>
                      <a:lnTo>
                        <a:pt x="211" y="64"/>
                      </a:lnTo>
                      <a:lnTo>
                        <a:pt x="212" y="66"/>
                      </a:lnTo>
                      <a:lnTo>
                        <a:pt x="211" y="66"/>
                      </a:lnTo>
                      <a:lnTo>
                        <a:pt x="211" y="66"/>
                      </a:lnTo>
                      <a:lnTo>
                        <a:pt x="207" y="68"/>
                      </a:lnTo>
                      <a:lnTo>
                        <a:pt x="207" y="66"/>
                      </a:lnTo>
                      <a:lnTo>
                        <a:pt x="206" y="66"/>
                      </a:lnTo>
                      <a:lnTo>
                        <a:pt x="206" y="66"/>
                      </a:lnTo>
                      <a:lnTo>
                        <a:pt x="206" y="68"/>
                      </a:lnTo>
                      <a:lnTo>
                        <a:pt x="203" y="68"/>
                      </a:lnTo>
                      <a:lnTo>
                        <a:pt x="203" y="68"/>
                      </a:lnTo>
                      <a:lnTo>
                        <a:pt x="199" y="68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7" y="65"/>
                      </a:lnTo>
                      <a:lnTo>
                        <a:pt x="197" y="66"/>
                      </a:lnTo>
                      <a:lnTo>
                        <a:pt x="195" y="68"/>
                      </a:lnTo>
                      <a:lnTo>
                        <a:pt x="194" y="69"/>
                      </a:lnTo>
                      <a:lnTo>
                        <a:pt x="191" y="68"/>
                      </a:lnTo>
                      <a:lnTo>
                        <a:pt x="190" y="68"/>
                      </a:lnTo>
                      <a:lnTo>
                        <a:pt x="189" y="66"/>
                      </a:lnTo>
                      <a:lnTo>
                        <a:pt x="186" y="66"/>
                      </a:lnTo>
                      <a:lnTo>
                        <a:pt x="186" y="66"/>
                      </a:lnTo>
                      <a:lnTo>
                        <a:pt x="188" y="68"/>
                      </a:lnTo>
                      <a:lnTo>
                        <a:pt x="188" y="68"/>
                      </a:lnTo>
                      <a:lnTo>
                        <a:pt x="188" y="68"/>
                      </a:lnTo>
                      <a:lnTo>
                        <a:pt x="186" y="69"/>
                      </a:lnTo>
                      <a:lnTo>
                        <a:pt x="186" y="69"/>
                      </a:lnTo>
                      <a:lnTo>
                        <a:pt x="186" y="69"/>
                      </a:lnTo>
                      <a:lnTo>
                        <a:pt x="186" y="68"/>
                      </a:lnTo>
                      <a:lnTo>
                        <a:pt x="184" y="68"/>
                      </a:lnTo>
                      <a:lnTo>
                        <a:pt x="181" y="66"/>
                      </a:lnTo>
                      <a:lnTo>
                        <a:pt x="180" y="64"/>
                      </a:lnTo>
                      <a:lnTo>
                        <a:pt x="178" y="65"/>
                      </a:lnTo>
                      <a:lnTo>
                        <a:pt x="177" y="64"/>
                      </a:lnTo>
                      <a:lnTo>
                        <a:pt x="177" y="65"/>
                      </a:lnTo>
                      <a:lnTo>
                        <a:pt x="177" y="65"/>
                      </a:lnTo>
                      <a:lnTo>
                        <a:pt x="176" y="66"/>
                      </a:lnTo>
                      <a:lnTo>
                        <a:pt x="169" y="65"/>
                      </a:lnTo>
                      <a:lnTo>
                        <a:pt x="171" y="66"/>
                      </a:lnTo>
                      <a:lnTo>
                        <a:pt x="169" y="68"/>
                      </a:lnTo>
                      <a:lnTo>
                        <a:pt x="171" y="68"/>
                      </a:lnTo>
                      <a:lnTo>
                        <a:pt x="176" y="68"/>
                      </a:lnTo>
                      <a:lnTo>
                        <a:pt x="181" y="69"/>
                      </a:lnTo>
                      <a:lnTo>
                        <a:pt x="186" y="70"/>
                      </a:lnTo>
                      <a:lnTo>
                        <a:pt x="186" y="72"/>
                      </a:lnTo>
                      <a:lnTo>
                        <a:pt x="184" y="72"/>
                      </a:lnTo>
                      <a:lnTo>
                        <a:pt x="184" y="73"/>
                      </a:lnTo>
                      <a:lnTo>
                        <a:pt x="184" y="73"/>
                      </a:lnTo>
                      <a:lnTo>
                        <a:pt x="184" y="72"/>
                      </a:lnTo>
                      <a:lnTo>
                        <a:pt x="181" y="72"/>
                      </a:lnTo>
                      <a:lnTo>
                        <a:pt x="181" y="72"/>
                      </a:lnTo>
                      <a:lnTo>
                        <a:pt x="177" y="72"/>
                      </a:lnTo>
                      <a:lnTo>
                        <a:pt x="177" y="70"/>
                      </a:lnTo>
                      <a:lnTo>
                        <a:pt x="171" y="70"/>
                      </a:lnTo>
                      <a:lnTo>
                        <a:pt x="171" y="70"/>
                      </a:lnTo>
                      <a:lnTo>
                        <a:pt x="173" y="72"/>
                      </a:lnTo>
                      <a:lnTo>
                        <a:pt x="177" y="72"/>
                      </a:lnTo>
                      <a:lnTo>
                        <a:pt x="180" y="73"/>
                      </a:lnTo>
                      <a:lnTo>
                        <a:pt x="181" y="76"/>
                      </a:lnTo>
                      <a:lnTo>
                        <a:pt x="180" y="76"/>
                      </a:lnTo>
                      <a:lnTo>
                        <a:pt x="177" y="76"/>
                      </a:lnTo>
                      <a:lnTo>
                        <a:pt x="176" y="76"/>
                      </a:lnTo>
                      <a:lnTo>
                        <a:pt x="176" y="76"/>
                      </a:lnTo>
                      <a:lnTo>
                        <a:pt x="176" y="76"/>
                      </a:lnTo>
                      <a:lnTo>
                        <a:pt x="174" y="76"/>
                      </a:lnTo>
                      <a:lnTo>
                        <a:pt x="173" y="76"/>
                      </a:lnTo>
                      <a:lnTo>
                        <a:pt x="172" y="77"/>
                      </a:lnTo>
                      <a:lnTo>
                        <a:pt x="171" y="77"/>
                      </a:lnTo>
                      <a:lnTo>
                        <a:pt x="171" y="77"/>
                      </a:lnTo>
                      <a:lnTo>
                        <a:pt x="171" y="77"/>
                      </a:lnTo>
                      <a:lnTo>
                        <a:pt x="169" y="77"/>
                      </a:lnTo>
                      <a:lnTo>
                        <a:pt x="169" y="76"/>
                      </a:lnTo>
                      <a:lnTo>
                        <a:pt x="165" y="76"/>
                      </a:lnTo>
                      <a:lnTo>
                        <a:pt x="165" y="74"/>
                      </a:lnTo>
                      <a:lnTo>
                        <a:pt x="163" y="74"/>
                      </a:lnTo>
                      <a:lnTo>
                        <a:pt x="163" y="74"/>
                      </a:lnTo>
                      <a:lnTo>
                        <a:pt x="160" y="73"/>
                      </a:lnTo>
                      <a:lnTo>
                        <a:pt x="159" y="74"/>
                      </a:lnTo>
                      <a:lnTo>
                        <a:pt x="157" y="74"/>
                      </a:lnTo>
                      <a:lnTo>
                        <a:pt x="157" y="74"/>
                      </a:lnTo>
                      <a:lnTo>
                        <a:pt x="157" y="74"/>
                      </a:lnTo>
                      <a:lnTo>
                        <a:pt x="161" y="74"/>
                      </a:lnTo>
                      <a:lnTo>
                        <a:pt x="164" y="76"/>
                      </a:lnTo>
                      <a:lnTo>
                        <a:pt x="167" y="77"/>
                      </a:lnTo>
                      <a:lnTo>
                        <a:pt x="167" y="78"/>
                      </a:lnTo>
                      <a:lnTo>
                        <a:pt x="167" y="78"/>
                      </a:lnTo>
                      <a:lnTo>
                        <a:pt x="165" y="78"/>
                      </a:lnTo>
                      <a:lnTo>
                        <a:pt x="164" y="79"/>
                      </a:lnTo>
                      <a:lnTo>
                        <a:pt x="163" y="79"/>
                      </a:lnTo>
                      <a:lnTo>
                        <a:pt x="163" y="81"/>
                      </a:lnTo>
                      <a:lnTo>
                        <a:pt x="161" y="82"/>
                      </a:lnTo>
                      <a:lnTo>
                        <a:pt x="163" y="82"/>
                      </a:lnTo>
                      <a:lnTo>
                        <a:pt x="163" y="82"/>
                      </a:lnTo>
                      <a:lnTo>
                        <a:pt x="167" y="81"/>
                      </a:lnTo>
                      <a:lnTo>
                        <a:pt x="167" y="81"/>
                      </a:lnTo>
                      <a:lnTo>
                        <a:pt x="169" y="81"/>
                      </a:lnTo>
                      <a:lnTo>
                        <a:pt x="169" y="79"/>
                      </a:lnTo>
                      <a:lnTo>
                        <a:pt x="172" y="79"/>
                      </a:lnTo>
                      <a:lnTo>
                        <a:pt x="172" y="79"/>
                      </a:lnTo>
                      <a:lnTo>
                        <a:pt x="173" y="79"/>
                      </a:lnTo>
                      <a:lnTo>
                        <a:pt x="173" y="78"/>
                      </a:lnTo>
                      <a:lnTo>
                        <a:pt x="177" y="78"/>
                      </a:lnTo>
                      <a:lnTo>
                        <a:pt x="177" y="78"/>
                      </a:lnTo>
                      <a:lnTo>
                        <a:pt x="178" y="78"/>
                      </a:lnTo>
                      <a:lnTo>
                        <a:pt x="178" y="77"/>
                      </a:lnTo>
                      <a:lnTo>
                        <a:pt x="182" y="78"/>
                      </a:lnTo>
                      <a:lnTo>
                        <a:pt x="182" y="78"/>
                      </a:lnTo>
                      <a:lnTo>
                        <a:pt x="186" y="78"/>
                      </a:lnTo>
                      <a:lnTo>
                        <a:pt x="186" y="81"/>
                      </a:lnTo>
                      <a:lnTo>
                        <a:pt x="193" y="79"/>
                      </a:lnTo>
                      <a:lnTo>
                        <a:pt x="194" y="81"/>
                      </a:lnTo>
                      <a:lnTo>
                        <a:pt x="194" y="82"/>
                      </a:lnTo>
                      <a:lnTo>
                        <a:pt x="194" y="83"/>
                      </a:lnTo>
                      <a:lnTo>
                        <a:pt x="193" y="85"/>
                      </a:lnTo>
                      <a:lnTo>
                        <a:pt x="193" y="85"/>
                      </a:lnTo>
                      <a:lnTo>
                        <a:pt x="191" y="86"/>
                      </a:lnTo>
                      <a:lnTo>
                        <a:pt x="191" y="86"/>
                      </a:lnTo>
                      <a:lnTo>
                        <a:pt x="184" y="86"/>
                      </a:lnTo>
                      <a:lnTo>
                        <a:pt x="184" y="87"/>
                      </a:lnTo>
                      <a:lnTo>
                        <a:pt x="185" y="87"/>
                      </a:lnTo>
                      <a:lnTo>
                        <a:pt x="186" y="89"/>
                      </a:lnTo>
                      <a:lnTo>
                        <a:pt x="186" y="90"/>
                      </a:lnTo>
                      <a:lnTo>
                        <a:pt x="184" y="90"/>
                      </a:lnTo>
                      <a:lnTo>
                        <a:pt x="184" y="91"/>
                      </a:lnTo>
                      <a:lnTo>
                        <a:pt x="184" y="91"/>
                      </a:lnTo>
                      <a:lnTo>
                        <a:pt x="182" y="90"/>
                      </a:lnTo>
                      <a:lnTo>
                        <a:pt x="182" y="90"/>
                      </a:lnTo>
                      <a:lnTo>
                        <a:pt x="176" y="91"/>
                      </a:lnTo>
                      <a:lnTo>
                        <a:pt x="176" y="91"/>
                      </a:lnTo>
                      <a:lnTo>
                        <a:pt x="177" y="91"/>
                      </a:lnTo>
                      <a:lnTo>
                        <a:pt x="177" y="93"/>
                      </a:lnTo>
                      <a:lnTo>
                        <a:pt x="181" y="93"/>
                      </a:lnTo>
                      <a:lnTo>
                        <a:pt x="180" y="94"/>
                      </a:lnTo>
                      <a:lnTo>
                        <a:pt x="178" y="95"/>
                      </a:lnTo>
                      <a:lnTo>
                        <a:pt x="176" y="95"/>
                      </a:lnTo>
                      <a:lnTo>
                        <a:pt x="174" y="95"/>
                      </a:lnTo>
                      <a:lnTo>
                        <a:pt x="173" y="97"/>
                      </a:lnTo>
                      <a:lnTo>
                        <a:pt x="171" y="97"/>
                      </a:lnTo>
                      <a:lnTo>
                        <a:pt x="167" y="97"/>
                      </a:lnTo>
                      <a:lnTo>
                        <a:pt x="164" y="95"/>
                      </a:lnTo>
                      <a:lnTo>
                        <a:pt x="161" y="95"/>
                      </a:lnTo>
                      <a:lnTo>
                        <a:pt x="160" y="97"/>
                      </a:lnTo>
                      <a:lnTo>
                        <a:pt x="160" y="97"/>
                      </a:lnTo>
                      <a:lnTo>
                        <a:pt x="160" y="98"/>
                      </a:lnTo>
                      <a:lnTo>
                        <a:pt x="161" y="98"/>
                      </a:lnTo>
                      <a:lnTo>
                        <a:pt x="161" y="103"/>
                      </a:lnTo>
                      <a:lnTo>
                        <a:pt x="160" y="103"/>
                      </a:lnTo>
                      <a:lnTo>
                        <a:pt x="160" y="103"/>
                      </a:lnTo>
                      <a:lnTo>
                        <a:pt x="152" y="104"/>
                      </a:lnTo>
                      <a:lnTo>
                        <a:pt x="152" y="104"/>
                      </a:lnTo>
                      <a:lnTo>
                        <a:pt x="148" y="104"/>
                      </a:lnTo>
                      <a:lnTo>
                        <a:pt x="148" y="104"/>
                      </a:lnTo>
                      <a:lnTo>
                        <a:pt x="146" y="104"/>
                      </a:lnTo>
                      <a:lnTo>
                        <a:pt x="144" y="104"/>
                      </a:lnTo>
                      <a:lnTo>
                        <a:pt x="143" y="104"/>
                      </a:lnTo>
                      <a:lnTo>
                        <a:pt x="142" y="106"/>
                      </a:lnTo>
                      <a:lnTo>
                        <a:pt x="143" y="106"/>
                      </a:lnTo>
                      <a:lnTo>
                        <a:pt x="146" y="106"/>
                      </a:lnTo>
                      <a:lnTo>
                        <a:pt x="150" y="107"/>
                      </a:lnTo>
                      <a:lnTo>
                        <a:pt x="151" y="107"/>
                      </a:lnTo>
                      <a:lnTo>
                        <a:pt x="152" y="110"/>
                      </a:lnTo>
                      <a:lnTo>
                        <a:pt x="154" y="111"/>
                      </a:lnTo>
                      <a:lnTo>
                        <a:pt x="155" y="112"/>
                      </a:lnTo>
                      <a:lnTo>
                        <a:pt x="157" y="112"/>
                      </a:lnTo>
                      <a:lnTo>
                        <a:pt x="157" y="112"/>
                      </a:lnTo>
                      <a:lnTo>
                        <a:pt x="160" y="112"/>
                      </a:lnTo>
                      <a:lnTo>
                        <a:pt x="160" y="112"/>
                      </a:lnTo>
                      <a:lnTo>
                        <a:pt x="161" y="114"/>
                      </a:lnTo>
                      <a:lnTo>
                        <a:pt x="161" y="114"/>
                      </a:lnTo>
                      <a:lnTo>
                        <a:pt x="161" y="114"/>
                      </a:lnTo>
                      <a:lnTo>
                        <a:pt x="161" y="114"/>
                      </a:lnTo>
                      <a:lnTo>
                        <a:pt x="161" y="115"/>
                      </a:lnTo>
                      <a:lnTo>
                        <a:pt x="160" y="115"/>
                      </a:lnTo>
                      <a:lnTo>
                        <a:pt x="160" y="116"/>
                      </a:lnTo>
                      <a:lnTo>
                        <a:pt x="159" y="116"/>
                      </a:lnTo>
                      <a:lnTo>
                        <a:pt x="159" y="116"/>
                      </a:lnTo>
                      <a:lnTo>
                        <a:pt x="159" y="116"/>
                      </a:lnTo>
                      <a:lnTo>
                        <a:pt x="157" y="116"/>
                      </a:lnTo>
                      <a:lnTo>
                        <a:pt x="157" y="117"/>
                      </a:lnTo>
                      <a:lnTo>
                        <a:pt x="156" y="117"/>
                      </a:lnTo>
                      <a:lnTo>
                        <a:pt x="156" y="119"/>
                      </a:lnTo>
                      <a:lnTo>
                        <a:pt x="154" y="119"/>
                      </a:lnTo>
                      <a:lnTo>
                        <a:pt x="154" y="119"/>
                      </a:lnTo>
                      <a:lnTo>
                        <a:pt x="154" y="120"/>
                      </a:lnTo>
                      <a:lnTo>
                        <a:pt x="152" y="120"/>
                      </a:lnTo>
                      <a:lnTo>
                        <a:pt x="150" y="120"/>
                      </a:lnTo>
                      <a:lnTo>
                        <a:pt x="148" y="117"/>
                      </a:lnTo>
                      <a:lnTo>
                        <a:pt x="147" y="120"/>
                      </a:lnTo>
                      <a:lnTo>
                        <a:pt x="147" y="120"/>
                      </a:lnTo>
                      <a:lnTo>
                        <a:pt x="146" y="120"/>
                      </a:lnTo>
                      <a:lnTo>
                        <a:pt x="144" y="123"/>
                      </a:lnTo>
                      <a:lnTo>
                        <a:pt x="142" y="123"/>
                      </a:lnTo>
                      <a:lnTo>
                        <a:pt x="139" y="127"/>
                      </a:lnTo>
                      <a:lnTo>
                        <a:pt x="139" y="127"/>
                      </a:lnTo>
                      <a:lnTo>
                        <a:pt x="138" y="127"/>
                      </a:lnTo>
                      <a:lnTo>
                        <a:pt x="137" y="127"/>
                      </a:lnTo>
                      <a:lnTo>
                        <a:pt x="135" y="127"/>
                      </a:lnTo>
                      <a:lnTo>
                        <a:pt x="134" y="121"/>
                      </a:lnTo>
                      <a:lnTo>
                        <a:pt x="135" y="121"/>
                      </a:lnTo>
                      <a:lnTo>
                        <a:pt x="135" y="119"/>
                      </a:lnTo>
                      <a:lnTo>
                        <a:pt x="134" y="117"/>
                      </a:lnTo>
                      <a:lnTo>
                        <a:pt x="133" y="117"/>
                      </a:lnTo>
                      <a:lnTo>
                        <a:pt x="131" y="117"/>
                      </a:lnTo>
                      <a:lnTo>
                        <a:pt x="131" y="117"/>
                      </a:lnTo>
                      <a:lnTo>
                        <a:pt x="130" y="119"/>
                      </a:lnTo>
                      <a:lnTo>
                        <a:pt x="129" y="119"/>
                      </a:lnTo>
                      <a:lnTo>
                        <a:pt x="127" y="117"/>
                      </a:lnTo>
                      <a:lnTo>
                        <a:pt x="126" y="117"/>
                      </a:lnTo>
                      <a:lnTo>
                        <a:pt x="126" y="117"/>
                      </a:lnTo>
                      <a:lnTo>
                        <a:pt x="126" y="116"/>
                      </a:lnTo>
                      <a:lnTo>
                        <a:pt x="126" y="115"/>
                      </a:lnTo>
                      <a:lnTo>
                        <a:pt x="126" y="115"/>
                      </a:lnTo>
                      <a:lnTo>
                        <a:pt x="125" y="115"/>
                      </a:lnTo>
                      <a:lnTo>
                        <a:pt x="123" y="112"/>
                      </a:lnTo>
                      <a:lnTo>
                        <a:pt x="123" y="112"/>
                      </a:lnTo>
                      <a:lnTo>
                        <a:pt x="123" y="114"/>
                      </a:lnTo>
                      <a:lnTo>
                        <a:pt x="125" y="115"/>
                      </a:lnTo>
                      <a:lnTo>
                        <a:pt x="125" y="116"/>
                      </a:lnTo>
                      <a:lnTo>
                        <a:pt x="125" y="117"/>
                      </a:lnTo>
                      <a:lnTo>
                        <a:pt x="123" y="119"/>
                      </a:lnTo>
                      <a:lnTo>
                        <a:pt x="118" y="120"/>
                      </a:lnTo>
                      <a:lnTo>
                        <a:pt x="118" y="119"/>
                      </a:lnTo>
                      <a:lnTo>
                        <a:pt x="116" y="119"/>
                      </a:lnTo>
                      <a:lnTo>
                        <a:pt x="116" y="119"/>
                      </a:lnTo>
                      <a:lnTo>
                        <a:pt x="116" y="119"/>
                      </a:lnTo>
                      <a:lnTo>
                        <a:pt x="116" y="119"/>
                      </a:lnTo>
                      <a:lnTo>
                        <a:pt x="106" y="120"/>
                      </a:lnTo>
                      <a:lnTo>
                        <a:pt x="106" y="117"/>
                      </a:lnTo>
                      <a:lnTo>
                        <a:pt x="106" y="117"/>
                      </a:lnTo>
                      <a:lnTo>
                        <a:pt x="108" y="115"/>
                      </a:lnTo>
                      <a:lnTo>
                        <a:pt x="106" y="115"/>
                      </a:lnTo>
                      <a:lnTo>
                        <a:pt x="106" y="114"/>
                      </a:lnTo>
                      <a:lnTo>
                        <a:pt x="106" y="114"/>
                      </a:lnTo>
                      <a:lnTo>
                        <a:pt x="106" y="114"/>
                      </a:lnTo>
                      <a:lnTo>
                        <a:pt x="106" y="115"/>
                      </a:lnTo>
                      <a:lnTo>
                        <a:pt x="104" y="116"/>
                      </a:lnTo>
                      <a:lnTo>
                        <a:pt x="104" y="117"/>
                      </a:lnTo>
                      <a:lnTo>
                        <a:pt x="101" y="117"/>
                      </a:lnTo>
                      <a:lnTo>
                        <a:pt x="100" y="117"/>
                      </a:lnTo>
                      <a:lnTo>
                        <a:pt x="100" y="117"/>
                      </a:lnTo>
                      <a:lnTo>
                        <a:pt x="97" y="117"/>
                      </a:lnTo>
                      <a:lnTo>
                        <a:pt x="97" y="117"/>
                      </a:lnTo>
                      <a:lnTo>
                        <a:pt x="99" y="117"/>
                      </a:lnTo>
                      <a:lnTo>
                        <a:pt x="100" y="119"/>
                      </a:lnTo>
                      <a:lnTo>
                        <a:pt x="100" y="120"/>
                      </a:lnTo>
                      <a:lnTo>
                        <a:pt x="101" y="121"/>
                      </a:lnTo>
                      <a:lnTo>
                        <a:pt x="100" y="121"/>
                      </a:lnTo>
                      <a:lnTo>
                        <a:pt x="100" y="121"/>
                      </a:lnTo>
                      <a:lnTo>
                        <a:pt x="97" y="121"/>
                      </a:lnTo>
                      <a:lnTo>
                        <a:pt x="97" y="123"/>
                      </a:lnTo>
                      <a:lnTo>
                        <a:pt x="96" y="123"/>
                      </a:lnTo>
                      <a:lnTo>
                        <a:pt x="96" y="125"/>
                      </a:lnTo>
                      <a:lnTo>
                        <a:pt x="95" y="125"/>
                      </a:lnTo>
                      <a:lnTo>
                        <a:pt x="95" y="124"/>
                      </a:lnTo>
                      <a:lnTo>
                        <a:pt x="89" y="123"/>
                      </a:lnTo>
                      <a:lnTo>
                        <a:pt x="88" y="123"/>
                      </a:lnTo>
                      <a:lnTo>
                        <a:pt x="87" y="124"/>
                      </a:lnTo>
                      <a:lnTo>
                        <a:pt x="87" y="123"/>
                      </a:lnTo>
                      <a:lnTo>
                        <a:pt x="84" y="123"/>
                      </a:lnTo>
                      <a:lnTo>
                        <a:pt x="82" y="121"/>
                      </a:lnTo>
                      <a:lnTo>
                        <a:pt x="82" y="119"/>
                      </a:lnTo>
                      <a:lnTo>
                        <a:pt x="80" y="119"/>
                      </a:lnTo>
                      <a:lnTo>
                        <a:pt x="80" y="120"/>
                      </a:lnTo>
                      <a:lnTo>
                        <a:pt x="80" y="120"/>
                      </a:lnTo>
                      <a:lnTo>
                        <a:pt x="80" y="123"/>
                      </a:lnTo>
                      <a:lnTo>
                        <a:pt x="78" y="123"/>
                      </a:lnTo>
                      <a:lnTo>
                        <a:pt x="76" y="121"/>
                      </a:lnTo>
                      <a:lnTo>
                        <a:pt x="76" y="120"/>
                      </a:lnTo>
                      <a:lnTo>
                        <a:pt x="76" y="120"/>
                      </a:lnTo>
                      <a:lnTo>
                        <a:pt x="75" y="117"/>
                      </a:lnTo>
                      <a:lnTo>
                        <a:pt x="74" y="117"/>
                      </a:lnTo>
                      <a:lnTo>
                        <a:pt x="74" y="119"/>
                      </a:lnTo>
                      <a:lnTo>
                        <a:pt x="72" y="120"/>
                      </a:lnTo>
                      <a:lnTo>
                        <a:pt x="71" y="121"/>
                      </a:lnTo>
                      <a:lnTo>
                        <a:pt x="72" y="121"/>
                      </a:lnTo>
                      <a:lnTo>
                        <a:pt x="72" y="123"/>
                      </a:lnTo>
                      <a:lnTo>
                        <a:pt x="72" y="123"/>
                      </a:lnTo>
                      <a:lnTo>
                        <a:pt x="71" y="123"/>
                      </a:lnTo>
                      <a:lnTo>
                        <a:pt x="70" y="124"/>
                      </a:lnTo>
                      <a:lnTo>
                        <a:pt x="68" y="124"/>
                      </a:lnTo>
                      <a:lnTo>
                        <a:pt x="67" y="124"/>
                      </a:lnTo>
                      <a:lnTo>
                        <a:pt x="65" y="123"/>
                      </a:lnTo>
                      <a:lnTo>
                        <a:pt x="65" y="120"/>
                      </a:lnTo>
                      <a:lnTo>
                        <a:pt x="63" y="120"/>
                      </a:lnTo>
                      <a:lnTo>
                        <a:pt x="63" y="120"/>
                      </a:lnTo>
                      <a:lnTo>
                        <a:pt x="63" y="121"/>
                      </a:lnTo>
                      <a:lnTo>
                        <a:pt x="62" y="120"/>
                      </a:lnTo>
                      <a:lnTo>
                        <a:pt x="62" y="120"/>
                      </a:lnTo>
                      <a:lnTo>
                        <a:pt x="61" y="120"/>
                      </a:lnTo>
                      <a:lnTo>
                        <a:pt x="61" y="121"/>
                      </a:lnTo>
                      <a:lnTo>
                        <a:pt x="61" y="121"/>
                      </a:lnTo>
                      <a:lnTo>
                        <a:pt x="61" y="123"/>
                      </a:lnTo>
                      <a:lnTo>
                        <a:pt x="58" y="123"/>
                      </a:lnTo>
                      <a:lnTo>
                        <a:pt x="57" y="120"/>
                      </a:lnTo>
                      <a:lnTo>
                        <a:pt x="55" y="119"/>
                      </a:lnTo>
                      <a:lnTo>
                        <a:pt x="54" y="116"/>
                      </a:lnTo>
                      <a:lnTo>
                        <a:pt x="57" y="115"/>
                      </a:lnTo>
                      <a:lnTo>
                        <a:pt x="57" y="115"/>
                      </a:lnTo>
                      <a:lnTo>
                        <a:pt x="58" y="115"/>
                      </a:lnTo>
                      <a:lnTo>
                        <a:pt x="61" y="112"/>
                      </a:lnTo>
                      <a:lnTo>
                        <a:pt x="62" y="112"/>
                      </a:lnTo>
                      <a:lnTo>
                        <a:pt x="62" y="111"/>
                      </a:lnTo>
                      <a:lnTo>
                        <a:pt x="65" y="111"/>
                      </a:lnTo>
                      <a:lnTo>
                        <a:pt x="65" y="110"/>
                      </a:lnTo>
                      <a:lnTo>
                        <a:pt x="66" y="110"/>
                      </a:lnTo>
                      <a:lnTo>
                        <a:pt x="66" y="110"/>
                      </a:lnTo>
                      <a:lnTo>
                        <a:pt x="72" y="110"/>
                      </a:lnTo>
                      <a:lnTo>
                        <a:pt x="72" y="108"/>
                      </a:lnTo>
                      <a:lnTo>
                        <a:pt x="78" y="108"/>
                      </a:lnTo>
                      <a:lnTo>
                        <a:pt x="78" y="104"/>
                      </a:lnTo>
                      <a:lnTo>
                        <a:pt x="75" y="103"/>
                      </a:lnTo>
                      <a:lnTo>
                        <a:pt x="74" y="103"/>
                      </a:lnTo>
                      <a:lnTo>
                        <a:pt x="72" y="102"/>
                      </a:lnTo>
                      <a:lnTo>
                        <a:pt x="71" y="100"/>
                      </a:lnTo>
                      <a:lnTo>
                        <a:pt x="71" y="99"/>
                      </a:lnTo>
                      <a:lnTo>
                        <a:pt x="71" y="98"/>
                      </a:lnTo>
                      <a:lnTo>
                        <a:pt x="71" y="98"/>
                      </a:lnTo>
                      <a:lnTo>
                        <a:pt x="70" y="98"/>
                      </a:lnTo>
                      <a:lnTo>
                        <a:pt x="80" y="97"/>
                      </a:lnTo>
                      <a:lnTo>
                        <a:pt x="80" y="97"/>
                      </a:lnTo>
                      <a:lnTo>
                        <a:pt x="84" y="95"/>
                      </a:lnTo>
                      <a:lnTo>
                        <a:pt x="84" y="97"/>
                      </a:lnTo>
                      <a:lnTo>
                        <a:pt x="87" y="97"/>
                      </a:lnTo>
                      <a:lnTo>
                        <a:pt x="89" y="98"/>
                      </a:lnTo>
                      <a:lnTo>
                        <a:pt x="92" y="100"/>
                      </a:lnTo>
                      <a:lnTo>
                        <a:pt x="96" y="100"/>
                      </a:lnTo>
                      <a:lnTo>
                        <a:pt x="96" y="102"/>
                      </a:lnTo>
                      <a:lnTo>
                        <a:pt x="97" y="103"/>
                      </a:lnTo>
                      <a:lnTo>
                        <a:pt x="99" y="106"/>
                      </a:lnTo>
                      <a:lnTo>
                        <a:pt x="100" y="104"/>
                      </a:lnTo>
                      <a:lnTo>
                        <a:pt x="100" y="104"/>
                      </a:lnTo>
                      <a:lnTo>
                        <a:pt x="101" y="104"/>
                      </a:lnTo>
                      <a:lnTo>
                        <a:pt x="102" y="106"/>
                      </a:lnTo>
                      <a:lnTo>
                        <a:pt x="104" y="106"/>
                      </a:lnTo>
                      <a:lnTo>
                        <a:pt x="104" y="104"/>
                      </a:lnTo>
                      <a:lnTo>
                        <a:pt x="108" y="104"/>
                      </a:lnTo>
                      <a:lnTo>
                        <a:pt x="108" y="106"/>
                      </a:lnTo>
                      <a:lnTo>
                        <a:pt x="109" y="106"/>
                      </a:lnTo>
                      <a:lnTo>
                        <a:pt x="109" y="106"/>
                      </a:lnTo>
                      <a:lnTo>
                        <a:pt x="110" y="107"/>
                      </a:lnTo>
                      <a:lnTo>
                        <a:pt x="110" y="104"/>
                      </a:lnTo>
                      <a:lnTo>
                        <a:pt x="112" y="104"/>
                      </a:lnTo>
                      <a:lnTo>
                        <a:pt x="112" y="104"/>
                      </a:lnTo>
                      <a:lnTo>
                        <a:pt x="114" y="104"/>
                      </a:lnTo>
                      <a:lnTo>
                        <a:pt x="114" y="103"/>
                      </a:lnTo>
                      <a:lnTo>
                        <a:pt x="114" y="103"/>
                      </a:lnTo>
                      <a:lnTo>
                        <a:pt x="114" y="100"/>
                      </a:lnTo>
                      <a:lnTo>
                        <a:pt x="116" y="99"/>
                      </a:lnTo>
                      <a:lnTo>
                        <a:pt x="117" y="99"/>
                      </a:lnTo>
                      <a:lnTo>
                        <a:pt x="116" y="99"/>
                      </a:lnTo>
                      <a:lnTo>
                        <a:pt x="113" y="100"/>
                      </a:lnTo>
                      <a:lnTo>
                        <a:pt x="112" y="100"/>
                      </a:lnTo>
                      <a:lnTo>
                        <a:pt x="108" y="100"/>
                      </a:lnTo>
                      <a:lnTo>
                        <a:pt x="108" y="99"/>
                      </a:lnTo>
                      <a:lnTo>
                        <a:pt x="108" y="98"/>
                      </a:lnTo>
                      <a:lnTo>
                        <a:pt x="106" y="98"/>
                      </a:lnTo>
                      <a:lnTo>
                        <a:pt x="105" y="98"/>
                      </a:lnTo>
                      <a:lnTo>
                        <a:pt x="105" y="98"/>
                      </a:lnTo>
                      <a:lnTo>
                        <a:pt x="105" y="99"/>
                      </a:lnTo>
                      <a:lnTo>
                        <a:pt x="104" y="100"/>
                      </a:lnTo>
                      <a:lnTo>
                        <a:pt x="102" y="99"/>
                      </a:lnTo>
                      <a:lnTo>
                        <a:pt x="102" y="98"/>
                      </a:lnTo>
                      <a:lnTo>
                        <a:pt x="101" y="97"/>
                      </a:lnTo>
                      <a:lnTo>
                        <a:pt x="101" y="95"/>
                      </a:lnTo>
                      <a:lnTo>
                        <a:pt x="99" y="95"/>
                      </a:lnTo>
                      <a:lnTo>
                        <a:pt x="99" y="94"/>
                      </a:lnTo>
                      <a:lnTo>
                        <a:pt x="99" y="94"/>
                      </a:lnTo>
                      <a:lnTo>
                        <a:pt x="99" y="94"/>
                      </a:lnTo>
                      <a:lnTo>
                        <a:pt x="100" y="93"/>
                      </a:lnTo>
                      <a:lnTo>
                        <a:pt x="100" y="93"/>
                      </a:lnTo>
                      <a:lnTo>
                        <a:pt x="101" y="91"/>
                      </a:lnTo>
                      <a:lnTo>
                        <a:pt x="102" y="91"/>
                      </a:lnTo>
                      <a:lnTo>
                        <a:pt x="102" y="90"/>
                      </a:lnTo>
                      <a:lnTo>
                        <a:pt x="101" y="90"/>
                      </a:lnTo>
                      <a:lnTo>
                        <a:pt x="101" y="89"/>
                      </a:lnTo>
                      <a:lnTo>
                        <a:pt x="102" y="89"/>
                      </a:lnTo>
                      <a:lnTo>
                        <a:pt x="102" y="86"/>
                      </a:lnTo>
                      <a:lnTo>
                        <a:pt x="101" y="86"/>
                      </a:lnTo>
                      <a:lnTo>
                        <a:pt x="101" y="86"/>
                      </a:lnTo>
                      <a:lnTo>
                        <a:pt x="101" y="86"/>
                      </a:lnTo>
                      <a:lnTo>
                        <a:pt x="100" y="86"/>
                      </a:lnTo>
                      <a:lnTo>
                        <a:pt x="99" y="89"/>
                      </a:lnTo>
                      <a:lnTo>
                        <a:pt x="97" y="90"/>
                      </a:lnTo>
                      <a:lnTo>
                        <a:pt x="96" y="91"/>
                      </a:lnTo>
                      <a:lnTo>
                        <a:pt x="96" y="91"/>
                      </a:lnTo>
                      <a:lnTo>
                        <a:pt x="96" y="91"/>
                      </a:lnTo>
                      <a:lnTo>
                        <a:pt x="87" y="93"/>
                      </a:lnTo>
                      <a:lnTo>
                        <a:pt x="85" y="91"/>
                      </a:lnTo>
                      <a:lnTo>
                        <a:pt x="87" y="91"/>
                      </a:lnTo>
                      <a:lnTo>
                        <a:pt x="87" y="90"/>
                      </a:lnTo>
                      <a:lnTo>
                        <a:pt x="87" y="90"/>
                      </a:lnTo>
                      <a:lnTo>
                        <a:pt x="85" y="90"/>
                      </a:lnTo>
                      <a:lnTo>
                        <a:pt x="85" y="91"/>
                      </a:lnTo>
                      <a:lnTo>
                        <a:pt x="83" y="91"/>
                      </a:lnTo>
                      <a:lnTo>
                        <a:pt x="82" y="93"/>
                      </a:lnTo>
                      <a:lnTo>
                        <a:pt x="80" y="93"/>
                      </a:lnTo>
                      <a:lnTo>
                        <a:pt x="79" y="93"/>
                      </a:lnTo>
                      <a:lnTo>
                        <a:pt x="78" y="94"/>
                      </a:lnTo>
                      <a:lnTo>
                        <a:pt x="76" y="94"/>
                      </a:lnTo>
                      <a:lnTo>
                        <a:pt x="75" y="94"/>
                      </a:lnTo>
                      <a:lnTo>
                        <a:pt x="74" y="94"/>
                      </a:lnTo>
                      <a:lnTo>
                        <a:pt x="74" y="94"/>
                      </a:lnTo>
                      <a:lnTo>
                        <a:pt x="72" y="94"/>
                      </a:lnTo>
                      <a:lnTo>
                        <a:pt x="72" y="89"/>
                      </a:lnTo>
                      <a:lnTo>
                        <a:pt x="72" y="89"/>
                      </a:lnTo>
                      <a:lnTo>
                        <a:pt x="72" y="87"/>
                      </a:lnTo>
                      <a:lnTo>
                        <a:pt x="74" y="87"/>
                      </a:lnTo>
                      <a:lnTo>
                        <a:pt x="75" y="83"/>
                      </a:lnTo>
                      <a:lnTo>
                        <a:pt x="80" y="85"/>
                      </a:lnTo>
                      <a:lnTo>
                        <a:pt x="80" y="83"/>
                      </a:lnTo>
                      <a:lnTo>
                        <a:pt x="82" y="83"/>
                      </a:lnTo>
                      <a:lnTo>
                        <a:pt x="82" y="82"/>
                      </a:lnTo>
                      <a:lnTo>
                        <a:pt x="84" y="82"/>
                      </a:lnTo>
                      <a:lnTo>
                        <a:pt x="84" y="82"/>
                      </a:lnTo>
                      <a:lnTo>
                        <a:pt x="87" y="81"/>
                      </a:lnTo>
                      <a:lnTo>
                        <a:pt x="87" y="81"/>
                      </a:lnTo>
                      <a:lnTo>
                        <a:pt x="89" y="81"/>
                      </a:lnTo>
                      <a:lnTo>
                        <a:pt x="89" y="79"/>
                      </a:lnTo>
                      <a:lnTo>
                        <a:pt x="91" y="79"/>
                      </a:lnTo>
                      <a:lnTo>
                        <a:pt x="91" y="79"/>
                      </a:lnTo>
                      <a:lnTo>
                        <a:pt x="93" y="79"/>
                      </a:lnTo>
                      <a:lnTo>
                        <a:pt x="93" y="78"/>
                      </a:lnTo>
                      <a:lnTo>
                        <a:pt x="96" y="79"/>
                      </a:lnTo>
                      <a:lnTo>
                        <a:pt x="96" y="81"/>
                      </a:lnTo>
                      <a:lnTo>
                        <a:pt x="97" y="81"/>
                      </a:lnTo>
                      <a:lnTo>
                        <a:pt x="100" y="81"/>
                      </a:lnTo>
                      <a:lnTo>
                        <a:pt x="102" y="79"/>
                      </a:lnTo>
                      <a:lnTo>
                        <a:pt x="104" y="79"/>
                      </a:lnTo>
                      <a:lnTo>
                        <a:pt x="109" y="79"/>
                      </a:lnTo>
                      <a:lnTo>
                        <a:pt x="109" y="81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9" y="81"/>
                      </a:lnTo>
                      <a:lnTo>
                        <a:pt x="121" y="82"/>
                      </a:lnTo>
                      <a:lnTo>
                        <a:pt x="121" y="81"/>
                      </a:lnTo>
                      <a:lnTo>
                        <a:pt x="121" y="81"/>
                      </a:lnTo>
                      <a:lnTo>
                        <a:pt x="121" y="79"/>
                      </a:lnTo>
                      <a:lnTo>
                        <a:pt x="121" y="78"/>
                      </a:lnTo>
                      <a:lnTo>
                        <a:pt x="121" y="78"/>
                      </a:lnTo>
                      <a:lnTo>
                        <a:pt x="121" y="78"/>
                      </a:lnTo>
                      <a:lnTo>
                        <a:pt x="119" y="78"/>
                      </a:lnTo>
                      <a:lnTo>
                        <a:pt x="114" y="78"/>
                      </a:lnTo>
                      <a:lnTo>
                        <a:pt x="108" y="78"/>
                      </a:lnTo>
                      <a:lnTo>
                        <a:pt x="101" y="77"/>
                      </a:lnTo>
                      <a:lnTo>
                        <a:pt x="101" y="76"/>
                      </a:lnTo>
                      <a:lnTo>
                        <a:pt x="101" y="76"/>
                      </a:lnTo>
                      <a:lnTo>
                        <a:pt x="101" y="76"/>
                      </a:lnTo>
                      <a:lnTo>
                        <a:pt x="101" y="76"/>
                      </a:lnTo>
                      <a:lnTo>
                        <a:pt x="102" y="76"/>
                      </a:lnTo>
                      <a:lnTo>
                        <a:pt x="102" y="76"/>
                      </a:lnTo>
                      <a:lnTo>
                        <a:pt x="104" y="74"/>
                      </a:lnTo>
                      <a:lnTo>
                        <a:pt x="106" y="74"/>
                      </a:lnTo>
                      <a:lnTo>
                        <a:pt x="109" y="74"/>
                      </a:lnTo>
                      <a:lnTo>
                        <a:pt x="110" y="74"/>
                      </a:lnTo>
                      <a:lnTo>
                        <a:pt x="110" y="74"/>
                      </a:lnTo>
                      <a:lnTo>
                        <a:pt x="109" y="73"/>
                      </a:lnTo>
                      <a:lnTo>
                        <a:pt x="108" y="70"/>
                      </a:lnTo>
                      <a:lnTo>
                        <a:pt x="106" y="70"/>
                      </a:lnTo>
                      <a:lnTo>
                        <a:pt x="105" y="73"/>
                      </a:lnTo>
                      <a:lnTo>
                        <a:pt x="102" y="72"/>
                      </a:lnTo>
                      <a:lnTo>
                        <a:pt x="102" y="70"/>
                      </a:lnTo>
                      <a:lnTo>
                        <a:pt x="101" y="70"/>
                      </a:lnTo>
                      <a:lnTo>
                        <a:pt x="101" y="69"/>
                      </a:lnTo>
                      <a:lnTo>
                        <a:pt x="101" y="69"/>
                      </a:lnTo>
                      <a:lnTo>
                        <a:pt x="100" y="66"/>
                      </a:lnTo>
                      <a:lnTo>
                        <a:pt x="100" y="65"/>
                      </a:lnTo>
                      <a:lnTo>
                        <a:pt x="99" y="65"/>
                      </a:lnTo>
                      <a:lnTo>
                        <a:pt x="96" y="64"/>
                      </a:lnTo>
                      <a:lnTo>
                        <a:pt x="96" y="65"/>
                      </a:lnTo>
                      <a:lnTo>
                        <a:pt x="97" y="65"/>
                      </a:lnTo>
                      <a:lnTo>
                        <a:pt x="99" y="66"/>
                      </a:lnTo>
                      <a:lnTo>
                        <a:pt x="99" y="68"/>
                      </a:lnTo>
                      <a:lnTo>
                        <a:pt x="99" y="69"/>
                      </a:lnTo>
                      <a:lnTo>
                        <a:pt x="100" y="69"/>
                      </a:lnTo>
                      <a:lnTo>
                        <a:pt x="101" y="73"/>
                      </a:lnTo>
                      <a:lnTo>
                        <a:pt x="100" y="73"/>
                      </a:lnTo>
                      <a:lnTo>
                        <a:pt x="100" y="74"/>
                      </a:lnTo>
                      <a:lnTo>
                        <a:pt x="99" y="74"/>
                      </a:lnTo>
                      <a:lnTo>
                        <a:pt x="97" y="74"/>
                      </a:lnTo>
                      <a:lnTo>
                        <a:pt x="96" y="76"/>
                      </a:lnTo>
                      <a:lnTo>
                        <a:pt x="96" y="77"/>
                      </a:lnTo>
                      <a:lnTo>
                        <a:pt x="93" y="77"/>
                      </a:lnTo>
                      <a:lnTo>
                        <a:pt x="93" y="77"/>
                      </a:lnTo>
                      <a:lnTo>
                        <a:pt x="91" y="77"/>
                      </a:lnTo>
                      <a:lnTo>
                        <a:pt x="91" y="78"/>
                      </a:lnTo>
                      <a:lnTo>
                        <a:pt x="89" y="78"/>
                      </a:lnTo>
                      <a:lnTo>
                        <a:pt x="89" y="77"/>
                      </a:lnTo>
                      <a:lnTo>
                        <a:pt x="83" y="78"/>
                      </a:lnTo>
                      <a:lnTo>
                        <a:pt x="83" y="78"/>
                      </a:lnTo>
                      <a:lnTo>
                        <a:pt x="82" y="78"/>
                      </a:lnTo>
                      <a:lnTo>
                        <a:pt x="82" y="79"/>
                      </a:lnTo>
                      <a:lnTo>
                        <a:pt x="79" y="77"/>
                      </a:lnTo>
                      <a:lnTo>
                        <a:pt x="79" y="78"/>
                      </a:lnTo>
                      <a:lnTo>
                        <a:pt x="79" y="78"/>
                      </a:lnTo>
                      <a:lnTo>
                        <a:pt x="78" y="79"/>
                      </a:lnTo>
                      <a:lnTo>
                        <a:pt x="76" y="79"/>
                      </a:lnTo>
                      <a:lnTo>
                        <a:pt x="76" y="79"/>
                      </a:lnTo>
                      <a:lnTo>
                        <a:pt x="75" y="79"/>
                      </a:lnTo>
                      <a:lnTo>
                        <a:pt x="75" y="82"/>
                      </a:lnTo>
                      <a:lnTo>
                        <a:pt x="74" y="82"/>
                      </a:lnTo>
                      <a:lnTo>
                        <a:pt x="72" y="82"/>
                      </a:lnTo>
                      <a:lnTo>
                        <a:pt x="71" y="82"/>
                      </a:lnTo>
                      <a:lnTo>
                        <a:pt x="71" y="82"/>
                      </a:lnTo>
                      <a:lnTo>
                        <a:pt x="70" y="82"/>
                      </a:lnTo>
                      <a:lnTo>
                        <a:pt x="71" y="79"/>
                      </a:lnTo>
                      <a:lnTo>
                        <a:pt x="71" y="78"/>
                      </a:lnTo>
                      <a:lnTo>
                        <a:pt x="70" y="78"/>
                      </a:lnTo>
                      <a:lnTo>
                        <a:pt x="70" y="78"/>
                      </a:lnTo>
                      <a:lnTo>
                        <a:pt x="70" y="79"/>
                      </a:lnTo>
                      <a:lnTo>
                        <a:pt x="70" y="79"/>
                      </a:lnTo>
                      <a:lnTo>
                        <a:pt x="70" y="79"/>
                      </a:lnTo>
                      <a:lnTo>
                        <a:pt x="70" y="81"/>
                      </a:lnTo>
                      <a:lnTo>
                        <a:pt x="68" y="81"/>
                      </a:lnTo>
                      <a:lnTo>
                        <a:pt x="68" y="82"/>
                      </a:lnTo>
                      <a:lnTo>
                        <a:pt x="67" y="82"/>
                      </a:lnTo>
                      <a:lnTo>
                        <a:pt x="67" y="83"/>
                      </a:lnTo>
                      <a:lnTo>
                        <a:pt x="68" y="83"/>
                      </a:lnTo>
                      <a:lnTo>
                        <a:pt x="68" y="83"/>
                      </a:lnTo>
                      <a:lnTo>
                        <a:pt x="68" y="85"/>
                      </a:lnTo>
                      <a:lnTo>
                        <a:pt x="67" y="86"/>
                      </a:lnTo>
                      <a:lnTo>
                        <a:pt x="65" y="86"/>
                      </a:lnTo>
                      <a:lnTo>
                        <a:pt x="62" y="86"/>
                      </a:lnTo>
                      <a:lnTo>
                        <a:pt x="61" y="86"/>
                      </a:lnTo>
                      <a:lnTo>
                        <a:pt x="59" y="87"/>
                      </a:lnTo>
                      <a:lnTo>
                        <a:pt x="59" y="89"/>
                      </a:lnTo>
                      <a:lnTo>
                        <a:pt x="58" y="90"/>
                      </a:lnTo>
                      <a:lnTo>
                        <a:pt x="58" y="90"/>
                      </a:lnTo>
                      <a:lnTo>
                        <a:pt x="58" y="93"/>
                      </a:lnTo>
                      <a:lnTo>
                        <a:pt x="55" y="93"/>
                      </a:lnTo>
                      <a:lnTo>
                        <a:pt x="55" y="91"/>
                      </a:lnTo>
                      <a:lnTo>
                        <a:pt x="54" y="90"/>
                      </a:lnTo>
                      <a:lnTo>
                        <a:pt x="54" y="91"/>
                      </a:lnTo>
                      <a:lnTo>
                        <a:pt x="55" y="91"/>
                      </a:lnTo>
                      <a:lnTo>
                        <a:pt x="55" y="94"/>
                      </a:lnTo>
                      <a:lnTo>
                        <a:pt x="54" y="93"/>
                      </a:lnTo>
                      <a:lnTo>
                        <a:pt x="53" y="93"/>
                      </a:lnTo>
                      <a:lnTo>
                        <a:pt x="51" y="93"/>
                      </a:lnTo>
                      <a:lnTo>
                        <a:pt x="50" y="93"/>
                      </a:lnTo>
                      <a:lnTo>
                        <a:pt x="49" y="90"/>
                      </a:lnTo>
                      <a:lnTo>
                        <a:pt x="47" y="90"/>
                      </a:lnTo>
                      <a:lnTo>
                        <a:pt x="46" y="90"/>
                      </a:lnTo>
                      <a:lnTo>
                        <a:pt x="46" y="93"/>
                      </a:lnTo>
                      <a:lnTo>
                        <a:pt x="44" y="93"/>
                      </a:lnTo>
                      <a:lnTo>
                        <a:pt x="44" y="94"/>
                      </a:lnTo>
                      <a:lnTo>
                        <a:pt x="42" y="94"/>
                      </a:lnTo>
                      <a:lnTo>
                        <a:pt x="42" y="94"/>
                      </a:lnTo>
                      <a:lnTo>
                        <a:pt x="33" y="94"/>
                      </a:lnTo>
                      <a:lnTo>
                        <a:pt x="32" y="91"/>
                      </a:lnTo>
                      <a:lnTo>
                        <a:pt x="33" y="90"/>
                      </a:lnTo>
                      <a:lnTo>
                        <a:pt x="36" y="90"/>
                      </a:lnTo>
                      <a:lnTo>
                        <a:pt x="36" y="89"/>
                      </a:lnTo>
                      <a:lnTo>
                        <a:pt x="33" y="89"/>
                      </a:lnTo>
                      <a:lnTo>
                        <a:pt x="33" y="87"/>
                      </a:lnTo>
                      <a:lnTo>
                        <a:pt x="32" y="87"/>
                      </a:lnTo>
                      <a:lnTo>
                        <a:pt x="32" y="86"/>
                      </a:lnTo>
                      <a:lnTo>
                        <a:pt x="32" y="85"/>
                      </a:lnTo>
                      <a:lnTo>
                        <a:pt x="29" y="85"/>
                      </a:lnTo>
                      <a:lnTo>
                        <a:pt x="29" y="83"/>
                      </a:lnTo>
                      <a:lnTo>
                        <a:pt x="29" y="82"/>
                      </a:lnTo>
                      <a:lnTo>
                        <a:pt x="28" y="81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30" y="79"/>
                      </a:lnTo>
                      <a:lnTo>
                        <a:pt x="30" y="78"/>
                      </a:lnTo>
                      <a:lnTo>
                        <a:pt x="32" y="78"/>
                      </a:lnTo>
                      <a:lnTo>
                        <a:pt x="32" y="78"/>
                      </a:lnTo>
                      <a:lnTo>
                        <a:pt x="34" y="78"/>
                      </a:lnTo>
                      <a:lnTo>
                        <a:pt x="34" y="77"/>
                      </a:lnTo>
                      <a:lnTo>
                        <a:pt x="36" y="77"/>
                      </a:lnTo>
                      <a:lnTo>
                        <a:pt x="36" y="77"/>
                      </a:lnTo>
                      <a:lnTo>
                        <a:pt x="41" y="77"/>
                      </a:lnTo>
                      <a:lnTo>
                        <a:pt x="41" y="74"/>
                      </a:lnTo>
                      <a:lnTo>
                        <a:pt x="33" y="74"/>
                      </a:lnTo>
                      <a:lnTo>
                        <a:pt x="30" y="77"/>
                      </a:lnTo>
                      <a:lnTo>
                        <a:pt x="29" y="77"/>
                      </a:lnTo>
                      <a:lnTo>
                        <a:pt x="29" y="77"/>
                      </a:lnTo>
                      <a:lnTo>
                        <a:pt x="28" y="77"/>
                      </a:lnTo>
                      <a:lnTo>
                        <a:pt x="25" y="77"/>
                      </a:lnTo>
                      <a:lnTo>
                        <a:pt x="24" y="77"/>
                      </a:lnTo>
                      <a:lnTo>
                        <a:pt x="23" y="77"/>
                      </a:lnTo>
                      <a:lnTo>
                        <a:pt x="17" y="77"/>
                      </a:lnTo>
                      <a:lnTo>
                        <a:pt x="17" y="76"/>
                      </a:lnTo>
                      <a:lnTo>
                        <a:pt x="17" y="76"/>
                      </a:lnTo>
                      <a:lnTo>
                        <a:pt x="16" y="74"/>
                      </a:lnTo>
                      <a:lnTo>
                        <a:pt x="20" y="73"/>
                      </a:lnTo>
                      <a:lnTo>
                        <a:pt x="24" y="73"/>
                      </a:lnTo>
                      <a:lnTo>
                        <a:pt x="27" y="73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2"/>
                      </a:lnTo>
                      <a:lnTo>
                        <a:pt x="21" y="72"/>
                      </a:lnTo>
                      <a:lnTo>
                        <a:pt x="19" y="72"/>
                      </a:lnTo>
                      <a:lnTo>
                        <a:pt x="15" y="70"/>
                      </a:lnTo>
                      <a:lnTo>
                        <a:pt x="15" y="69"/>
                      </a:lnTo>
                      <a:lnTo>
                        <a:pt x="13" y="69"/>
                      </a:lnTo>
                      <a:lnTo>
                        <a:pt x="12" y="68"/>
                      </a:lnTo>
                      <a:lnTo>
                        <a:pt x="11" y="66"/>
                      </a:lnTo>
                      <a:lnTo>
                        <a:pt x="10" y="66"/>
                      </a:lnTo>
                      <a:lnTo>
                        <a:pt x="10" y="66"/>
                      </a:lnTo>
                      <a:lnTo>
                        <a:pt x="10" y="65"/>
                      </a:lnTo>
                      <a:lnTo>
                        <a:pt x="10" y="65"/>
                      </a:lnTo>
                      <a:lnTo>
                        <a:pt x="10" y="62"/>
                      </a:lnTo>
                      <a:lnTo>
                        <a:pt x="8" y="62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5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27" y="62"/>
                      </a:lnTo>
                      <a:lnTo>
                        <a:pt x="27" y="61"/>
                      </a:lnTo>
                      <a:lnTo>
                        <a:pt x="25" y="60"/>
                      </a:lnTo>
                      <a:lnTo>
                        <a:pt x="24" y="59"/>
                      </a:lnTo>
                      <a:lnTo>
                        <a:pt x="23" y="60"/>
                      </a:lnTo>
                      <a:lnTo>
                        <a:pt x="21" y="60"/>
                      </a:lnTo>
                      <a:lnTo>
                        <a:pt x="19" y="60"/>
                      </a:lnTo>
                      <a:lnTo>
                        <a:pt x="19" y="56"/>
                      </a:lnTo>
                      <a:lnTo>
                        <a:pt x="17" y="56"/>
                      </a:lnTo>
                      <a:lnTo>
                        <a:pt x="17" y="57"/>
                      </a:lnTo>
                      <a:lnTo>
                        <a:pt x="17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3" y="59"/>
                      </a:lnTo>
                      <a:lnTo>
                        <a:pt x="13" y="59"/>
                      </a:lnTo>
                      <a:lnTo>
                        <a:pt x="13" y="59"/>
                      </a:lnTo>
                      <a:lnTo>
                        <a:pt x="12" y="59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6"/>
                      </a:lnTo>
                      <a:lnTo>
                        <a:pt x="7" y="56"/>
                      </a:lnTo>
                      <a:lnTo>
                        <a:pt x="8" y="55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0" y="53"/>
                      </a:lnTo>
                      <a:lnTo>
                        <a:pt x="8" y="52"/>
                      </a:lnTo>
                      <a:lnTo>
                        <a:pt x="8" y="52"/>
                      </a:lnTo>
                      <a:lnTo>
                        <a:pt x="8" y="52"/>
                      </a:lnTo>
                      <a:lnTo>
                        <a:pt x="8" y="52"/>
                      </a:lnTo>
                      <a:lnTo>
                        <a:pt x="10" y="52"/>
                      </a:lnTo>
                      <a:lnTo>
                        <a:pt x="11" y="51"/>
                      </a:lnTo>
                      <a:lnTo>
                        <a:pt x="15" y="51"/>
                      </a:lnTo>
                      <a:lnTo>
                        <a:pt x="19" y="49"/>
                      </a:lnTo>
                      <a:lnTo>
                        <a:pt x="23" y="49"/>
                      </a:lnTo>
                      <a:lnTo>
                        <a:pt x="24" y="49"/>
                      </a:lnTo>
                      <a:lnTo>
                        <a:pt x="23" y="48"/>
                      </a:lnTo>
                      <a:lnTo>
                        <a:pt x="23" y="48"/>
                      </a:lnTo>
                      <a:lnTo>
                        <a:pt x="23" y="47"/>
                      </a:lnTo>
                      <a:lnTo>
                        <a:pt x="21" y="47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1" y="44"/>
                      </a:lnTo>
                      <a:lnTo>
                        <a:pt x="10" y="43"/>
                      </a:lnTo>
                      <a:lnTo>
                        <a:pt x="10" y="43"/>
                      </a:lnTo>
                      <a:lnTo>
                        <a:pt x="10" y="44"/>
                      </a:lnTo>
                      <a:lnTo>
                        <a:pt x="8" y="44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4" y="40"/>
                      </a:lnTo>
                      <a:lnTo>
                        <a:pt x="6" y="40"/>
                      </a:lnTo>
                      <a:lnTo>
                        <a:pt x="7" y="40"/>
                      </a:lnTo>
                      <a:lnTo>
                        <a:pt x="8" y="40"/>
                      </a:lnTo>
                      <a:lnTo>
                        <a:pt x="11" y="40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2" y="42"/>
                      </a:lnTo>
                      <a:lnTo>
                        <a:pt x="16" y="42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5" y="39"/>
                      </a:lnTo>
                      <a:lnTo>
                        <a:pt x="15" y="39"/>
                      </a:lnTo>
                      <a:lnTo>
                        <a:pt x="16" y="38"/>
                      </a:lnTo>
                      <a:lnTo>
                        <a:pt x="15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5"/>
                      </a:lnTo>
                      <a:lnTo>
                        <a:pt x="10" y="36"/>
                      </a:lnTo>
                      <a:lnTo>
                        <a:pt x="8" y="35"/>
                      </a:lnTo>
                      <a:lnTo>
                        <a:pt x="7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0" y="35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27" y="35"/>
                      </a:lnTo>
                      <a:lnTo>
                        <a:pt x="27" y="36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7" y="38"/>
                      </a:lnTo>
                      <a:lnTo>
                        <a:pt x="38" y="40"/>
                      </a:lnTo>
                      <a:lnTo>
                        <a:pt x="41" y="43"/>
                      </a:lnTo>
                      <a:lnTo>
                        <a:pt x="42" y="47"/>
                      </a:lnTo>
                      <a:lnTo>
                        <a:pt x="41" y="47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4" y="51"/>
                      </a:lnTo>
                      <a:lnTo>
                        <a:pt x="47" y="51"/>
                      </a:lnTo>
                      <a:lnTo>
                        <a:pt x="47" y="52"/>
                      </a:lnTo>
                      <a:lnTo>
                        <a:pt x="49" y="52"/>
                      </a:lnTo>
                      <a:lnTo>
                        <a:pt x="49" y="52"/>
                      </a:lnTo>
                      <a:lnTo>
                        <a:pt x="50" y="52"/>
                      </a:lnTo>
                      <a:lnTo>
                        <a:pt x="53" y="52"/>
                      </a:lnTo>
                      <a:lnTo>
                        <a:pt x="55" y="52"/>
                      </a:lnTo>
                      <a:lnTo>
                        <a:pt x="59" y="52"/>
                      </a:lnTo>
                      <a:lnTo>
                        <a:pt x="65" y="52"/>
                      </a:lnTo>
                      <a:lnTo>
                        <a:pt x="70" y="52"/>
                      </a:lnTo>
                      <a:lnTo>
                        <a:pt x="71" y="51"/>
                      </a:lnTo>
                      <a:lnTo>
                        <a:pt x="72" y="49"/>
                      </a:lnTo>
                      <a:lnTo>
                        <a:pt x="72" y="51"/>
                      </a:lnTo>
                      <a:lnTo>
                        <a:pt x="74" y="51"/>
                      </a:lnTo>
                      <a:lnTo>
                        <a:pt x="74" y="53"/>
                      </a:lnTo>
                      <a:lnTo>
                        <a:pt x="78" y="53"/>
                      </a:lnTo>
                      <a:lnTo>
                        <a:pt x="79" y="51"/>
                      </a:lnTo>
                      <a:lnTo>
                        <a:pt x="80" y="51"/>
                      </a:lnTo>
                      <a:lnTo>
                        <a:pt x="80" y="52"/>
                      </a:lnTo>
                      <a:lnTo>
                        <a:pt x="80" y="53"/>
                      </a:lnTo>
                      <a:lnTo>
                        <a:pt x="80" y="53"/>
                      </a:lnTo>
                      <a:lnTo>
                        <a:pt x="80" y="55"/>
                      </a:lnTo>
                      <a:lnTo>
                        <a:pt x="82" y="55"/>
                      </a:lnTo>
                      <a:lnTo>
                        <a:pt x="82" y="55"/>
                      </a:lnTo>
                      <a:lnTo>
                        <a:pt x="83" y="57"/>
                      </a:lnTo>
                      <a:lnTo>
                        <a:pt x="84" y="59"/>
                      </a:lnTo>
                      <a:lnTo>
                        <a:pt x="83" y="60"/>
                      </a:lnTo>
                      <a:lnTo>
                        <a:pt x="83" y="61"/>
                      </a:lnTo>
                      <a:lnTo>
                        <a:pt x="82" y="62"/>
                      </a:lnTo>
                      <a:lnTo>
                        <a:pt x="84" y="64"/>
                      </a:lnTo>
                      <a:lnTo>
                        <a:pt x="84" y="61"/>
                      </a:lnTo>
                      <a:lnTo>
                        <a:pt x="85" y="61"/>
                      </a:lnTo>
                      <a:lnTo>
                        <a:pt x="85" y="60"/>
                      </a:lnTo>
                      <a:lnTo>
                        <a:pt x="87" y="60"/>
                      </a:lnTo>
                      <a:lnTo>
                        <a:pt x="87" y="61"/>
                      </a:lnTo>
                      <a:lnTo>
                        <a:pt x="88" y="60"/>
                      </a:lnTo>
                      <a:lnTo>
                        <a:pt x="89" y="59"/>
                      </a:lnTo>
                      <a:lnTo>
                        <a:pt x="89" y="57"/>
                      </a:lnTo>
                      <a:lnTo>
                        <a:pt x="91" y="57"/>
                      </a:lnTo>
                      <a:lnTo>
                        <a:pt x="91" y="56"/>
                      </a:lnTo>
                      <a:lnTo>
                        <a:pt x="89" y="56"/>
                      </a:lnTo>
                      <a:lnTo>
                        <a:pt x="89" y="55"/>
                      </a:lnTo>
                      <a:lnTo>
                        <a:pt x="89" y="53"/>
                      </a:lnTo>
                      <a:lnTo>
                        <a:pt x="89" y="53"/>
                      </a:lnTo>
                      <a:lnTo>
                        <a:pt x="89" y="52"/>
                      </a:lnTo>
                      <a:lnTo>
                        <a:pt x="91" y="52"/>
                      </a:lnTo>
                      <a:lnTo>
                        <a:pt x="93" y="51"/>
                      </a:lnTo>
                      <a:lnTo>
                        <a:pt x="97" y="51"/>
                      </a:lnTo>
                      <a:lnTo>
                        <a:pt x="102" y="51"/>
                      </a:lnTo>
                      <a:lnTo>
                        <a:pt x="105" y="51"/>
                      </a:lnTo>
                      <a:lnTo>
                        <a:pt x="106" y="51"/>
                      </a:lnTo>
                      <a:lnTo>
                        <a:pt x="116" y="51"/>
                      </a:lnTo>
                      <a:lnTo>
                        <a:pt x="116" y="51"/>
                      </a:lnTo>
                      <a:lnTo>
                        <a:pt x="117" y="51"/>
                      </a:lnTo>
                      <a:lnTo>
                        <a:pt x="117" y="52"/>
                      </a:lnTo>
                      <a:lnTo>
                        <a:pt x="118" y="52"/>
                      </a:lnTo>
                      <a:lnTo>
                        <a:pt x="121" y="56"/>
                      </a:lnTo>
                      <a:lnTo>
                        <a:pt x="123" y="56"/>
                      </a:lnTo>
                      <a:lnTo>
                        <a:pt x="123" y="59"/>
                      </a:lnTo>
                      <a:lnTo>
                        <a:pt x="123" y="61"/>
                      </a:lnTo>
                      <a:lnTo>
                        <a:pt x="125" y="62"/>
                      </a:lnTo>
                      <a:lnTo>
                        <a:pt x="126" y="64"/>
                      </a:lnTo>
                      <a:lnTo>
                        <a:pt x="126" y="64"/>
                      </a:lnTo>
                      <a:lnTo>
                        <a:pt x="129" y="64"/>
                      </a:lnTo>
                      <a:lnTo>
                        <a:pt x="130" y="65"/>
                      </a:lnTo>
                      <a:lnTo>
                        <a:pt x="130" y="65"/>
                      </a:lnTo>
                      <a:lnTo>
                        <a:pt x="130" y="65"/>
                      </a:lnTo>
                      <a:lnTo>
                        <a:pt x="134" y="65"/>
                      </a:lnTo>
                      <a:lnTo>
                        <a:pt x="134" y="65"/>
                      </a:lnTo>
                      <a:lnTo>
                        <a:pt x="137" y="66"/>
                      </a:lnTo>
                      <a:lnTo>
                        <a:pt x="137" y="64"/>
                      </a:lnTo>
                      <a:lnTo>
                        <a:pt x="138" y="64"/>
                      </a:lnTo>
                      <a:lnTo>
                        <a:pt x="138" y="64"/>
                      </a:lnTo>
                      <a:lnTo>
                        <a:pt x="138" y="64"/>
                      </a:lnTo>
                      <a:lnTo>
                        <a:pt x="139" y="64"/>
                      </a:lnTo>
                      <a:lnTo>
                        <a:pt x="142" y="64"/>
                      </a:lnTo>
                      <a:lnTo>
                        <a:pt x="142" y="62"/>
                      </a:lnTo>
                      <a:lnTo>
                        <a:pt x="137" y="62"/>
                      </a:lnTo>
                      <a:lnTo>
                        <a:pt x="137" y="62"/>
                      </a:lnTo>
                      <a:lnTo>
                        <a:pt x="133" y="62"/>
                      </a:lnTo>
                      <a:lnTo>
                        <a:pt x="133" y="62"/>
                      </a:lnTo>
                      <a:lnTo>
                        <a:pt x="129" y="62"/>
                      </a:lnTo>
                      <a:lnTo>
                        <a:pt x="129" y="62"/>
                      </a:lnTo>
                      <a:lnTo>
                        <a:pt x="127" y="61"/>
                      </a:lnTo>
                      <a:lnTo>
                        <a:pt x="127" y="61"/>
                      </a:lnTo>
                      <a:lnTo>
                        <a:pt x="126" y="60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7" y="57"/>
                      </a:lnTo>
                      <a:lnTo>
                        <a:pt x="126" y="56"/>
                      </a:lnTo>
                      <a:lnTo>
                        <a:pt x="125" y="55"/>
                      </a:lnTo>
                      <a:lnTo>
                        <a:pt x="125" y="55"/>
                      </a:lnTo>
                      <a:lnTo>
                        <a:pt x="125" y="52"/>
                      </a:lnTo>
                      <a:lnTo>
                        <a:pt x="129" y="52"/>
                      </a:lnTo>
                      <a:lnTo>
                        <a:pt x="134" y="51"/>
                      </a:lnTo>
                      <a:lnTo>
                        <a:pt x="138" y="51"/>
                      </a:lnTo>
                      <a:lnTo>
                        <a:pt x="138" y="51"/>
                      </a:lnTo>
                      <a:lnTo>
                        <a:pt x="139" y="51"/>
                      </a:lnTo>
                      <a:lnTo>
                        <a:pt x="139" y="51"/>
                      </a:lnTo>
                      <a:lnTo>
                        <a:pt x="142" y="51"/>
                      </a:lnTo>
                      <a:lnTo>
                        <a:pt x="142" y="51"/>
                      </a:lnTo>
                      <a:lnTo>
                        <a:pt x="148" y="51"/>
                      </a:lnTo>
                      <a:lnTo>
                        <a:pt x="148" y="49"/>
                      </a:lnTo>
                      <a:lnTo>
                        <a:pt x="152" y="49"/>
                      </a:lnTo>
                      <a:lnTo>
                        <a:pt x="152" y="51"/>
                      </a:lnTo>
                      <a:lnTo>
                        <a:pt x="154" y="51"/>
                      </a:lnTo>
                      <a:lnTo>
                        <a:pt x="154" y="49"/>
                      </a:lnTo>
                      <a:lnTo>
                        <a:pt x="160" y="49"/>
                      </a:lnTo>
                      <a:lnTo>
                        <a:pt x="160" y="49"/>
                      </a:lnTo>
                      <a:lnTo>
                        <a:pt x="161" y="49"/>
                      </a:lnTo>
                      <a:lnTo>
                        <a:pt x="161" y="48"/>
                      </a:lnTo>
                      <a:lnTo>
                        <a:pt x="169" y="47"/>
                      </a:lnTo>
                      <a:lnTo>
                        <a:pt x="169" y="47"/>
                      </a:lnTo>
                      <a:lnTo>
                        <a:pt x="152" y="47"/>
                      </a:lnTo>
                      <a:lnTo>
                        <a:pt x="152" y="45"/>
                      </a:lnTo>
                      <a:lnTo>
                        <a:pt x="152" y="45"/>
                      </a:lnTo>
                      <a:lnTo>
                        <a:pt x="152" y="45"/>
                      </a:lnTo>
                      <a:lnTo>
                        <a:pt x="156" y="44"/>
                      </a:lnTo>
                      <a:lnTo>
                        <a:pt x="159" y="44"/>
                      </a:lnTo>
                      <a:lnTo>
                        <a:pt x="163" y="44"/>
                      </a:lnTo>
                      <a:lnTo>
                        <a:pt x="163" y="43"/>
                      </a:lnTo>
                      <a:lnTo>
                        <a:pt x="165" y="43"/>
                      </a:lnTo>
                      <a:lnTo>
                        <a:pt x="165" y="42"/>
                      </a:lnTo>
                      <a:lnTo>
                        <a:pt x="165" y="42"/>
                      </a:lnTo>
                      <a:lnTo>
                        <a:pt x="167" y="43"/>
                      </a:lnTo>
                      <a:lnTo>
                        <a:pt x="168" y="43"/>
                      </a:lnTo>
                      <a:lnTo>
                        <a:pt x="168" y="43"/>
                      </a:lnTo>
                      <a:lnTo>
                        <a:pt x="168" y="42"/>
                      </a:lnTo>
                      <a:lnTo>
                        <a:pt x="174" y="42"/>
                      </a:lnTo>
                      <a:lnTo>
                        <a:pt x="174" y="40"/>
                      </a:lnTo>
                      <a:lnTo>
                        <a:pt x="174" y="40"/>
                      </a:lnTo>
                      <a:lnTo>
                        <a:pt x="169" y="40"/>
                      </a:lnTo>
                      <a:lnTo>
                        <a:pt x="165" y="40"/>
                      </a:lnTo>
                      <a:lnTo>
                        <a:pt x="165" y="38"/>
                      </a:lnTo>
                      <a:lnTo>
                        <a:pt x="169" y="38"/>
                      </a:lnTo>
                      <a:lnTo>
                        <a:pt x="173" y="38"/>
                      </a:lnTo>
                      <a:lnTo>
                        <a:pt x="177" y="36"/>
                      </a:lnTo>
                      <a:lnTo>
                        <a:pt x="178" y="35"/>
                      </a:lnTo>
                      <a:lnTo>
                        <a:pt x="174" y="35"/>
                      </a:lnTo>
                      <a:lnTo>
                        <a:pt x="174" y="36"/>
                      </a:lnTo>
                      <a:lnTo>
                        <a:pt x="171" y="36"/>
                      </a:lnTo>
                      <a:lnTo>
                        <a:pt x="171" y="36"/>
                      </a:lnTo>
                      <a:lnTo>
                        <a:pt x="165" y="36"/>
                      </a:lnTo>
                      <a:lnTo>
                        <a:pt x="165" y="36"/>
                      </a:lnTo>
                      <a:lnTo>
                        <a:pt x="165" y="36"/>
                      </a:lnTo>
                      <a:lnTo>
                        <a:pt x="164" y="38"/>
                      </a:lnTo>
                      <a:lnTo>
                        <a:pt x="160" y="38"/>
                      </a:lnTo>
                      <a:lnTo>
                        <a:pt x="160" y="39"/>
                      </a:lnTo>
                      <a:lnTo>
                        <a:pt x="159" y="39"/>
                      </a:lnTo>
                      <a:lnTo>
                        <a:pt x="159" y="39"/>
                      </a:lnTo>
                      <a:lnTo>
                        <a:pt x="156" y="39"/>
                      </a:lnTo>
                      <a:lnTo>
                        <a:pt x="156" y="40"/>
                      </a:lnTo>
                      <a:lnTo>
                        <a:pt x="154" y="40"/>
                      </a:lnTo>
                      <a:lnTo>
                        <a:pt x="154" y="40"/>
                      </a:lnTo>
                      <a:lnTo>
                        <a:pt x="139" y="43"/>
                      </a:lnTo>
                      <a:lnTo>
                        <a:pt x="139" y="42"/>
                      </a:lnTo>
                      <a:lnTo>
                        <a:pt x="130" y="42"/>
                      </a:lnTo>
                      <a:lnTo>
                        <a:pt x="130" y="43"/>
                      </a:lnTo>
                      <a:lnTo>
                        <a:pt x="125" y="43"/>
                      </a:lnTo>
                      <a:lnTo>
                        <a:pt x="125" y="43"/>
                      </a:lnTo>
                      <a:lnTo>
                        <a:pt x="121" y="43"/>
                      </a:lnTo>
                      <a:lnTo>
                        <a:pt x="121" y="44"/>
                      </a:lnTo>
                      <a:lnTo>
                        <a:pt x="118" y="44"/>
                      </a:lnTo>
                      <a:lnTo>
                        <a:pt x="118" y="44"/>
                      </a:lnTo>
                      <a:lnTo>
                        <a:pt x="112" y="44"/>
                      </a:lnTo>
                      <a:lnTo>
                        <a:pt x="112" y="45"/>
                      </a:lnTo>
                      <a:lnTo>
                        <a:pt x="110" y="45"/>
                      </a:lnTo>
                      <a:lnTo>
                        <a:pt x="108" y="45"/>
                      </a:lnTo>
                      <a:lnTo>
                        <a:pt x="106" y="45"/>
                      </a:lnTo>
                      <a:lnTo>
                        <a:pt x="106" y="43"/>
                      </a:lnTo>
                      <a:lnTo>
                        <a:pt x="108" y="40"/>
                      </a:lnTo>
                      <a:lnTo>
                        <a:pt x="104" y="42"/>
                      </a:lnTo>
                      <a:lnTo>
                        <a:pt x="105" y="43"/>
                      </a:lnTo>
                      <a:lnTo>
                        <a:pt x="105" y="44"/>
                      </a:lnTo>
                      <a:lnTo>
                        <a:pt x="102" y="45"/>
                      </a:lnTo>
                      <a:lnTo>
                        <a:pt x="102" y="45"/>
                      </a:lnTo>
                      <a:lnTo>
                        <a:pt x="102" y="45"/>
                      </a:lnTo>
                      <a:lnTo>
                        <a:pt x="101" y="45"/>
                      </a:lnTo>
                      <a:lnTo>
                        <a:pt x="101" y="48"/>
                      </a:lnTo>
                      <a:lnTo>
                        <a:pt x="100" y="49"/>
                      </a:lnTo>
                      <a:lnTo>
                        <a:pt x="97" y="48"/>
                      </a:lnTo>
                      <a:lnTo>
                        <a:pt x="95" y="48"/>
                      </a:lnTo>
                      <a:lnTo>
                        <a:pt x="92" y="48"/>
                      </a:lnTo>
                      <a:lnTo>
                        <a:pt x="92" y="48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91" y="48"/>
                      </a:lnTo>
                      <a:lnTo>
                        <a:pt x="88" y="48"/>
                      </a:lnTo>
                      <a:lnTo>
                        <a:pt x="87" y="48"/>
                      </a:lnTo>
                      <a:lnTo>
                        <a:pt x="85" y="47"/>
                      </a:lnTo>
                      <a:lnTo>
                        <a:pt x="87" y="44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4" y="44"/>
                      </a:lnTo>
                      <a:lnTo>
                        <a:pt x="83" y="44"/>
                      </a:lnTo>
                      <a:lnTo>
                        <a:pt x="82" y="45"/>
                      </a:lnTo>
                      <a:lnTo>
                        <a:pt x="80" y="47"/>
                      </a:lnTo>
                      <a:lnTo>
                        <a:pt x="78" y="47"/>
                      </a:lnTo>
                      <a:lnTo>
                        <a:pt x="76" y="45"/>
                      </a:lnTo>
                      <a:lnTo>
                        <a:pt x="75" y="44"/>
                      </a:lnTo>
                      <a:lnTo>
                        <a:pt x="72" y="44"/>
                      </a:lnTo>
                      <a:lnTo>
                        <a:pt x="72" y="45"/>
                      </a:lnTo>
                      <a:lnTo>
                        <a:pt x="70" y="45"/>
                      </a:lnTo>
                      <a:lnTo>
                        <a:pt x="70" y="45"/>
                      </a:lnTo>
                      <a:lnTo>
                        <a:pt x="70" y="44"/>
                      </a:lnTo>
                      <a:lnTo>
                        <a:pt x="70" y="44"/>
                      </a:lnTo>
                      <a:lnTo>
                        <a:pt x="70" y="44"/>
                      </a:lnTo>
                      <a:lnTo>
                        <a:pt x="70" y="45"/>
                      </a:lnTo>
                      <a:lnTo>
                        <a:pt x="66" y="45"/>
                      </a:lnTo>
                      <a:lnTo>
                        <a:pt x="66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55" y="44"/>
                      </a:lnTo>
                      <a:lnTo>
                        <a:pt x="55" y="44"/>
                      </a:lnTo>
                      <a:lnTo>
                        <a:pt x="55" y="45"/>
                      </a:lnTo>
                      <a:lnTo>
                        <a:pt x="54" y="45"/>
                      </a:lnTo>
                      <a:lnTo>
                        <a:pt x="54" y="45"/>
                      </a:lnTo>
                      <a:lnTo>
                        <a:pt x="53" y="45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50" y="47"/>
                      </a:lnTo>
                      <a:lnTo>
                        <a:pt x="49" y="45"/>
                      </a:lnTo>
                      <a:lnTo>
                        <a:pt x="47" y="44"/>
                      </a:lnTo>
                      <a:lnTo>
                        <a:pt x="49" y="43"/>
                      </a:lnTo>
                      <a:lnTo>
                        <a:pt x="49" y="43"/>
                      </a:lnTo>
                      <a:lnTo>
                        <a:pt x="50" y="43"/>
                      </a:lnTo>
                      <a:lnTo>
                        <a:pt x="51" y="40"/>
                      </a:lnTo>
                      <a:lnTo>
                        <a:pt x="55" y="40"/>
                      </a:lnTo>
                      <a:lnTo>
                        <a:pt x="55" y="40"/>
                      </a:lnTo>
                      <a:lnTo>
                        <a:pt x="57" y="40"/>
                      </a:lnTo>
                      <a:lnTo>
                        <a:pt x="58" y="39"/>
                      </a:lnTo>
                      <a:lnTo>
                        <a:pt x="63" y="38"/>
                      </a:lnTo>
                      <a:lnTo>
                        <a:pt x="63" y="39"/>
                      </a:lnTo>
                      <a:lnTo>
                        <a:pt x="65" y="39"/>
                      </a:lnTo>
                      <a:lnTo>
                        <a:pt x="65" y="39"/>
                      </a:lnTo>
                      <a:lnTo>
                        <a:pt x="67" y="38"/>
                      </a:lnTo>
                      <a:lnTo>
                        <a:pt x="70" y="36"/>
                      </a:lnTo>
                      <a:lnTo>
                        <a:pt x="70" y="35"/>
                      </a:lnTo>
                      <a:lnTo>
                        <a:pt x="63" y="38"/>
                      </a:lnTo>
                      <a:lnTo>
                        <a:pt x="57" y="38"/>
                      </a:lnTo>
                      <a:lnTo>
                        <a:pt x="57" y="38"/>
                      </a:lnTo>
                      <a:lnTo>
                        <a:pt x="55" y="38"/>
                      </a:lnTo>
                      <a:lnTo>
                        <a:pt x="55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0" y="39"/>
                      </a:lnTo>
                      <a:lnTo>
                        <a:pt x="50" y="40"/>
                      </a:lnTo>
                      <a:lnTo>
                        <a:pt x="47" y="42"/>
                      </a:lnTo>
                      <a:lnTo>
                        <a:pt x="45" y="42"/>
                      </a:lnTo>
                      <a:lnTo>
                        <a:pt x="44" y="39"/>
                      </a:lnTo>
                      <a:lnTo>
                        <a:pt x="45" y="39"/>
                      </a:lnTo>
                      <a:lnTo>
                        <a:pt x="45" y="38"/>
                      </a:lnTo>
                      <a:lnTo>
                        <a:pt x="57" y="35"/>
                      </a:lnTo>
                      <a:lnTo>
                        <a:pt x="59" y="35"/>
                      </a:lnTo>
                      <a:lnTo>
                        <a:pt x="62" y="35"/>
                      </a:lnTo>
                      <a:lnTo>
                        <a:pt x="63" y="34"/>
                      </a:lnTo>
                      <a:lnTo>
                        <a:pt x="62" y="34"/>
                      </a:lnTo>
                      <a:lnTo>
                        <a:pt x="61" y="34"/>
                      </a:lnTo>
                      <a:lnTo>
                        <a:pt x="58" y="34"/>
                      </a:lnTo>
                      <a:lnTo>
                        <a:pt x="57" y="34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49" y="34"/>
                      </a:lnTo>
                      <a:lnTo>
                        <a:pt x="47" y="35"/>
                      </a:lnTo>
                      <a:lnTo>
                        <a:pt x="46" y="35"/>
                      </a:lnTo>
                      <a:lnTo>
                        <a:pt x="45" y="35"/>
                      </a:lnTo>
                      <a:lnTo>
                        <a:pt x="45" y="35"/>
                      </a:lnTo>
                      <a:lnTo>
                        <a:pt x="42" y="35"/>
                      </a:lnTo>
                      <a:lnTo>
                        <a:pt x="44" y="34"/>
                      </a:lnTo>
                      <a:lnTo>
                        <a:pt x="44" y="34"/>
                      </a:lnTo>
                      <a:lnTo>
                        <a:pt x="45" y="32"/>
                      </a:lnTo>
                      <a:lnTo>
                        <a:pt x="46" y="32"/>
                      </a:lnTo>
                      <a:lnTo>
                        <a:pt x="47" y="32"/>
                      </a:lnTo>
                      <a:lnTo>
                        <a:pt x="51" y="32"/>
                      </a:lnTo>
                      <a:lnTo>
                        <a:pt x="49" y="31"/>
                      </a:lnTo>
                      <a:lnTo>
                        <a:pt x="46" y="31"/>
                      </a:lnTo>
                      <a:lnTo>
                        <a:pt x="44" y="31"/>
                      </a:lnTo>
                      <a:lnTo>
                        <a:pt x="41" y="31"/>
                      </a:lnTo>
                      <a:lnTo>
                        <a:pt x="38" y="32"/>
                      </a:lnTo>
                      <a:lnTo>
                        <a:pt x="38" y="30"/>
                      </a:lnTo>
                      <a:lnTo>
                        <a:pt x="41" y="30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5" y="28"/>
                      </a:lnTo>
                      <a:lnTo>
                        <a:pt x="45" y="27"/>
                      </a:lnTo>
                      <a:lnTo>
                        <a:pt x="45" y="27"/>
                      </a:lnTo>
                      <a:lnTo>
                        <a:pt x="47" y="28"/>
                      </a:lnTo>
                      <a:lnTo>
                        <a:pt x="49" y="28"/>
                      </a:lnTo>
                      <a:lnTo>
                        <a:pt x="51" y="28"/>
                      </a:lnTo>
                      <a:lnTo>
                        <a:pt x="53" y="28"/>
                      </a:lnTo>
                      <a:lnTo>
                        <a:pt x="53" y="28"/>
                      </a:lnTo>
                      <a:lnTo>
                        <a:pt x="54" y="28"/>
                      </a:lnTo>
                      <a:lnTo>
                        <a:pt x="54" y="30"/>
                      </a:lnTo>
                      <a:lnTo>
                        <a:pt x="55" y="31"/>
                      </a:lnTo>
                      <a:lnTo>
                        <a:pt x="57" y="31"/>
                      </a:lnTo>
                      <a:lnTo>
                        <a:pt x="58" y="30"/>
                      </a:lnTo>
                      <a:lnTo>
                        <a:pt x="59" y="30"/>
                      </a:lnTo>
                      <a:lnTo>
                        <a:pt x="61" y="28"/>
                      </a:lnTo>
                      <a:lnTo>
                        <a:pt x="61" y="27"/>
                      </a:lnTo>
                      <a:lnTo>
                        <a:pt x="63" y="26"/>
                      </a:lnTo>
                      <a:lnTo>
                        <a:pt x="65" y="23"/>
                      </a:lnTo>
                      <a:lnTo>
                        <a:pt x="70" y="23"/>
                      </a:lnTo>
                      <a:lnTo>
                        <a:pt x="70" y="22"/>
                      </a:lnTo>
                      <a:lnTo>
                        <a:pt x="71" y="22"/>
                      </a:lnTo>
                      <a:lnTo>
                        <a:pt x="71" y="22"/>
                      </a:lnTo>
                      <a:lnTo>
                        <a:pt x="75" y="25"/>
                      </a:lnTo>
                      <a:lnTo>
                        <a:pt x="76" y="26"/>
                      </a:lnTo>
                      <a:lnTo>
                        <a:pt x="79" y="27"/>
                      </a:lnTo>
                      <a:lnTo>
                        <a:pt x="79" y="27"/>
                      </a:lnTo>
                      <a:lnTo>
                        <a:pt x="82" y="30"/>
                      </a:lnTo>
                      <a:lnTo>
                        <a:pt x="82" y="28"/>
                      </a:lnTo>
                      <a:lnTo>
                        <a:pt x="80" y="27"/>
                      </a:lnTo>
                      <a:lnTo>
                        <a:pt x="80" y="26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3" y="25"/>
                      </a:lnTo>
                      <a:lnTo>
                        <a:pt x="89" y="27"/>
                      </a:lnTo>
                      <a:lnTo>
                        <a:pt x="89" y="28"/>
                      </a:lnTo>
                      <a:lnTo>
                        <a:pt x="91" y="30"/>
                      </a:lnTo>
                      <a:lnTo>
                        <a:pt x="92" y="31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1"/>
                      </a:lnTo>
                      <a:lnTo>
                        <a:pt x="92" y="30"/>
                      </a:lnTo>
                      <a:lnTo>
                        <a:pt x="91" y="27"/>
                      </a:lnTo>
                      <a:lnTo>
                        <a:pt x="91" y="27"/>
                      </a:lnTo>
                      <a:lnTo>
                        <a:pt x="91" y="26"/>
                      </a:lnTo>
                      <a:lnTo>
                        <a:pt x="96" y="26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0"/>
                      </a:lnTo>
                      <a:lnTo>
                        <a:pt x="99" y="30"/>
                      </a:lnTo>
                      <a:lnTo>
                        <a:pt x="99" y="26"/>
                      </a:lnTo>
                      <a:lnTo>
                        <a:pt x="100" y="26"/>
                      </a:lnTo>
                      <a:lnTo>
                        <a:pt x="102" y="25"/>
                      </a:lnTo>
                      <a:lnTo>
                        <a:pt x="102" y="23"/>
                      </a:lnTo>
                      <a:lnTo>
                        <a:pt x="101" y="23"/>
                      </a:lnTo>
                      <a:lnTo>
                        <a:pt x="100" y="23"/>
                      </a:lnTo>
                      <a:lnTo>
                        <a:pt x="97" y="22"/>
                      </a:lnTo>
                      <a:lnTo>
                        <a:pt x="96" y="23"/>
                      </a:lnTo>
                      <a:lnTo>
                        <a:pt x="95" y="23"/>
                      </a:lnTo>
                      <a:lnTo>
                        <a:pt x="93" y="23"/>
                      </a:lnTo>
                      <a:lnTo>
                        <a:pt x="92" y="23"/>
                      </a:lnTo>
                      <a:lnTo>
                        <a:pt x="91" y="23"/>
                      </a:lnTo>
                      <a:lnTo>
                        <a:pt x="91" y="23"/>
                      </a:lnTo>
                      <a:lnTo>
                        <a:pt x="89" y="23"/>
                      </a:lnTo>
                      <a:lnTo>
                        <a:pt x="89" y="25"/>
                      </a:lnTo>
                      <a:lnTo>
                        <a:pt x="88" y="25"/>
                      </a:lnTo>
                      <a:lnTo>
                        <a:pt x="85" y="25"/>
                      </a:lnTo>
                      <a:lnTo>
                        <a:pt x="84" y="23"/>
                      </a:lnTo>
                      <a:lnTo>
                        <a:pt x="83" y="22"/>
                      </a:lnTo>
                      <a:lnTo>
                        <a:pt x="79" y="23"/>
                      </a:lnTo>
                      <a:lnTo>
                        <a:pt x="78" y="21"/>
                      </a:lnTo>
                      <a:lnTo>
                        <a:pt x="78" y="19"/>
                      </a:lnTo>
                      <a:lnTo>
                        <a:pt x="78" y="18"/>
                      </a:lnTo>
                      <a:lnTo>
                        <a:pt x="83" y="18"/>
                      </a:lnTo>
                      <a:lnTo>
                        <a:pt x="84" y="18"/>
                      </a:lnTo>
                      <a:lnTo>
                        <a:pt x="85" y="18"/>
                      </a:lnTo>
                      <a:lnTo>
                        <a:pt x="87" y="17"/>
                      </a:lnTo>
                      <a:lnTo>
                        <a:pt x="88" y="17"/>
                      </a:lnTo>
                      <a:lnTo>
                        <a:pt x="88" y="18"/>
                      </a:lnTo>
                      <a:lnTo>
                        <a:pt x="93" y="18"/>
                      </a:lnTo>
                      <a:lnTo>
                        <a:pt x="93" y="18"/>
                      </a:lnTo>
                      <a:lnTo>
                        <a:pt x="92" y="17"/>
                      </a:lnTo>
                      <a:lnTo>
                        <a:pt x="92" y="17"/>
                      </a:lnTo>
                      <a:lnTo>
                        <a:pt x="92" y="17"/>
                      </a:lnTo>
                      <a:lnTo>
                        <a:pt x="92" y="15"/>
                      </a:lnTo>
                      <a:lnTo>
                        <a:pt x="91" y="15"/>
                      </a:lnTo>
                      <a:lnTo>
                        <a:pt x="91" y="14"/>
                      </a:lnTo>
                      <a:lnTo>
                        <a:pt x="89" y="14"/>
                      </a:lnTo>
                      <a:lnTo>
                        <a:pt x="89" y="11"/>
                      </a:lnTo>
                      <a:lnTo>
                        <a:pt x="97" y="11"/>
                      </a:lnTo>
                      <a:lnTo>
                        <a:pt x="97" y="13"/>
                      </a:lnTo>
                      <a:lnTo>
                        <a:pt x="99" y="14"/>
                      </a:lnTo>
                      <a:lnTo>
                        <a:pt x="99" y="14"/>
                      </a:lnTo>
                      <a:lnTo>
                        <a:pt x="102" y="15"/>
                      </a:lnTo>
                      <a:lnTo>
                        <a:pt x="102" y="15"/>
                      </a:lnTo>
                      <a:lnTo>
                        <a:pt x="110" y="17"/>
                      </a:lnTo>
                      <a:lnTo>
                        <a:pt x="110" y="17"/>
                      </a:lnTo>
                      <a:lnTo>
                        <a:pt x="112" y="17"/>
                      </a:lnTo>
                      <a:lnTo>
                        <a:pt x="112" y="18"/>
                      </a:lnTo>
                      <a:lnTo>
                        <a:pt x="116" y="18"/>
                      </a:lnTo>
                      <a:lnTo>
                        <a:pt x="116" y="19"/>
                      </a:lnTo>
                      <a:lnTo>
                        <a:pt x="117" y="19"/>
                      </a:lnTo>
                      <a:lnTo>
                        <a:pt x="117" y="21"/>
                      </a:lnTo>
                      <a:lnTo>
                        <a:pt x="118" y="22"/>
                      </a:lnTo>
                      <a:lnTo>
                        <a:pt x="119" y="23"/>
                      </a:lnTo>
                      <a:lnTo>
                        <a:pt x="121" y="25"/>
                      </a:lnTo>
                      <a:lnTo>
                        <a:pt x="122" y="25"/>
                      </a:lnTo>
                      <a:lnTo>
                        <a:pt x="122" y="21"/>
                      </a:lnTo>
                      <a:lnTo>
                        <a:pt x="123" y="21"/>
                      </a:lnTo>
                      <a:lnTo>
                        <a:pt x="130" y="26"/>
                      </a:lnTo>
                      <a:lnTo>
                        <a:pt x="130" y="25"/>
                      </a:lnTo>
                      <a:lnTo>
                        <a:pt x="127" y="23"/>
                      </a:lnTo>
                      <a:lnTo>
                        <a:pt x="125" y="21"/>
                      </a:lnTo>
                      <a:lnTo>
                        <a:pt x="125" y="17"/>
                      </a:lnTo>
                      <a:lnTo>
                        <a:pt x="126" y="17"/>
                      </a:lnTo>
                      <a:lnTo>
                        <a:pt x="125" y="14"/>
                      </a:lnTo>
                      <a:lnTo>
                        <a:pt x="127" y="14"/>
                      </a:lnTo>
                      <a:lnTo>
                        <a:pt x="129" y="14"/>
                      </a:lnTo>
                      <a:lnTo>
                        <a:pt x="130" y="14"/>
                      </a:lnTo>
                      <a:lnTo>
                        <a:pt x="131" y="15"/>
                      </a:lnTo>
                      <a:lnTo>
                        <a:pt x="133" y="15"/>
                      </a:lnTo>
                      <a:lnTo>
                        <a:pt x="133" y="17"/>
                      </a:lnTo>
                      <a:lnTo>
                        <a:pt x="139" y="18"/>
                      </a:lnTo>
                      <a:lnTo>
                        <a:pt x="139" y="19"/>
                      </a:lnTo>
                      <a:lnTo>
                        <a:pt x="148" y="22"/>
                      </a:lnTo>
                      <a:lnTo>
                        <a:pt x="148" y="23"/>
                      </a:lnTo>
                      <a:lnTo>
                        <a:pt x="150" y="23"/>
                      </a:lnTo>
                      <a:lnTo>
                        <a:pt x="150" y="22"/>
                      </a:lnTo>
                      <a:lnTo>
                        <a:pt x="152" y="22"/>
                      </a:lnTo>
                      <a:lnTo>
                        <a:pt x="152" y="22"/>
                      </a:lnTo>
                      <a:lnTo>
                        <a:pt x="148" y="21"/>
                      </a:lnTo>
                      <a:lnTo>
                        <a:pt x="148" y="21"/>
                      </a:lnTo>
                      <a:lnTo>
                        <a:pt x="146" y="21"/>
                      </a:lnTo>
                      <a:lnTo>
                        <a:pt x="144" y="19"/>
                      </a:lnTo>
                      <a:lnTo>
                        <a:pt x="142" y="19"/>
                      </a:lnTo>
                      <a:lnTo>
                        <a:pt x="142" y="18"/>
                      </a:lnTo>
                      <a:lnTo>
                        <a:pt x="140" y="18"/>
                      </a:lnTo>
                      <a:lnTo>
                        <a:pt x="140" y="17"/>
                      </a:lnTo>
                      <a:lnTo>
                        <a:pt x="139" y="15"/>
                      </a:lnTo>
                      <a:lnTo>
                        <a:pt x="142" y="15"/>
                      </a:lnTo>
                      <a:lnTo>
                        <a:pt x="144" y="14"/>
                      </a:lnTo>
                      <a:lnTo>
                        <a:pt x="144" y="17"/>
                      </a:lnTo>
                      <a:lnTo>
                        <a:pt x="148" y="17"/>
                      </a:lnTo>
                      <a:lnTo>
                        <a:pt x="151" y="13"/>
                      </a:lnTo>
                      <a:lnTo>
                        <a:pt x="152" y="13"/>
                      </a:lnTo>
                      <a:lnTo>
                        <a:pt x="152" y="10"/>
                      </a:lnTo>
                      <a:lnTo>
                        <a:pt x="152" y="10"/>
                      </a:lnTo>
                      <a:lnTo>
                        <a:pt x="152" y="11"/>
                      </a:lnTo>
                      <a:lnTo>
                        <a:pt x="154" y="11"/>
                      </a:lnTo>
                      <a:lnTo>
                        <a:pt x="154" y="13"/>
                      </a:lnTo>
                      <a:lnTo>
                        <a:pt x="160" y="13"/>
                      </a:lnTo>
                      <a:lnTo>
                        <a:pt x="161" y="13"/>
                      </a:lnTo>
                      <a:lnTo>
                        <a:pt x="163" y="11"/>
                      </a:lnTo>
                      <a:lnTo>
                        <a:pt x="164" y="11"/>
                      </a:lnTo>
                      <a:lnTo>
                        <a:pt x="165" y="13"/>
                      </a:lnTo>
                      <a:lnTo>
                        <a:pt x="165" y="13"/>
                      </a:lnTo>
                      <a:lnTo>
                        <a:pt x="167" y="14"/>
                      </a:lnTo>
                      <a:lnTo>
                        <a:pt x="173" y="15"/>
                      </a:lnTo>
                      <a:lnTo>
                        <a:pt x="173" y="17"/>
                      </a:lnTo>
                      <a:lnTo>
                        <a:pt x="174" y="17"/>
                      </a:lnTo>
                      <a:lnTo>
                        <a:pt x="174" y="19"/>
                      </a:lnTo>
                      <a:lnTo>
                        <a:pt x="176" y="19"/>
                      </a:lnTo>
                      <a:lnTo>
                        <a:pt x="176" y="19"/>
                      </a:lnTo>
                      <a:lnTo>
                        <a:pt x="176" y="19"/>
                      </a:lnTo>
                      <a:lnTo>
                        <a:pt x="176" y="19"/>
                      </a:lnTo>
                      <a:lnTo>
                        <a:pt x="176" y="19"/>
                      </a:lnTo>
                      <a:lnTo>
                        <a:pt x="177" y="17"/>
                      </a:lnTo>
                      <a:lnTo>
                        <a:pt x="174" y="17"/>
                      </a:lnTo>
                      <a:lnTo>
                        <a:pt x="173" y="15"/>
                      </a:lnTo>
                      <a:lnTo>
                        <a:pt x="172" y="14"/>
                      </a:lnTo>
                      <a:lnTo>
                        <a:pt x="172" y="13"/>
                      </a:lnTo>
                      <a:lnTo>
                        <a:pt x="168" y="13"/>
                      </a:lnTo>
                      <a:lnTo>
                        <a:pt x="168" y="13"/>
                      </a:lnTo>
                      <a:lnTo>
                        <a:pt x="167" y="11"/>
                      </a:lnTo>
                      <a:lnTo>
                        <a:pt x="167" y="11"/>
                      </a:lnTo>
                      <a:lnTo>
                        <a:pt x="165" y="10"/>
                      </a:lnTo>
                      <a:lnTo>
                        <a:pt x="165" y="10"/>
                      </a:lnTo>
                      <a:lnTo>
                        <a:pt x="167" y="9"/>
                      </a:lnTo>
                      <a:lnTo>
                        <a:pt x="167" y="9"/>
                      </a:lnTo>
                      <a:lnTo>
                        <a:pt x="169" y="7"/>
                      </a:lnTo>
                      <a:lnTo>
                        <a:pt x="172" y="7"/>
                      </a:lnTo>
                      <a:lnTo>
                        <a:pt x="176" y="7"/>
                      </a:lnTo>
                      <a:lnTo>
                        <a:pt x="182" y="7"/>
                      </a:lnTo>
                      <a:lnTo>
                        <a:pt x="188" y="7"/>
                      </a:lnTo>
                      <a:lnTo>
                        <a:pt x="188" y="7"/>
                      </a:lnTo>
                      <a:lnTo>
                        <a:pt x="197" y="7"/>
                      </a:lnTo>
                      <a:lnTo>
                        <a:pt x="197" y="7"/>
                      </a:lnTo>
                      <a:lnTo>
                        <a:pt x="198" y="7"/>
                      </a:lnTo>
                      <a:lnTo>
                        <a:pt x="199" y="10"/>
                      </a:lnTo>
                      <a:lnTo>
                        <a:pt x="201" y="10"/>
                      </a:lnTo>
                      <a:lnTo>
                        <a:pt x="202" y="11"/>
                      </a:lnTo>
                      <a:lnTo>
                        <a:pt x="205" y="11"/>
                      </a:lnTo>
                      <a:lnTo>
                        <a:pt x="205" y="11"/>
                      </a:lnTo>
                      <a:lnTo>
                        <a:pt x="205" y="10"/>
                      </a:lnTo>
                      <a:lnTo>
                        <a:pt x="203" y="10"/>
                      </a:lnTo>
                      <a:lnTo>
                        <a:pt x="203" y="9"/>
                      </a:lnTo>
                      <a:lnTo>
                        <a:pt x="207" y="7"/>
                      </a:lnTo>
                      <a:lnTo>
                        <a:pt x="211" y="6"/>
                      </a:lnTo>
                      <a:lnTo>
                        <a:pt x="216" y="6"/>
                      </a:lnTo>
                      <a:lnTo>
                        <a:pt x="216" y="7"/>
                      </a:lnTo>
                      <a:lnTo>
                        <a:pt x="218" y="7"/>
                      </a:lnTo>
                      <a:lnTo>
                        <a:pt x="218" y="4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19">
                  <a:extLst>
                    <a:ext uri="{FF2B5EF4-FFF2-40B4-BE49-F238E27FC236}">
                      <a16:creationId xmlns:a16="http://schemas.microsoft.com/office/drawing/2014/main" id="{CB83E493-9ED5-465A-91DC-628F57C38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46625" y="3057979"/>
                  <a:ext cx="3622675" cy="819150"/>
                </a:xfrm>
                <a:custGeom>
                  <a:avLst/>
                  <a:gdLst>
                    <a:gd name="T0" fmla="*/ 44 w 2282"/>
                    <a:gd name="T1" fmla="*/ 504 h 516"/>
                    <a:gd name="T2" fmla="*/ 101 w 2282"/>
                    <a:gd name="T3" fmla="*/ 496 h 516"/>
                    <a:gd name="T4" fmla="*/ 37 w 2282"/>
                    <a:gd name="T5" fmla="*/ 478 h 516"/>
                    <a:gd name="T6" fmla="*/ 91 w 2282"/>
                    <a:gd name="T7" fmla="*/ 500 h 516"/>
                    <a:gd name="T8" fmla="*/ 46 w 2282"/>
                    <a:gd name="T9" fmla="*/ 500 h 516"/>
                    <a:gd name="T10" fmla="*/ 44 w 2282"/>
                    <a:gd name="T11" fmla="*/ 492 h 516"/>
                    <a:gd name="T12" fmla="*/ 48 w 2282"/>
                    <a:gd name="T13" fmla="*/ 473 h 516"/>
                    <a:gd name="T14" fmla="*/ 8 w 2282"/>
                    <a:gd name="T15" fmla="*/ 474 h 516"/>
                    <a:gd name="T16" fmla="*/ 142 w 2282"/>
                    <a:gd name="T17" fmla="*/ 468 h 516"/>
                    <a:gd name="T18" fmla="*/ 131 w 2282"/>
                    <a:gd name="T19" fmla="*/ 464 h 516"/>
                    <a:gd name="T20" fmla="*/ 3 w 2282"/>
                    <a:gd name="T21" fmla="*/ 449 h 516"/>
                    <a:gd name="T22" fmla="*/ 11 w 2282"/>
                    <a:gd name="T23" fmla="*/ 435 h 516"/>
                    <a:gd name="T24" fmla="*/ 2175 w 2282"/>
                    <a:gd name="T25" fmla="*/ 407 h 516"/>
                    <a:gd name="T26" fmla="*/ 15 w 2282"/>
                    <a:gd name="T27" fmla="*/ 377 h 516"/>
                    <a:gd name="T28" fmla="*/ 21 w 2282"/>
                    <a:gd name="T29" fmla="*/ 351 h 516"/>
                    <a:gd name="T30" fmla="*/ 2230 w 2282"/>
                    <a:gd name="T31" fmla="*/ 339 h 516"/>
                    <a:gd name="T32" fmla="*/ 2200 w 2282"/>
                    <a:gd name="T33" fmla="*/ 382 h 516"/>
                    <a:gd name="T34" fmla="*/ 2162 w 2282"/>
                    <a:gd name="T35" fmla="*/ 388 h 516"/>
                    <a:gd name="T36" fmla="*/ 2205 w 2282"/>
                    <a:gd name="T37" fmla="*/ 346 h 516"/>
                    <a:gd name="T38" fmla="*/ 1989 w 2282"/>
                    <a:gd name="T39" fmla="*/ 354 h 516"/>
                    <a:gd name="T40" fmla="*/ 1969 w 2282"/>
                    <a:gd name="T41" fmla="*/ 352 h 516"/>
                    <a:gd name="T42" fmla="*/ 2243 w 2282"/>
                    <a:gd name="T43" fmla="*/ 279 h 516"/>
                    <a:gd name="T44" fmla="*/ 2236 w 2282"/>
                    <a:gd name="T45" fmla="*/ 288 h 516"/>
                    <a:gd name="T46" fmla="*/ 2268 w 2282"/>
                    <a:gd name="T47" fmla="*/ 305 h 516"/>
                    <a:gd name="T48" fmla="*/ 2236 w 2282"/>
                    <a:gd name="T49" fmla="*/ 330 h 516"/>
                    <a:gd name="T50" fmla="*/ 2225 w 2282"/>
                    <a:gd name="T51" fmla="*/ 274 h 516"/>
                    <a:gd name="T52" fmla="*/ 1879 w 2282"/>
                    <a:gd name="T53" fmla="*/ 218 h 516"/>
                    <a:gd name="T54" fmla="*/ 2167 w 2282"/>
                    <a:gd name="T55" fmla="*/ 106 h 516"/>
                    <a:gd name="T56" fmla="*/ 2167 w 2282"/>
                    <a:gd name="T57" fmla="*/ 121 h 516"/>
                    <a:gd name="T58" fmla="*/ 75 w 2282"/>
                    <a:gd name="T59" fmla="*/ 79 h 516"/>
                    <a:gd name="T60" fmla="*/ 1124 w 2282"/>
                    <a:gd name="T61" fmla="*/ 63 h 516"/>
                    <a:gd name="T62" fmla="*/ 2177 w 2282"/>
                    <a:gd name="T63" fmla="*/ 62 h 516"/>
                    <a:gd name="T64" fmla="*/ 1892 w 2282"/>
                    <a:gd name="T65" fmla="*/ 36 h 516"/>
                    <a:gd name="T66" fmla="*/ 1120 w 2282"/>
                    <a:gd name="T67" fmla="*/ 54 h 516"/>
                    <a:gd name="T68" fmla="*/ 1104 w 2282"/>
                    <a:gd name="T69" fmla="*/ 115 h 516"/>
                    <a:gd name="T70" fmla="*/ 1066 w 2282"/>
                    <a:gd name="T71" fmla="*/ 139 h 516"/>
                    <a:gd name="T72" fmla="*/ 1067 w 2282"/>
                    <a:gd name="T73" fmla="*/ 76 h 516"/>
                    <a:gd name="T74" fmla="*/ 1103 w 2282"/>
                    <a:gd name="T75" fmla="*/ 36 h 516"/>
                    <a:gd name="T76" fmla="*/ 1837 w 2282"/>
                    <a:gd name="T77" fmla="*/ 7 h 516"/>
                    <a:gd name="T78" fmla="*/ 1967 w 2282"/>
                    <a:gd name="T79" fmla="*/ 39 h 516"/>
                    <a:gd name="T80" fmla="*/ 2001 w 2282"/>
                    <a:gd name="T81" fmla="*/ 97 h 516"/>
                    <a:gd name="T82" fmla="*/ 2031 w 2282"/>
                    <a:gd name="T83" fmla="*/ 149 h 516"/>
                    <a:gd name="T84" fmla="*/ 2037 w 2282"/>
                    <a:gd name="T85" fmla="*/ 210 h 516"/>
                    <a:gd name="T86" fmla="*/ 2015 w 2282"/>
                    <a:gd name="T87" fmla="*/ 261 h 516"/>
                    <a:gd name="T88" fmla="*/ 1982 w 2282"/>
                    <a:gd name="T89" fmla="*/ 307 h 516"/>
                    <a:gd name="T90" fmla="*/ 1956 w 2282"/>
                    <a:gd name="T91" fmla="*/ 304 h 516"/>
                    <a:gd name="T92" fmla="*/ 1918 w 2282"/>
                    <a:gd name="T93" fmla="*/ 273 h 516"/>
                    <a:gd name="T94" fmla="*/ 1901 w 2282"/>
                    <a:gd name="T95" fmla="*/ 244 h 516"/>
                    <a:gd name="T96" fmla="*/ 1871 w 2282"/>
                    <a:gd name="T97" fmla="*/ 233 h 516"/>
                    <a:gd name="T98" fmla="*/ 1817 w 2282"/>
                    <a:gd name="T99" fmla="*/ 224 h 516"/>
                    <a:gd name="T100" fmla="*/ 1762 w 2282"/>
                    <a:gd name="T101" fmla="*/ 245 h 516"/>
                    <a:gd name="T102" fmla="*/ 1717 w 2282"/>
                    <a:gd name="T103" fmla="*/ 258 h 516"/>
                    <a:gd name="T104" fmla="*/ 1706 w 2282"/>
                    <a:gd name="T105" fmla="*/ 219 h 516"/>
                    <a:gd name="T106" fmla="*/ 1689 w 2282"/>
                    <a:gd name="T107" fmla="*/ 166 h 516"/>
                    <a:gd name="T108" fmla="*/ 1688 w 2282"/>
                    <a:gd name="T109" fmla="*/ 122 h 516"/>
                    <a:gd name="T110" fmla="*/ 1741 w 2282"/>
                    <a:gd name="T111" fmla="*/ 92 h 516"/>
                    <a:gd name="T112" fmla="*/ 1778 w 2282"/>
                    <a:gd name="T113" fmla="*/ 60 h 516"/>
                    <a:gd name="T114" fmla="*/ 1799 w 2282"/>
                    <a:gd name="T115" fmla="*/ 37 h 516"/>
                    <a:gd name="T116" fmla="*/ 1829 w 2282"/>
                    <a:gd name="T117" fmla="*/ 33 h 516"/>
                    <a:gd name="T118" fmla="*/ 1853 w 2282"/>
                    <a:gd name="T119" fmla="*/ 16 h 516"/>
                    <a:gd name="T120" fmla="*/ 1880 w 2282"/>
                    <a:gd name="T121" fmla="*/ 12 h 516"/>
                    <a:gd name="T122" fmla="*/ 1896 w 2282"/>
                    <a:gd name="T123" fmla="*/ 51 h 516"/>
                    <a:gd name="T124" fmla="*/ 1937 w 2282"/>
                    <a:gd name="T125" fmla="*/ 28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82" h="516">
                      <a:moveTo>
                        <a:pt x="67" y="515"/>
                      </a:moveTo>
                      <a:lnTo>
                        <a:pt x="68" y="516"/>
                      </a:lnTo>
                      <a:lnTo>
                        <a:pt x="68" y="516"/>
                      </a:lnTo>
                      <a:lnTo>
                        <a:pt x="67" y="516"/>
                      </a:lnTo>
                      <a:lnTo>
                        <a:pt x="67" y="515"/>
                      </a:lnTo>
                      <a:close/>
                      <a:moveTo>
                        <a:pt x="68" y="512"/>
                      </a:moveTo>
                      <a:lnTo>
                        <a:pt x="72" y="512"/>
                      </a:lnTo>
                      <a:lnTo>
                        <a:pt x="72" y="513"/>
                      </a:lnTo>
                      <a:lnTo>
                        <a:pt x="70" y="513"/>
                      </a:lnTo>
                      <a:lnTo>
                        <a:pt x="68" y="512"/>
                      </a:lnTo>
                      <a:close/>
                      <a:moveTo>
                        <a:pt x="61" y="509"/>
                      </a:moveTo>
                      <a:lnTo>
                        <a:pt x="63" y="509"/>
                      </a:lnTo>
                      <a:lnTo>
                        <a:pt x="65" y="509"/>
                      </a:lnTo>
                      <a:lnTo>
                        <a:pt x="65" y="511"/>
                      </a:lnTo>
                      <a:lnTo>
                        <a:pt x="65" y="513"/>
                      </a:lnTo>
                      <a:lnTo>
                        <a:pt x="62" y="513"/>
                      </a:lnTo>
                      <a:lnTo>
                        <a:pt x="62" y="511"/>
                      </a:lnTo>
                      <a:lnTo>
                        <a:pt x="62" y="511"/>
                      </a:lnTo>
                      <a:lnTo>
                        <a:pt x="61" y="509"/>
                      </a:lnTo>
                      <a:close/>
                      <a:moveTo>
                        <a:pt x="63" y="503"/>
                      </a:moveTo>
                      <a:lnTo>
                        <a:pt x="63" y="508"/>
                      </a:lnTo>
                      <a:lnTo>
                        <a:pt x="61" y="507"/>
                      </a:lnTo>
                      <a:lnTo>
                        <a:pt x="59" y="507"/>
                      </a:lnTo>
                      <a:lnTo>
                        <a:pt x="58" y="507"/>
                      </a:lnTo>
                      <a:lnTo>
                        <a:pt x="55" y="508"/>
                      </a:lnTo>
                      <a:lnTo>
                        <a:pt x="57" y="511"/>
                      </a:lnTo>
                      <a:lnTo>
                        <a:pt x="55" y="511"/>
                      </a:lnTo>
                      <a:lnTo>
                        <a:pt x="55" y="511"/>
                      </a:lnTo>
                      <a:lnTo>
                        <a:pt x="48" y="508"/>
                      </a:lnTo>
                      <a:lnTo>
                        <a:pt x="48" y="507"/>
                      </a:lnTo>
                      <a:lnTo>
                        <a:pt x="48" y="507"/>
                      </a:lnTo>
                      <a:lnTo>
                        <a:pt x="49" y="506"/>
                      </a:lnTo>
                      <a:lnTo>
                        <a:pt x="53" y="504"/>
                      </a:lnTo>
                      <a:lnTo>
                        <a:pt x="53" y="506"/>
                      </a:lnTo>
                      <a:lnTo>
                        <a:pt x="54" y="506"/>
                      </a:lnTo>
                      <a:lnTo>
                        <a:pt x="54" y="504"/>
                      </a:lnTo>
                      <a:lnTo>
                        <a:pt x="57" y="504"/>
                      </a:lnTo>
                      <a:lnTo>
                        <a:pt x="57" y="503"/>
                      </a:lnTo>
                      <a:lnTo>
                        <a:pt x="63" y="503"/>
                      </a:lnTo>
                      <a:close/>
                      <a:moveTo>
                        <a:pt x="45" y="503"/>
                      </a:moveTo>
                      <a:lnTo>
                        <a:pt x="45" y="503"/>
                      </a:lnTo>
                      <a:lnTo>
                        <a:pt x="45" y="503"/>
                      </a:lnTo>
                      <a:lnTo>
                        <a:pt x="44" y="503"/>
                      </a:lnTo>
                      <a:lnTo>
                        <a:pt x="44" y="504"/>
                      </a:lnTo>
                      <a:lnTo>
                        <a:pt x="42" y="504"/>
                      </a:lnTo>
                      <a:lnTo>
                        <a:pt x="42" y="506"/>
                      </a:lnTo>
                      <a:lnTo>
                        <a:pt x="42" y="507"/>
                      </a:lnTo>
                      <a:lnTo>
                        <a:pt x="41" y="506"/>
                      </a:lnTo>
                      <a:lnTo>
                        <a:pt x="38" y="506"/>
                      </a:lnTo>
                      <a:lnTo>
                        <a:pt x="38" y="503"/>
                      </a:lnTo>
                      <a:lnTo>
                        <a:pt x="41" y="503"/>
                      </a:lnTo>
                      <a:lnTo>
                        <a:pt x="45" y="503"/>
                      </a:lnTo>
                      <a:close/>
                      <a:moveTo>
                        <a:pt x="36" y="500"/>
                      </a:moveTo>
                      <a:lnTo>
                        <a:pt x="38" y="502"/>
                      </a:lnTo>
                      <a:lnTo>
                        <a:pt x="38" y="502"/>
                      </a:lnTo>
                      <a:lnTo>
                        <a:pt x="37" y="502"/>
                      </a:lnTo>
                      <a:lnTo>
                        <a:pt x="37" y="502"/>
                      </a:lnTo>
                      <a:lnTo>
                        <a:pt x="37" y="502"/>
                      </a:lnTo>
                      <a:lnTo>
                        <a:pt x="36" y="502"/>
                      </a:lnTo>
                      <a:lnTo>
                        <a:pt x="36" y="502"/>
                      </a:lnTo>
                      <a:lnTo>
                        <a:pt x="36" y="502"/>
                      </a:lnTo>
                      <a:lnTo>
                        <a:pt x="36" y="500"/>
                      </a:lnTo>
                      <a:close/>
                      <a:moveTo>
                        <a:pt x="68" y="500"/>
                      </a:moveTo>
                      <a:lnTo>
                        <a:pt x="68" y="500"/>
                      </a:lnTo>
                      <a:lnTo>
                        <a:pt x="66" y="500"/>
                      </a:lnTo>
                      <a:lnTo>
                        <a:pt x="66" y="502"/>
                      </a:lnTo>
                      <a:lnTo>
                        <a:pt x="74" y="502"/>
                      </a:lnTo>
                      <a:lnTo>
                        <a:pt x="74" y="500"/>
                      </a:lnTo>
                      <a:lnTo>
                        <a:pt x="72" y="500"/>
                      </a:lnTo>
                      <a:lnTo>
                        <a:pt x="72" y="500"/>
                      </a:lnTo>
                      <a:lnTo>
                        <a:pt x="68" y="500"/>
                      </a:lnTo>
                      <a:close/>
                      <a:moveTo>
                        <a:pt x="101" y="496"/>
                      </a:moveTo>
                      <a:lnTo>
                        <a:pt x="101" y="496"/>
                      </a:lnTo>
                      <a:lnTo>
                        <a:pt x="101" y="496"/>
                      </a:lnTo>
                      <a:lnTo>
                        <a:pt x="103" y="498"/>
                      </a:lnTo>
                      <a:lnTo>
                        <a:pt x="106" y="498"/>
                      </a:lnTo>
                      <a:lnTo>
                        <a:pt x="105" y="499"/>
                      </a:lnTo>
                      <a:lnTo>
                        <a:pt x="104" y="499"/>
                      </a:lnTo>
                      <a:lnTo>
                        <a:pt x="103" y="500"/>
                      </a:lnTo>
                      <a:lnTo>
                        <a:pt x="101" y="500"/>
                      </a:lnTo>
                      <a:lnTo>
                        <a:pt x="101" y="500"/>
                      </a:lnTo>
                      <a:lnTo>
                        <a:pt x="100" y="499"/>
                      </a:lnTo>
                      <a:lnTo>
                        <a:pt x="97" y="499"/>
                      </a:lnTo>
                      <a:lnTo>
                        <a:pt x="97" y="498"/>
                      </a:lnTo>
                      <a:lnTo>
                        <a:pt x="99" y="498"/>
                      </a:lnTo>
                      <a:lnTo>
                        <a:pt x="100" y="498"/>
                      </a:lnTo>
                      <a:lnTo>
                        <a:pt x="101" y="496"/>
                      </a:lnTo>
                      <a:lnTo>
                        <a:pt x="101" y="496"/>
                      </a:lnTo>
                      <a:close/>
                      <a:moveTo>
                        <a:pt x="20" y="479"/>
                      </a:moveTo>
                      <a:lnTo>
                        <a:pt x="23" y="479"/>
                      </a:lnTo>
                      <a:lnTo>
                        <a:pt x="24" y="481"/>
                      </a:lnTo>
                      <a:lnTo>
                        <a:pt x="24" y="482"/>
                      </a:lnTo>
                      <a:lnTo>
                        <a:pt x="25" y="482"/>
                      </a:lnTo>
                      <a:lnTo>
                        <a:pt x="27" y="485"/>
                      </a:lnTo>
                      <a:lnTo>
                        <a:pt x="28" y="485"/>
                      </a:lnTo>
                      <a:lnTo>
                        <a:pt x="28" y="485"/>
                      </a:lnTo>
                      <a:lnTo>
                        <a:pt x="31" y="486"/>
                      </a:lnTo>
                      <a:lnTo>
                        <a:pt x="29" y="487"/>
                      </a:lnTo>
                      <a:lnTo>
                        <a:pt x="28" y="487"/>
                      </a:lnTo>
                      <a:lnTo>
                        <a:pt x="29" y="490"/>
                      </a:lnTo>
                      <a:lnTo>
                        <a:pt x="29" y="490"/>
                      </a:lnTo>
                      <a:lnTo>
                        <a:pt x="31" y="491"/>
                      </a:lnTo>
                      <a:lnTo>
                        <a:pt x="29" y="491"/>
                      </a:lnTo>
                      <a:lnTo>
                        <a:pt x="29" y="492"/>
                      </a:lnTo>
                      <a:lnTo>
                        <a:pt x="28" y="492"/>
                      </a:lnTo>
                      <a:lnTo>
                        <a:pt x="27" y="491"/>
                      </a:lnTo>
                      <a:lnTo>
                        <a:pt x="27" y="491"/>
                      </a:lnTo>
                      <a:lnTo>
                        <a:pt x="25" y="491"/>
                      </a:lnTo>
                      <a:lnTo>
                        <a:pt x="25" y="491"/>
                      </a:lnTo>
                      <a:lnTo>
                        <a:pt x="24" y="491"/>
                      </a:lnTo>
                      <a:lnTo>
                        <a:pt x="24" y="491"/>
                      </a:lnTo>
                      <a:lnTo>
                        <a:pt x="23" y="491"/>
                      </a:lnTo>
                      <a:lnTo>
                        <a:pt x="24" y="487"/>
                      </a:lnTo>
                      <a:lnTo>
                        <a:pt x="21" y="489"/>
                      </a:lnTo>
                      <a:lnTo>
                        <a:pt x="21" y="487"/>
                      </a:lnTo>
                      <a:lnTo>
                        <a:pt x="20" y="487"/>
                      </a:lnTo>
                      <a:lnTo>
                        <a:pt x="20" y="487"/>
                      </a:lnTo>
                      <a:lnTo>
                        <a:pt x="20" y="486"/>
                      </a:lnTo>
                      <a:lnTo>
                        <a:pt x="19" y="486"/>
                      </a:lnTo>
                      <a:lnTo>
                        <a:pt x="20" y="479"/>
                      </a:lnTo>
                      <a:close/>
                      <a:moveTo>
                        <a:pt x="29" y="474"/>
                      </a:moveTo>
                      <a:lnTo>
                        <a:pt x="29" y="478"/>
                      </a:lnTo>
                      <a:lnTo>
                        <a:pt x="25" y="478"/>
                      </a:lnTo>
                      <a:lnTo>
                        <a:pt x="27" y="477"/>
                      </a:lnTo>
                      <a:lnTo>
                        <a:pt x="28" y="475"/>
                      </a:lnTo>
                      <a:lnTo>
                        <a:pt x="29" y="474"/>
                      </a:lnTo>
                      <a:close/>
                      <a:moveTo>
                        <a:pt x="36" y="474"/>
                      </a:moveTo>
                      <a:lnTo>
                        <a:pt x="37" y="474"/>
                      </a:lnTo>
                      <a:lnTo>
                        <a:pt x="37" y="474"/>
                      </a:lnTo>
                      <a:lnTo>
                        <a:pt x="38" y="475"/>
                      </a:lnTo>
                      <a:lnTo>
                        <a:pt x="38" y="477"/>
                      </a:lnTo>
                      <a:lnTo>
                        <a:pt x="37" y="478"/>
                      </a:lnTo>
                      <a:lnTo>
                        <a:pt x="36" y="479"/>
                      </a:lnTo>
                      <a:lnTo>
                        <a:pt x="36" y="481"/>
                      </a:lnTo>
                      <a:lnTo>
                        <a:pt x="33" y="481"/>
                      </a:lnTo>
                      <a:lnTo>
                        <a:pt x="33" y="478"/>
                      </a:lnTo>
                      <a:lnTo>
                        <a:pt x="34" y="478"/>
                      </a:lnTo>
                      <a:lnTo>
                        <a:pt x="36" y="474"/>
                      </a:lnTo>
                      <a:lnTo>
                        <a:pt x="36" y="474"/>
                      </a:lnTo>
                      <a:lnTo>
                        <a:pt x="36" y="474"/>
                      </a:lnTo>
                      <a:close/>
                      <a:moveTo>
                        <a:pt x="55" y="471"/>
                      </a:moveTo>
                      <a:lnTo>
                        <a:pt x="57" y="473"/>
                      </a:lnTo>
                      <a:lnTo>
                        <a:pt x="57" y="474"/>
                      </a:lnTo>
                      <a:lnTo>
                        <a:pt x="59" y="473"/>
                      </a:lnTo>
                      <a:lnTo>
                        <a:pt x="59" y="473"/>
                      </a:lnTo>
                      <a:lnTo>
                        <a:pt x="61" y="473"/>
                      </a:lnTo>
                      <a:lnTo>
                        <a:pt x="61" y="471"/>
                      </a:lnTo>
                      <a:lnTo>
                        <a:pt x="61" y="471"/>
                      </a:lnTo>
                      <a:lnTo>
                        <a:pt x="61" y="473"/>
                      </a:lnTo>
                      <a:lnTo>
                        <a:pt x="62" y="474"/>
                      </a:lnTo>
                      <a:lnTo>
                        <a:pt x="65" y="477"/>
                      </a:lnTo>
                      <a:lnTo>
                        <a:pt x="65" y="478"/>
                      </a:lnTo>
                      <a:lnTo>
                        <a:pt x="63" y="478"/>
                      </a:lnTo>
                      <a:lnTo>
                        <a:pt x="63" y="479"/>
                      </a:lnTo>
                      <a:lnTo>
                        <a:pt x="62" y="479"/>
                      </a:lnTo>
                      <a:lnTo>
                        <a:pt x="63" y="479"/>
                      </a:lnTo>
                      <a:lnTo>
                        <a:pt x="63" y="481"/>
                      </a:lnTo>
                      <a:lnTo>
                        <a:pt x="65" y="481"/>
                      </a:lnTo>
                      <a:lnTo>
                        <a:pt x="65" y="483"/>
                      </a:lnTo>
                      <a:lnTo>
                        <a:pt x="70" y="487"/>
                      </a:lnTo>
                      <a:lnTo>
                        <a:pt x="70" y="490"/>
                      </a:lnTo>
                      <a:lnTo>
                        <a:pt x="71" y="490"/>
                      </a:lnTo>
                      <a:lnTo>
                        <a:pt x="71" y="491"/>
                      </a:lnTo>
                      <a:lnTo>
                        <a:pt x="72" y="491"/>
                      </a:lnTo>
                      <a:lnTo>
                        <a:pt x="74" y="492"/>
                      </a:lnTo>
                      <a:lnTo>
                        <a:pt x="75" y="492"/>
                      </a:lnTo>
                      <a:lnTo>
                        <a:pt x="78" y="496"/>
                      </a:lnTo>
                      <a:lnTo>
                        <a:pt x="82" y="496"/>
                      </a:lnTo>
                      <a:lnTo>
                        <a:pt x="82" y="496"/>
                      </a:lnTo>
                      <a:lnTo>
                        <a:pt x="85" y="496"/>
                      </a:lnTo>
                      <a:lnTo>
                        <a:pt x="85" y="498"/>
                      </a:lnTo>
                      <a:lnTo>
                        <a:pt x="88" y="498"/>
                      </a:lnTo>
                      <a:lnTo>
                        <a:pt x="88" y="498"/>
                      </a:lnTo>
                      <a:lnTo>
                        <a:pt x="91" y="499"/>
                      </a:lnTo>
                      <a:lnTo>
                        <a:pt x="91" y="499"/>
                      </a:lnTo>
                      <a:lnTo>
                        <a:pt x="91" y="500"/>
                      </a:lnTo>
                      <a:lnTo>
                        <a:pt x="89" y="502"/>
                      </a:lnTo>
                      <a:lnTo>
                        <a:pt x="88" y="500"/>
                      </a:lnTo>
                      <a:lnTo>
                        <a:pt x="85" y="500"/>
                      </a:lnTo>
                      <a:lnTo>
                        <a:pt x="84" y="500"/>
                      </a:lnTo>
                      <a:lnTo>
                        <a:pt x="82" y="502"/>
                      </a:lnTo>
                      <a:lnTo>
                        <a:pt x="78" y="502"/>
                      </a:lnTo>
                      <a:lnTo>
                        <a:pt x="78" y="503"/>
                      </a:lnTo>
                      <a:lnTo>
                        <a:pt x="76" y="502"/>
                      </a:lnTo>
                      <a:lnTo>
                        <a:pt x="75" y="500"/>
                      </a:lnTo>
                      <a:lnTo>
                        <a:pt x="74" y="503"/>
                      </a:lnTo>
                      <a:lnTo>
                        <a:pt x="72" y="506"/>
                      </a:lnTo>
                      <a:lnTo>
                        <a:pt x="71" y="507"/>
                      </a:lnTo>
                      <a:lnTo>
                        <a:pt x="68" y="508"/>
                      </a:lnTo>
                      <a:lnTo>
                        <a:pt x="68" y="506"/>
                      </a:lnTo>
                      <a:lnTo>
                        <a:pt x="66" y="504"/>
                      </a:lnTo>
                      <a:lnTo>
                        <a:pt x="65" y="503"/>
                      </a:lnTo>
                      <a:lnTo>
                        <a:pt x="65" y="500"/>
                      </a:lnTo>
                      <a:lnTo>
                        <a:pt x="63" y="500"/>
                      </a:lnTo>
                      <a:lnTo>
                        <a:pt x="63" y="502"/>
                      </a:lnTo>
                      <a:lnTo>
                        <a:pt x="61" y="502"/>
                      </a:lnTo>
                      <a:lnTo>
                        <a:pt x="61" y="502"/>
                      </a:lnTo>
                      <a:lnTo>
                        <a:pt x="58" y="502"/>
                      </a:lnTo>
                      <a:lnTo>
                        <a:pt x="58" y="503"/>
                      </a:lnTo>
                      <a:lnTo>
                        <a:pt x="55" y="503"/>
                      </a:lnTo>
                      <a:lnTo>
                        <a:pt x="54" y="504"/>
                      </a:lnTo>
                      <a:lnTo>
                        <a:pt x="54" y="504"/>
                      </a:lnTo>
                      <a:lnTo>
                        <a:pt x="53" y="503"/>
                      </a:lnTo>
                      <a:lnTo>
                        <a:pt x="53" y="503"/>
                      </a:lnTo>
                      <a:lnTo>
                        <a:pt x="51" y="503"/>
                      </a:lnTo>
                      <a:lnTo>
                        <a:pt x="51" y="503"/>
                      </a:lnTo>
                      <a:lnTo>
                        <a:pt x="50" y="504"/>
                      </a:lnTo>
                      <a:lnTo>
                        <a:pt x="50" y="504"/>
                      </a:lnTo>
                      <a:lnTo>
                        <a:pt x="50" y="504"/>
                      </a:lnTo>
                      <a:lnTo>
                        <a:pt x="50" y="503"/>
                      </a:lnTo>
                      <a:lnTo>
                        <a:pt x="50" y="503"/>
                      </a:lnTo>
                      <a:lnTo>
                        <a:pt x="48" y="504"/>
                      </a:lnTo>
                      <a:lnTo>
                        <a:pt x="48" y="503"/>
                      </a:lnTo>
                      <a:lnTo>
                        <a:pt x="48" y="503"/>
                      </a:lnTo>
                      <a:lnTo>
                        <a:pt x="48" y="503"/>
                      </a:lnTo>
                      <a:lnTo>
                        <a:pt x="48" y="502"/>
                      </a:lnTo>
                      <a:lnTo>
                        <a:pt x="49" y="502"/>
                      </a:lnTo>
                      <a:lnTo>
                        <a:pt x="46" y="502"/>
                      </a:lnTo>
                      <a:lnTo>
                        <a:pt x="46" y="500"/>
                      </a:lnTo>
                      <a:lnTo>
                        <a:pt x="46" y="500"/>
                      </a:lnTo>
                      <a:lnTo>
                        <a:pt x="46" y="500"/>
                      </a:lnTo>
                      <a:lnTo>
                        <a:pt x="46" y="500"/>
                      </a:lnTo>
                      <a:lnTo>
                        <a:pt x="46" y="502"/>
                      </a:lnTo>
                      <a:lnTo>
                        <a:pt x="41" y="502"/>
                      </a:lnTo>
                      <a:lnTo>
                        <a:pt x="41" y="499"/>
                      </a:lnTo>
                      <a:lnTo>
                        <a:pt x="36" y="499"/>
                      </a:lnTo>
                      <a:lnTo>
                        <a:pt x="36" y="498"/>
                      </a:lnTo>
                      <a:lnTo>
                        <a:pt x="33" y="498"/>
                      </a:lnTo>
                      <a:lnTo>
                        <a:pt x="33" y="500"/>
                      </a:lnTo>
                      <a:lnTo>
                        <a:pt x="32" y="499"/>
                      </a:lnTo>
                      <a:lnTo>
                        <a:pt x="31" y="499"/>
                      </a:lnTo>
                      <a:lnTo>
                        <a:pt x="31" y="498"/>
                      </a:lnTo>
                      <a:lnTo>
                        <a:pt x="32" y="496"/>
                      </a:lnTo>
                      <a:lnTo>
                        <a:pt x="33" y="496"/>
                      </a:lnTo>
                      <a:lnTo>
                        <a:pt x="36" y="495"/>
                      </a:lnTo>
                      <a:lnTo>
                        <a:pt x="37" y="495"/>
                      </a:lnTo>
                      <a:lnTo>
                        <a:pt x="40" y="495"/>
                      </a:lnTo>
                      <a:lnTo>
                        <a:pt x="40" y="492"/>
                      </a:lnTo>
                      <a:lnTo>
                        <a:pt x="40" y="492"/>
                      </a:lnTo>
                      <a:lnTo>
                        <a:pt x="38" y="494"/>
                      </a:lnTo>
                      <a:lnTo>
                        <a:pt x="37" y="494"/>
                      </a:lnTo>
                      <a:lnTo>
                        <a:pt x="34" y="494"/>
                      </a:lnTo>
                      <a:lnTo>
                        <a:pt x="33" y="492"/>
                      </a:lnTo>
                      <a:lnTo>
                        <a:pt x="32" y="492"/>
                      </a:lnTo>
                      <a:lnTo>
                        <a:pt x="32" y="491"/>
                      </a:lnTo>
                      <a:lnTo>
                        <a:pt x="32" y="489"/>
                      </a:lnTo>
                      <a:lnTo>
                        <a:pt x="33" y="489"/>
                      </a:lnTo>
                      <a:lnTo>
                        <a:pt x="36" y="489"/>
                      </a:lnTo>
                      <a:lnTo>
                        <a:pt x="36" y="491"/>
                      </a:lnTo>
                      <a:lnTo>
                        <a:pt x="37" y="490"/>
                      </a:lnTo>
                      <a:lnTo>
                        <a:pt x="37" y="490"/>
                      </a:lnTo>
                      <a:lnTo>
                        <a:pt x="38" y="491"/>
                      </a:lnTo>
                      <a:lnTo>
                        <a:pt x="40" y="491"/>
                      </a:lnTo>
                      <a:lnTo>
                        <a:pt x="40" y="487"/>
                      </a:lnTo>
                      <a:lnTo>
                        <a:pt x="40" y="487"/>
                      </a:lnTo>
                      <a:lnTo>
                        <a:pt x="40" y="487"/>
                      </a:lnTo>
                      <a:lnTo>
                        <a:pt x="42" y="487"/>
                      </a:lnTo>
                      <a:lnTo>
                        <a:pt x="42" y="487"/>
                      </a:lnTo>
                      <a:lnTo>
                        <a:pt x="42" y="487"/>
                      </a:lnTo>
                      <a:lnTo>
                        <a:pt x="44" y="491"/>
                      </a:lnTo>
                      <a:lnTo>
                        <a:pt x="44" y="491"/>
                      </a:lnTo>
                      <a:lnTo>
                        <a:pt x="42" y="491"/>
                      </a:lnTo>
                      <a:lnTo>
                        <a:pt x="42" y="492"/>
                      </a:lnTo>
                      <a:lnTo>
                        <a:pt x="44" y="492"/>
                      </a:lnTo>
                      <a:lnTo>
                        <a:pt x="44" y="494"/>
                      </a:lnTo>
                      <a:lnTo>
                        <a:pt x="45" y="494"/>
                      </a:lnTo>
                      <a:lnTo>
                        <a:pt x="44" y="496"/>
                      </a:lnTo>
                      <a:lnTo>
                        <a:pt x="45" y="496"/>
                      </a:lnTo>
                      <a:lnTo>
                        <a:pt x="45" y="496"/>
                      </a:lnTo>
                      <a:lnTo>
                        <a:pt x="45" y="496"/>
                      </a:lnTo>
                      <a:lnTo>
                        <a:pt x="45" y="496"/>
                      </a:lnTo>
                      <a:lnTo>
                        <a:pt x="46" y="496"/>
                      </a:lnTo>
                      <a:lnTo>
                        <a:pt x="46" y="496"/>
                      </a:lnTo>
                      <a:lnTo>
                        <a:pt x="46" y="494"/>
                      </a:lnTo>
                      <a:lnTo>
                        <a:pt x="46" y="494"/>
                      </a:lnTo>
                      <a:lnTo>
                        <a:pt x="49" y="494"/>
                      </a:lnTo>
                      <a:lnTo>
                        <a:pt x="50" y="494"/>
                      </a:lnTo>
                      <a:lnTo>
                        <a:pt x="51" y="495"/>
                      </a:lnTo>
                      <a:lnTo>
                        <a:pt x="53" y="495"/>
                      </a:lnTo>
                      <a:lnTo>
                        <a:pt x="54" y="495"/>
                      </a:lnTo>
                      <a:lnTo>
                        <a:pt x="53" y="494"/>
                      </a:lnTo>
                      <a:lnTo>
                        <a:pt x="51" y="492"/>
                      </a:lnTo>
                      <a:lnTo>
                        <a:pt x="50" y="491"/>
                      </a:lnTo>
                      <a:lnTo>
                        <a:pt x="46" y="491"/>
                      </a:lnTo>
                      <a:lnTo>
                        <a:pt x="46" y="490"/>
                      </a:lnTo>
                      <a:lnTo>
                        <a:pt x="45" y="489"/>
                      </a:lnTo>
                      <a:lnTo>
                        <a:pt x="45" y="486"/>
                      </a:lnTo>
                      <a:lnTo>
                        <a:pt x="46" y="486"/>
                      </a:lnTo>
                      <a:lnTo>
                        <a:pt x="46" y="486"/>
                      </a:lnTo>
                      <a:lnTo>
                        <a:pt x="48" y="486"/>
                      </a:lnTo>
                      <a:lnTo>
                        <a:pt x="48" y="486"/>
                      </a:lnTo>
                      <a:lnTo>
                        <a:pt x="49" y="486"/>
                      </a:lnTo>
                      <a:lnTo>
                        <a:pt x="49" y="485"/>
                      </a:lnTo>
                      <a:lnTo>
                        <a:pt x="51" y="483"/>
                      </a:lnTo>
                      <a:lnTo>
                        <a:pt x="51" y="483"/>
                      </a:lnTo>
                      <a:lnTo>
                        <a:pt x="49" y="482"/>
                      </a:lnTo>
                      <a:lnTo>
                        <a:pt x="48" y="482"/>
                      </a:lnTo>
                      <a:lnTo>
                        <a:pt x="48" y="483"/>
                      </a:lnTo>
                      <a:lnTo>
                        <a:pt x="45" y="483"/>
                      </a:lnTo>
                      <a:lnTo>
                        <a:pt x="44" y="481"/>
                      </a:lnTo>
                      <a:lnTo>
                        <a:pt x="44" y="479"/>
                      </a:lnTo>
                      <a:lnTo>
                        <a:pt x="45" y="479"/>
                      </a:lnTo>
                      <a:lnTo>
                        <a:pt x="44" y="477"/>
                      </a:lnTo>
                      <a:lnTo>
                        <a:pt x="42" y="477"/>
                      </a:lnTo>
                      <a:lnTo>
                        <a:pt x="42" y="474"/>
                      </a:lnTo>
                      <a:lnTo>
                        <a:pt x="44" y="474"/>
                      </a:lnTo>
                      <a:lnTo>
                        <a:pt x="44" y="474"/>
                      </a:lnTo>
                      <a:lnTo>
                        <a:pt x="48" y="473"/>
                      </a:lnTo>
                      <a:lnTo>
                        <a:pt x="48" y="474"/>
                      </a:lnTo>
                      <a:lnTo>
                        <a:pt x="48" y="474"/>
                      </a:lnTo>
                      <a:lnTo>
                        <a:pt x="49" y="474"/>
                      </a:lnTo>
                      <a:lnTo>
                        <a:pt x="50" y="474"/>
                      </a:lnTo>
                      <a:lnTo>
                        <a:pt x="51" y="473"/>
                      </a:lnTo>
                      <a:lnTo>
                        <a:pt x="55" y="471"/>
                      </a:lnTo>
                      <a:close/>
                      <a:moveTo>
                        <a:pt x="31" y="471"/>
                      </a:moveTo>
                      <a:lnTo>
                        <a:pt x="33" y="471"/>
                      </a:lnTo>
                      <a:lnTo>
                        <a:pt x="36" y="473"/>
                      </a:lnTo>
                      <a:lnTo>
                        <a:pt x="34" y="473"/>
                      </a:lnTo>
                      <a:lnTo>
                        <a:pt x="32" y="473"/>
                      </a:lnTo>
                      <a:lnTo>
                        <a:pt x="31" y="471"/>
                      </a:lnTo>
                      <a:close/>
                      <a:moveTo>
                        <a:pt x="7" y="461"/>
                      </a:moveTo>
                      <a:lnTo>
                        <a:pt x="8" y="462"/>
                      </a:lnTo>
                      <a:lnTo>
                        <a:pt x="10" y="462"/>
                      </a:lnTo>
                      <a:lnTo>
                        <a:pt x="11" y="462"/>
                      </a:lnTo>
                      <a:lnTo>
                        <a:pt x="12" y="464"/>
                      </a:lnTo>
                      <a:lnTo>
                        <a:pt x="12" y="464"/>
                      </a:lnTo>
                      <a:lnTo>
                        <a:pt x="15" y="466"/>
                      </a:lnTo>
                      <a:lnTo>
                        <a:pt x="15" y="469"/>
                      </a:lnTo>
                      <a:lnTo>
                        <a:pt x="16" y="469"/>
                      </a:lnTo>
                      <a:lnTo>
                        <a:pt x="16" y="470"/>
                      </a:lnTo>
                      <a:lnTo>
                        <a:pt x="15" y="470"/>
                      </a:lnTo>
                      <a:lnTo>
                        <a:pt x="15" y="470"/>
                      </a:lnTo>
                      <a:lnTo>
                        <a:pt x="16" y="470"/>
                      </a:lnTo>
                      <a:lnTo>
                        <a:pt x="15" y="474"/>
                      </a:lnTo>
                      <a:lnTo>
                        <a:pt x="15" y="474"/>
                      </a:lnTo>
                      <a:lnTo>
                        <a:pt x="15" y="474"/>
                      </a:lnTo>
                      <a:lnTo>
                        <a:pt x="10" y="473"/>
                      </a:lnTo>
                      <a:lnTo>
                        <a:pt x="10" y="474"/>
                      </a:lnTo>
                      <a:lnTo>
                        <a:pt x="11" y="474"/>
                      </a:lnTo>
                      <a:lnTo>
                        <a:pt x="11" y="474"/>
                      </a:lnTo>
                      <a:lnTo>
                        <a:pt x="15" y="475"/>
                      </a:lnTo>
                      <a:lnTo>
                        <a:pt x="15" y="477"/>
                      </a:lnTo>
                      <a:lnTo>
                        <a:pt x="16" y="478"/>
                      </a:lnTo>
                      <a:lnTo>
                        <a:pt x="17" y="478"/>
                      </a:lnTo>
                      <a:lnTo>
                        <a:pt x="19" y="479"/>
                      </a:lnTo>
                      <a:lnTo>
                        <a:pt x="19" y="481"/>
                      </a:lnTo>
                      <a:lnTo>
                        <a:pt x="15" y="481"/>
                      </a:lnTo>
                      <a:lnTo>
                        <a:pt x="12" y="479"/>
                      </a:lnTo>
                      <a:lnTo>
                        <a:pt x="11" y="478"/>
                      </a:lnTo>
                      <a:lnTo>
                        <a:pt x="10" y="475"/>
                      </a:lnTo>
                      <a:lnTo>
                        <a:pt x="8" y="475"/>
                      </a:lnTo>
                      <a:lnTo>
                        <a:pt x="8" y="474"/>
                      </a:lnTo>
                      <a:lnTo>
                        <a:pt x="8" y="473"/>
                      </a:lnTo>
                      <a:lnTo>
                        <a:pt x="8" y="473"/>
                      </a:lnTo>
                      <a:lnTo>
                        <a:pt x="8" y="471"/>
                      </a:lnTo>
                      <a:lnTo>
                        <a:pt x="6" y="470"/>
                      </a:lnTo>
                      <a:lnTo>
                        <a:pt x="4" y="468"/>
                      </a:lnTo>
                      <a:lnTo>
                        <a:pt x="3" y="464"/>
                      </a:lnTo>
                      <a:lnTo>
                        <a:pt x="4" y="462"/>
                      </a:lnTo>
                      <a:lnTo>
                        <a:pt x="7" y="461"/>
                      </a:lnTo>
                      <a:close/>
                      <a:moveTo>
                        <a:pt x="148" y="456"/>
                      </a:moveTo>
                      <a:lnTo>
                        <a:pt x="150" y="456"/>
                      </a:lnTo>
                      <a:lnTo>
                        <a:pt x="151" y="456"/>
                      </a:lnTo>
                      <a:lnTo>
                        <a:pt x="151" y="457"/>
                      </a:lnTo>
                      <a:lnTo>
                        <a:pt x="151" y="457"/>
                      </a:lnTo>
                      <a:lnTo>
                        <a:pt x="151" y="457"/>
                      </a:lnTo>
                      <a:lnTo>
                        <a:pt x="151" y="458"/>
                      </a:lnTo>
                      <a:lnTo>
                        <a:pt x="151" y="458"/>
                      </a:lnTo>
                      <a:lnTo>
                        <a:pt x="151" y="458"/>
                      </a:lnTo>
                      <a:lnTo>
                        <a:pt x="152" y="460"/>
                      </a:lnTo>
                      <a:lnTo>
                        <a:pt x="152" y="460"/>
                      </a:lnTo>
                      <a:lnTo>
                        <a:pt x="154" y="460"/>
                      </a:lnTo>
                      <a:lnTo>
                        <a:pt x="154" y="458"/>
                      </a:lnTo>
                      <a:lnTo>
                        <a:pt x="156" y="457"/>
                      </a:lnTo>
                      <a:lnTo>
                        <a:pt x="156" y="460"/>
                      </a:lnTo>
                      <a:lnTo>
                        <a:pt x="157" y="461"/>
                      </a:lnTo>
                      <a:lnTo>
                        <a:pt x="159" y="461"/>
                      </a:lnTo>
                      <a:lnTo>
                        <a:pt x="159" y="461"/>
                      </a:lnTo>
                      <a:lnTo>
                        <a:pt x="159" y="461"/>
                      </a:lnTo>
                      <a:lnTo>
                        <a:pt x="159" y="462"/>
                      </a:lnTo>
                      <a:lnTo>
                        <a:pt x="157" y="462"/>
                      </a:lnTo>
                      <a:lnTo>
                        <a:pt x="156" y="462"/>
                      </a:lnTo>
                      <a:lnTo>
                        <a:pt x="155" y="461"/>
                      </a:lnTo>
                      <a:lnTo>
                        <a:pt x="155" y="462"/>
                      </a:lnTo>
                      <a:lnTo>
                        <a:pt x="152" y="464"/>
                      </a:lnTo>
                      <a:lnTo>
                        <a:pt x="152" y="465"/>
                      </a:lnTo>
                      <a:lnTo>
                        <a:pt x="151" y="465"/>
                      </a:lnTo>
                      <a:lnTo>
                        <a:pt x="150" y="464"/>
                      </a:lnTo>
                      <a:lnTo>
                        <a:pt x="148" y="464"/>
                      </a:lnTo>
                      <a:lnTo>
                        <a:pt x="147" y="464"/>
                      </a:lnTo>
                      <a:lnTo>
                        <a:pt x="148" y="465"/>
                      </a:lnTo>
                      <a:lnTo>
                        <a:pt x="148" y="466"/>
                      </a:lnTo>
                      <a:lnTo>
                        <a:pt x="148" y="468"/>
                      </a:lnTo>
                      <a:lnTo>
                        <a:pt x="143" y="466"/>
                      </a:lnTo>
                      <a:lnTo>
                        <a:pt x="143" y="468"/>
                      </a:lnTo>
                      <a:lnTo>
                        <a:pt x="142" y="468"/>
                      </a:lnTo>
                      <a:lnTo>
                        <a:pt x="143" y="470"/>
                      </a:lnTo>
                      <a:lnTo>
                        <a:pt x="142" y="470"/>
                      </a:lnTo>
                      <a:lnTo>
                        <a:pt x="140" y="469"/>
                      </a:lnTo>
                      <a:lnTo>
                        <a:pt x="138" y="468"/>
                      </a:lnTo>
                      <a:lnTo>
                        <a:pt x="139" y="466"/>
                      </a:lnTo>
                      <a:lnTo>
                        <a:pt x="140" y="465"/>
                      </a:lnTo>
                      <a:lnTo>
                        <a:pt x="142" y="464"/>
                      </a:lnTo>
                      <a:lnTo>
                        <a:pt x="143" y="462"/>
                      </a:lnTo>
                      <a:lnTo>
                        <a:pt x="146" y="461"/>
                      </a:lnTo>
                      <a:lnTo>
                        <a:pt x="144" y="458"/>
                      </a:lnTo>
                      <a:lnTo>
                        <a:pt x="147" y="457"/>
                      </a:lnTo>
                      <a:lnTo>
                        <a:pt x="148" y="456"/>
                      </a:lnTo>
                      <a:close/>
                      <a:moveTo>
                        <a:pt x="131" y="456"/>
                      </a:moveTo>
                      <a:lnTo>
                        <a:pt x="133" y="456"/>
                      </a:lnTo>
                      <a:lnTo>
                        <a:pt x="134" y="457"/>
                      </a:lnTo>
                      <a:lnTo>
                        <a:pt x="134" y="457"/>
                      </a:lnTo>
                      <a:lnTo>
                        <a:pt x="135" y="457"/>
                      </a:lnTo>
                      <a:lnTo>
                        <a:pt x="138" y="457"/>
                      </a:lnTo>
                      <a:lnTo>
                        <a:pt x="140" y="457"/>
                      </a:lnTo>
                      <a:lnTo>
                        <a:pt x="142" y="457"/>
                      </a:lnTo>
                      <a:lnTo>
                        <a:pt x="143" y="457"/>
                      </a:lnTo>
                      <a:lnTo>
                        <a:pt x="142" y="457"/>
                      </a:lnTo>
                      <a:lnTo>
                        <a:pt x="142" y="460"/>
                      </a:lnTo>
                      <a:lnTo>
                        <a:pt x="139" y="460"/>
                      </a:lnTo>
                      <a:lnTo>
                        <a:pt x="138" y="462"/>
                      </a:lnTo>
                      <a:lnTo>
                        <a:pt x="138" y="464"/>
                      </a:lnTo>
                      <a:lnTo>
                        <a:pt x="137" y="465"/>
                      </a:lnTo>
                      <a:lnTo>
                        <a:pt x="135" y="465"/>
                      </a:lnTo>
                      <a:lnTo>
                        <a:pt x="135" y="464"/>
                      </a:lnTo>
                      <a:lnTo>
                        <a:pt x="135" y="464"/>
                      </a:lnTo>
                      <a:lnTo>
                        <a:pt x="134" y="465"/>
                      </a:lnTo>
                      <a:lnTo>
                        <a:pt x="133" y="465"/>
                      </a:lnTo>
                      <a:lnTo>
                        <a:pt x="131" y="466"/>
                      </a:lnTo>
                      <a:lnTo>
                        <a:pt x="131" y="466"/>
                      </a:lnTo>
                      <a:lnTo>
                        <a:pt x="130" y="468"/>
                      </a:lnTo>
                      <a:lnTo>
                        <a:pt x="130" y="468"/>
                      </a:lnTo>
                      <a:lnTo>
                        <a:pt x="129" y="468"/>
                      </a:lnTo>
                      <a:lnTo>
                        <a:pt x="129" y="468"/>
                      </a:lnTo>
                      <a:lnTo>
                        <a:pt x="129" y="466"/>
                      </a:lnTo>
                      <a:lnTo>
                        <a:pt x="127" y="466"/>
                      </a:lnTo>
                      <a:lnTo>
                        <a:pt x="127" y="465"/>
                      </a:lnTo>
                      <a:lnTo>
                        <a:pt x="129" y="465"/>
                      </a:lnTo>
                      <a:lnTo>
                        <a:pt x="130" y="465"/>
                      </a:lnTo>
                      <a:lnTo>
                        <a:pt x="131" y="464"/>
                      </a:lnTo>
                      <a:lnTo>
                        <a:pt x="131" y="462"/>
                      </a:lnTo>
                      <a:lnTo>
                        <a:pt x="131" y="462"/>
                      </a:lnTo>
                      <a:lnTo>
                        <a:pt x="133" y="462"/>
                      </a:lnTo>
                      <a:lnTo>
                        <a:pt x="133" y="460"/>
                      </a:lnTo>
                      <a:lnTo>
                        <a:pt x="131" y="460"/>
                      </a:lnTo>
                      <a:lnTo>
                        <a:pt x="131" y="460"/>
                      </a:lnTo>
                      <a:lnTo>
                        <a:pt x="131" y="458"/>
                      </a:lnTo>
                      <a:lnTo>
                        <a:pt x="133" y="458"/>
                      </a:lnTo>
                      <a:lnTo>
                        <a:pt x="131" y="457"/>
                      </a:lnTo>
                      <a:lnTo>
                        <a:pt x="131" y="456"/>
                      </a:lnTo>
                      <a:close/>
                      <a:moveTo>
                        <a:pt x="7" y="448"/>
                      </a:moveTo>
                      <a:lnTo>
                        <a:pt x="8" y="448"/>
                      </a:lnTo>
                      <a:lnTo>
                        <a:pt x="10" y="449"/>
                      </a:lnTo>
                      <a:lnTo>
                        <a:pt x="11" y="451"/>
                      </a:lnTo>
                      <a:lnTo>
                        <a:pt x="11" y="452"/>
                      </a:lnTo>
                      <a:lnTo>
                        <a:pt x="12" y="452"/>
                      </a:lnTo>
                      <a:lnTo>
                        <a:pt x="12" y="454"/>
                      </a:lnTo>
                      <a:lnTo>
                        <a:pt x="13" y="454"/>
                      </a:lnTo>
                      <a:lnTo>
                        <a:pt x="13" y="456"/>
                      </a:lnTo>
                      <a:lnTo>
                        <a:pt x="12" y="456"/>
                      </a:lnTo>
                      <a:lnTo>
                        <a:pt x="12" y="457"/>
                      </a:lnTo>
                      <a:lnTo>
                        <a:pt x="12" y="457"/>
                      </a:lnTo>
                      <a:lnTo>
                        <a:pt x="12" y="456"/>
                      </a:lnTo>
                      <a:lnTo>
                        <a:pt x="11" y="454"/>
                      </a:lnTo>
                      <a:lnTo>
                        <a:pt x="11" y="454"/>
                      </a:lnTo>
                      <a:lnTo>
                        <a:pt x="11" y="454"/>
                      </a:lnTo>
                      <a:lnTo>
                        <a:pt x="10" y="454"/>
                      </a:lnTo>
                      <a:lnTo>
                        <a:pt x="11" y="458"/>
                      </a:lnTo>
                      <a:lnTo>
                        <a:pt x="8" y="458"/>
                      </a:lnTo>
                      <a:lnTo>
                        <a:pt x="8" y="460"/>
                      </a:lnTo>
                      <a:lnTo>
                        <a:pt x="6" y="460"/>
                      </a:lnTo>
                      <a:lnTo>
                        <a:pt x="4" y="457"/>
                      </a:lnTo>
                      <a:lnTo>
                        <a:pt x="4" y="454"/>
                      </a:lnTo>
                      <a:lnTo>
                        <a:pt x="6" y="452"/>
                      </a:lnTo>
                      <a:lnTo>
                        <a:pt x="7" y="452"/>
                      </a:lnTo>
                      <a:lnTo>
                        <a:pt x="7" y="451"/>
                      </a:lnTo>
                      <a:lnTo>
                        <a:pt x="6" y="449"/>
                      </a:lnTo>
                      <a:lnTo>
                        <a:pt x="6" y="449"/>
                      </a:lnTo>
                      <a:lnTo>
                        <a:pt x="7" y="449"/>
                      </a:lnTo>
                      <a:lnTo>
                        <a:pt x="7" y="448"/>
                      </a:lnTo>
                      <a:close/>
                      <a:moveTo>
                        <a:pt x="3" y="448"/>
                      </a:moveTo>
                      <a:lnTo>
                        <a:pt x="3" y="448"/>
                      </a:lnTo>
                      <a:lnTo>
                        <a:pt x="3" y="449"/>
                      </a:lnTo>
                      <a:lnTo>
                        <a:pt x="3" y="449"/>
                      </a:lnTo>
                      <a:lnTo>
                        <a:pt x="4" y="449"/>
                      </a:lnTo>
                      <a:lnTo>
                        <a:pt x="2" y="451"/>
                      </a:lnTo>
                      <a:lnTo>
                        <a:pt x="2" y="449"/>
                      </a:lnTo>
                      <a:lnTo>
                        <a:pt x="2" y="449"/>
                      </a:lnTo>
                      <a:lnTo>
                        <a:pt x="2" y="449"/>
                      </a:lnTo>
                      <a:lnTo>
                        <a:pt x="0" y="448"/>
                      </a:lnTo>
                      <a:lnTo>
                        <a:pt x="3" y="448"/>
                      </a:lnTo>
                      <a:close/>
                      <a:moveTo>
                        <a:pt x="10" y="445"/>
                      </a:moveTo>
                      <a:lnTo>
                        <a:pt x="13" y="448"/>
                      </a:lnTo>
                      <a:lnTo>
                        <a:pt x="15" y="451"/>
                      </a:lnTo>
                      <a:lnTo>
                        <a:pt x="12" y="451"/>
                      </a:lnTo>
                      <a:lnTo>
                        <a:pt x="11" y="449"/>
                      </a:lnTo>
                      <a:lnTo>
                        <a:pt x="11" y="448"/>
                      </a:lnTo>
                      <a:lnTo>
                        <a:pt x="10" y="445"/>
                      </a:lnTo>
                      <a:close/>
                      <a:moveTo>
                        <a:pt x="4" y="441"/>
                      </a:moveTo>
                      <a:lnTo>
                        <a:pt x="6" y="441"/>
                      </a:lnTo>
                      <a:lnTo>
                        <a:pt x="6" y="441"/>
                      </a:lnTo>
                      <a:lnTo>
                        <a:pt x="7" y="443"/>
                      </a:lnTo>
                      <a:lnTo>
                        <a:pt x="7" y="443"/>
                      </a:lnTo>
                      <a:lnTo>
                        <a:pt x="8" y="444"/>
                      </a:lnTo>
                      <a:lnTo>
                        <a:pt x="7" y="444"/>
                      </a:lnTo>
                      <a:lnTo>
                        <a:pt x="6" y="447"/>
                      </a:lnTo>
                      <a:lnTo>
                        <a:pt x="4" y="447"/>
                      </a:lnTo>
                      <a:lnTo>
                        <a:pt x="3" y="447"/>
                      </a:lnTo>
                      <a:lnTo>
                        <a:pt x="3" y="447"/>
                      </a:lnTo>
                      <a:lnTo>
                        <a:pt x="2" y="445"/>
                      </a:lnTo>
                      <a:lnTo>
                        <a:pt x="2" y="444"/>
                      </a:lnTo>
                      <a:lnTo>
                        <a:pt x="3" y="443"/>
                      </a:lnTo>
                      <a:lnTo>
                        <a:pt x="3" y="441"/>
                      </a:lnTo>
                      <a:lnTo>
                        <a:pt x="4" y="441"/>
                      </a:lnTo>
                      <a:lnTo>
                        <a:pt x="4" y="441"/>
                      </a:lnTo>
                      <a:close/>
                      <a:moveTo>
                        <a:pt x="4" y="415"/>
                      </a:moveTo>
                      <a:lnTo>
                        <a:pt x="10" y="415"/>
                      </a:lnTo>
                      <a:lnTo>
                        <a:pt x="10" y="418"/>
                      </a:lnTo>
                      <a:lnTo>
                        <a:pt x="11" y="420"/>
                      </a:lnTo>
                      <a:lnTo>
                        <a:pt x="11" y="423"/>
                      </a:lnTo>
                      <a:lnTo>
                        <a:pt x="11" y="426"/>
                      </a:lnTo>
                      <a:lnTo>
                        <a:pt x="11" y="426"/>
                      </a:lnTo>
                      <a:lnTo>
                        <a:pt x="11" y="431"/>
                      </a:lnTo>
                      <a:lnTo>
                        <a:pt x="12" y="431"/>
                      </a:lnTo>
                      <a:lnTo>
                        <a:pt x="12" y="432"/>
                      </a:lnTo>
                      <a:lnTo>
                        <a:pt x="11" y="432"/>
                      </a:lnTo>
                      <a:lnTo>
                        <a:pt x="11" y="435"/>
                      </a:lnTo>
                      <a:lnTo>
                        <a:pt x="11" y="435"/>
                      </a:lnTo>
                      <a:lnTo>
                        <a:pt x="11" y="439"/>
                      </a:lnTo>
                      <a:lnTo>
                        <a:pt x="10" y="439"/>
                      </a:lnTo>
                      <a:lnTo>
                        <a:pt x="10" y="440"/>
                      </a:lnTo>
                      <a:lnTo>
                        <a:pt x="10" y="441"/>
                      </a:lnTo>
                      <a:lnTo>
                        <a:pt x="8" y="441"/>
                      </a:lnTo>
                      <a:lnTo>
                        <a:pt x="7" y="439"/>
                      </a:lnTo>
                      <a:lnTo>
                        <a:pt x="6" y="439"/>
                      </a:lnTo>
                      <a:lnTo>
                        <a:pt x="4" y="440"/>
                      </a:lnTo>
                      <a:lnTo>
                        <a:pt x="4" y="440"/>
                      </a:lnTo>
                      <a:lnTo>
                        <a:pt x="4" y="440"/>
                      </a:lnTo>
                      <a:lnTo>
                        <a:pt x="2" y="439"/>
                      </a:lnTo>
                      <a:lnTo>
                        <a:pt x="2" y="437"/>
                      </a:lnTo>
                      <a:lnTo>
                        <a:pt x="0" y="434"/>
                      </a:lnTo>
                      <a:lnTo>
                        <a:pt x="3" y="434"/>
                      </a:lnTo>
                      <a:lnTo>
                        <a:pt x="3" y="432"/>
                      </a:lnTo>
                      <a:lnTo>
                        <a:pt x="4" y="431"/>
                      </a:lnTo>
                      <a:lnTo>
                        <a:pt x="3" y="431"/>
                      </a:lnTo>
                      <a:lnTo>
                        <a:pt x="3" y="431"/>
                      </a:lnTo>
                      <a:lnTo>
                        <a:pt x="3" y="431"/>
                      </a:lnTo>
                      <a:lnTo>
                        <a:pt x="2" y="431"/>
                      </a:lnTo>
                      <a:lnTo>
                        <a:pt x="2" y="427"/>
                      </a:lnTo>
                      <a:lnTo>
                        <a:pt x="0" y="427"/>
                      </a:lnTo>
                      <a:lnTo>
                        <a:pt x="0" y="423"/>
                      </a:lnTo>
                      <a:lnTo>
                        <a:pt x="0" y="423"/>
                      </a:lnTo>
                      <a:lnTo>
                        <a:pt x="0" y="420"/>
                      </a:lnTo>
                      <a:lnTo>
                        <a:pt x="2" y="419"/>
                      </a:lnTo>
                      <a:lnTo>
                        <a:pt x="2" y="419"/>
                      </a:lnTo>
                      <a:lnTo>
                        <a:pt x="3" y="419"/>
                      </a:lnTo>
                      <a:lnTo>
                        <a:pt x="3" y="420"/>
                      </a:lnTo>
                      <a:lnTo>
                        <a:pt x="3" y="419"/>
                      </a:lnTo>
                      <a:lnTo>
                        <a:pt x="3" y="419"/>
                      </a:lnTo>
                      <a:lnTo>
                        <a:pt x="4" y="419"/>
                      </a:lnTo>
                      <a:lnTo>
                        <a:pt x="4" y="419"/>
                      </a:lnTo>
                      <a:lnTo>
                        <a:pt x="4" y="418"/>
                      </a:lnTo>
                      <a:lnTo>
                        <a:pt x="4" y="417"/>
                      </a:lnTo>
                      <a:lnTo>
                        <a:pt x="4" y="417"/>
                      </a:lnTo>
                      <a:lnTo>
                        <a:pt x="4" y="417"/>
                      </a:lnTo>
                      <a:lnTo>
                        <a:pt x="4" y="415"/>
                      </a:lnTo>
                      <a:close/>
                      <a:moveTo>
                        <a:pt x="2170" y="401"/>
                      </a:moveTo>
                      <a:lnTo>
                        <a:pt x="2172" y="402"/>
                      </a:lnTo>
                      <a:lnTo>
                        <a:pt x="2173" y="403"/>
                      </a:lnTo>
                      <a:lnTo>
                        <a:pt x="2173" y="406"/>
                      </a:lnTo>
                      <a:lnTo>
                        <a:pt x="2176" y="407"/>
                      </a:lnTo>
                      <a:lnTo>
                        <a:pt x="2175" y="407"/>
                      </a:lnTo>
                      <a:lnTo>
                        <a:pt x="2175" y="407"/>
                      </a:lnTo>
                      <a:lnTo>
                        <a:pt x="2175" y="409"/>
                      </a:lnTo>
                      <a:lnTo>
                        <a:pt x="2175" y="410"/>
                      </a:lnTo>
                      <a:lnTo>
                        <a:pt x="2173" y="410"/>
                      </a:lnTo>
                      <a:lnTo>
                        <a:pt x="2172" y="410"/>
                      </a:lnTo>
                      <a:lnTo>
                        <a:pt x="2168" y="410"/>
                      </a:lnTo>
                      <a:lnTo>
                        <a:pt x="2168" y="407"/>
                      </a:lnTo>
                      <a:lnTo>
                        <a:pt x="2170" y="407"/>
                      </a:lnTo>
                      <a:lnTo>
                        <a:pt x="2170" y="405"/>
                      </a:lnTo>
                      <a:lnTo>
                        <a:pt x="2170" y="402"/>
                      </a:lnTo>
                      <a:lnTo>
                        <a:pt x="2170" y="401"/>
                      </a:lnTo>
                      <a:close/>
                      <a:moveTo>
                        <a:pt x="17" y="390"/>
                      </a:moveTo>
                      <a:lnTo>
                        <a:pt x="19" y="390"/>
                      </a:lnTo>
                      <a:lnTo>
                        <a:pt x="19" y="390"/>
                      </a:lnTo>
                      <a:lnTo>
                        <a:pt x="17" y="390"/>
                      </a:lnTo>
                      <a:lnTo>
                        <a:pt x="17" y="390"/>
                      </a:lnTo>
                      <a:lnTo>
                        <a:pt x="17" y="390"/>
                      </a:lnTo>
                      <a:close/>
                      <a:moveTo>
                        <a:pt x="17" y="377"/>
                      </a:moveTo>
                      <a:lnTo>
                        <a:pt x="19" y="381"/>
                      </a:lnTo>
                      <a:lnTo>
                        <a:pt x="15" y="382"/>
                      </a:lnTo>
                      <a:lnTo>
                        <a:pt x="15" y="384"/>
                      </a:lnTo>
                      <a:lnTo>
                        <a:pt x="19" y="384"/>
                      </a:lnTo>
                      <a:lnTo>
                        <a:pt x="19" y="386"/>
                      </a:lnTo>
                      <a:lnTo>
                        <a:pt x="16" y="386"/>
                      </a:lnTo>
                      <a:lnTo>
                        <a:pt x="16" y="388"/>
                      </a:lnTo>
                      <a:lnTo>
                        <a:pt x="12" y="388"/>
                      </a:lnTo>
                      <a:lnTo>
                        <a:pt x="12" y="388"/>
                      </a:lnTo>
                      <a:lnTo>
                        <a:pt x="11" y="389"/>
                      </a:lnTo>
                      <a:lnTo>
                        <a:pt x="11" y="389"/>
                      </a:lnTo>
                      <a:lnTo>
                        <a:pt x="11" y="389"/>
                      </a:lnTo>
                      <a:lnTo>
                        <a:pt x="11" y="389"/>
                      </a:lnTo>
                      <a:lnTo>
                        <a:pt x="10" y="389"/>
                      </a:lnTo>
                      <a:lnTo>
                        <a:pt x="10" y="386"/>
                      </a:lnTo>
                      <a:lnTo>
                        <a:pt x="12" y="386"/>
                      </a:lnTo>
                      <a:lnTo>
                        <a:pt x="12" y="385"/>
                      </a:lnTo>
                      <a:lnTo>
                        <a:pt x="13" y="385"/>
                      </a:lnTo>
                      <a:lnTo>
                        <a:pt x="13" y="385"/>
                      </a:lnTo>
                      <a:lnTo>
                        <a:pt x="12" y="384"/>
                      </a:lnTo>
                      <a:lnTo>
                        <a:pt x="11" y="382"/>
                      </a:lnTo>
                      <a:lnTo>
                        <a:pt x="11" y="380"/>
                      </a:lnTo>
                      <a:lnTo>
                        <a:pt x="12" y="380"/>
                      </a:lnTo>
                      <a:lnTo>
                        <a:pt x="12" y="379"/>
                      </a:lnTo>
                      <a:lnTo>
                        <a:pt x="15" y="379"/>
                      </a:lnTo>
                      <a:lnTo>
                        <a:pt x="15" y="377"/>
                      </a:lnTo>
                      <a:lnTo>
                        <a:pt x="17" y="377"/>
                      </a:lnTo>
                      <a:close/>
                      <a:moveTo>
                        <a:pt x="16" y="373"/>
                      </a:moveTo>
                      <a:lnTo>
                        <a:pt x="16" y="375"/>
                      </a:lnTo>
                      <a:lnTo>
                        <a:pt x="16" y="375"/>
                      </a:lnTo>
                      <a:lnTo>
                        <a:pt x="16" y="375"/>
                      </a:lnTo>
                      <a:lnTo>
                        <a:pt x="15" y="375"/>
                      </a:lnTo>
                      <a:lnTo>
                        <a:pt x="15" y="375"/>
                      </a:lnTo>
                      <a:lnTo>
                        <a:pt x="16" y="375"/>
                      </a:lnTo>
                      <a:lnTo>
                        <a:pt x="16" y="373"/>
                      </a:lnTo>
                      <a:close/>
                      <a:moveTo>
                        <a:pt x="13" y="371"/>
                      </a:moveTo>
                      <a:lnTo>
                        <a:pt x="15" y="371"/>
                      </a:lnTo>
                      <a:lnTo>
                        <a:pt x="15" y="371"/>
                      </a:lnTo>
                      <a:lnTo>
                        <a:pt x="15" y="371"/>
                      </a:lnTo>
                      <a:lnTo>
                        <a:pt x="15" y="373"/>
                      </a:lnTo>
                      <a:lnTo>
                        <a:pt x="13" y="373"/>
                      </a:lnTo>
                      <a:lnTo>
                        <a:pt x="13" y="372"/>
                      </a:lnTo>
                      <a:lnTo>
                        <a:pt x="13" y="371"/>
                      </a:lnTo>
                      <a:lnTo>
                        <a:pt x="13" y="371"/>
                      </a:lnTo>
                      <a:lnTo>
                        <a:pt x="13" y="371"/>
                      </a:lnTo>
                      <a:close/>
                      <a:moveTo>
                        <a:pt x="13" y="367"/>
                      </a:moveTo>
                      <a:lnTo>
                        <a:pt x="15" y="367"/>
                      </a:lnTo>
                      <a:lnTo>
                        <a:pt x="15" y="369"/>
                      </a:lnTo>
                      <a:lnTo>
                        <a:pt x="13" y="369"/>
                      </a:lnTo>
                      <a:lnTo>
                        <a:pt x="13" y="369"/>
                      </a:lnTo>
                      <a:lnTo>
                        <a:pt x="13" y="369"/>
                      </a:lnTo>
                      <a:lnTo>
                        <a:pt x="13" y="368"/>
                      </a:lnTo>
                      <a:lnTo>
                        <a:pt x="13" y="367"/>
                      </a:lnTo>
                      <a:lnTo>
                        <a:pt x="13" y="367"/>
                      </a:lnTo>
                      <a:close/>
                      <a:moveTo>
                        <a:pt x="21" y="338"/>
                      </a:moveTo>
                      <a:lnTo>
                        <a:pt x="21" y="339"/>
                      </a:lnTo>
                      <a:lnTo>
                        <a:pt x="23" y="339"/>
                      </a:lnTo>
                      <a:lnTo>
                        <a:pt x="23" y="343"/>
                      </a:lnTo>
                      <a:lnTo>
                        <a:pt x="21" y="343"/>
                      </a:lnTo>
                      <a:lnTo>
                        <a:pt x="20" y="346"/>
                      </a:lnTo>
                      <a:lnTo>
                        <a:pt x="20" y="346"/>
                      </a:lnTo>
                      <a:lnTo>
                        <a:pt x="20" y="347"/>
                      </a:lnTo>
                      <a:lnTo>
                        <a:pt x="21" y="348"/>
                      </a:lnTo>
                      <a:lnTo>
                        <a:pt x="23" y="348"/>
                      </a:lnTo>
                      <a:lnTo>
                        <a:pt x="23" y="348"/>
                      </a:lnTo>
                      <a:lnTo>
                        <a:pt x="23" y="348"/>
                      </a:lnTo>
                      <a:lnTo>
                        <a:pt x="21" y="350"/>
                      </a:lnTo>
                      <a:lnTo>
                        <a:pt x="21" y="350"/>
                      </a:lnTo>
                      <a:lnTo>
                        <a:pt x="21" y="350"/>
                      </a:lnTo>
                      <a:lnTo>
                        <a:pt x="21" y="351"/>
                      </a:lnTo>
                      <a:lnTo>
                        <a:pt x="21" y="352"/>
                      </a:lnTo>
                      <a:lnTo>
                        <a:pt x="23" y="354"/>
                      </a:lnTo>
                      <a:lnTo>
                        <a:pt x="21" y="354"/>
                      </a:lnTo>
                      <a:lnTo>
                        <a:pt x="21" y="356"/>
                      </a:lnTo>
                      <a:lnTo>
                        <a:pt x="19" y="356"/>
                      </a:lnTo>
                      <a:lnTo>
                        <a:pt x="19" y="358"/>
                      </a:lnTo>
                      <a:lnTo>
                        <a:pt x="15" y="358"/>
                      </a:lnTo>
                      <a:lnTo>
                        <a:pt x="15" y="354"/>
                      </a:lnTo>
                      <a:lnTo>
                        <a:pt x="15" y="354"/>
                      </a:lnTo>
                      <a:lnTo>
                        <a:pt x="15" y="352"/>
                      </a:lnTo>
                      <a:lnTo>
                        <a:pt x="16" y="352"/>
                      </a:lnTo>
                      <a:lnTo>
                        <a:pt x="16" y="346"/>
                      </a:lnTo>
                      <a:lnTo>
                        <a:pt x="15" y="346"/>
                      </a:lnTo>
                      <a:lnTo>
                        <a:pt x="16" y="339"/>
                      </a:lnTo>
                      <a:lnTo>
                        <a:pt x="19" y="339"/>
                      </a:lnTo>
                      <a:lnTo>
                        <a:pt x="19" y="339"/>
                      </a:lnTo>
                      <a:lnTo>
                        <a:pt x="21" y="338"/>
                      </a:lnTo>
                      <a:close/>
                      <a:moveTo>
                        <a:pt x="2225" y="333"/>
                      </a:moveTo>
                      <a:lnTo>
                        <a:pt x="2225" y="333"/>
                      </a:lnTo>
                      <a:lnTo>
                        <a:pt x="2225" y="333"/>
                      </a:lnTo>
                      <a:lnTo>
                        <a:pt x="2225" y="334"/>
                      </a:lnTo>
                      <a:lnTo>
                        <a:pt x="2225" y="334"/>
                      </a:lnTo>
                      <a:lnTo>
                        <a:pt x="2225" y="333"/>
                      </a:lnTo>
                      <a:close/>
                      <a:moveTo>
                        <a:pt x="2214" y="327"/>
                      </a:moveTo>
                      <a:lnTo>
                        <a:pt x="2218" y="327"/>
                      </a:lnTo>
                      <a:lnTo>
                        <a:pt x="2218" y="329"/>
                      </a:lnTo>
                      <a:lnTo>
                        <a:pt x="2215" y="329"/>
                      </a:lnTo>
                      <a:lnTo>
                        <a:pt x="2215" y="330"/>
                      </a:lnTo>
                      <a:lnTo>
                        <a:pt x="2217" y="331"/>
                      </a:lnTo>
                      <a:lnTo>
                        <a:pt x="2218" y="333"/>
                      </a:lnTo>
                      <a:lnTo>
                        <a:pt x="2219" y="333"/>
                      </a:lnTo>
                      <a:lnTo>
                        <a:pt x="2219" y="335"/>
                      </a:lnTo>
                      <a:lnTo>
                        <a:pt x="2221" y="337"/>
                      </a:lnTo>
                      <a:lnTo>
                        <a:pt x="2222" y="337"/>
                      </a:lnTo>
                      <a:lnTo>
                        <a:pt x="2223" y="335"/>
                      </a:lnTo>
                      <a:lnTo>
                        <a:pt x="2223" y="335"/>
                      </a:lnTo>
                      <a:lnTo>
                        <a:pt x="2225" y="334"/>
                      </a:lnTo>
                      <a:lnTo>
                        <a:pt x="2226" y="337"/>
                      </a:lnTo>
                      <a:lnTo>
                        <a:pt x="2227" y="335"/>
                      </a:lnTo>
                      <a:lnTo>
                        <a:pt x="2228" y="335"/>
                      </a:lnTo>
                      <a:lnTo>
                        <a:pt x="2230" y="334"/>
                      </a:lnTo>
                      <a:lnTo>
                        <a:pt x="2230" y="337"/>
                      </a:lnTo>
                      <a:lnTo>
                        <a:pt x="2230" y="338"/>
                      </a:lnTo>
                      <a:lnTo>
                        <a:pt x="2230" y="339"/>
                      </a:lnTo>
                      <a:lnTo>
                        <a:pt x="2228" y="341"/>
                      </a:lnTo>
                      <a:lnTo>
                        <a:pt x="2228" y="342"/>
                      </a:lnTo>
                      <a:lnTo>
                        <a:pt x="2228" y="343"/>
                      </a:lnTo>
                      <a:lnTo>
                        <a:pt x="2228" y="345"/>
                      </a:lnTo>
                      <a:lnTo>
                        <a:pt x="2230" y="346"/>
                      </a:lnTo>
                      <a:lnTo>
                        <a:pt x="2228" y="346"/>
                      </a:lnTo>
                      <a:lnTo>
                        <a:pt x="2227" y="348"/>
                      </a:lnTo>
                      <a:lnTo>
                        <a:pt x="2226" y="348"/>
                      </a:lnTo>
                      <a:lnTo>
                        <a:pt x="2226" y="348"/>
                      </a:lnTo>
                      <a:lnTo>
                        <a:pt x="2225" y="351"/>
                      </a:lnTo>
                      <a:lnTo>
                        <a:pt x="2222" y="354"/>
                      </a:lnTo>
                      <a:lnTo>
                        <a:pt x="2222" y="355"/>
                      </a:lnTo>
                      <a:lnTo>
                        <a:pt x="2222" y="355"/>
                      </a:lnTo>
                      <a:lnTo>
                        <a:pt x="2222" y="356"/>
                      </a:lnTo>
                      <a:lnTo>
                        <a:pt x="2221" y="356"/>
                      </a:lnTo>
                      <a:lnTo>
                        <a:pt x="2221" y="359"/>
                      </a:lnTo>
                      <a:lnTo>
                        <a:pt x="2219" y="359"/>
                      </a:lnTo>
                      <a:lnTo>
                        <a:pt x="2219" y="360"/>
                      </a:lnTo>
                      <a:lnTo>
                        <a:pt x="2215" y="363"/>
                      </a:lnTo>
                      <a:lnTo>
                        <a:pt x="2215" y="365"/>
                      </a:lnTo>
                      <a:lnTo>
                        <a:pt x="2215" y="368"/>
                      </a:lnTo>
                      <a:lnTo>
                        <a:pt x="2219" y="368"/>
                      </a:lnTo>
                      <a:lnTo>
                        <a:pt x="2219" y="369"/>
                      </a:lnTo>
                      <a:lnTo>
                        <a:pt x="2218" y="369"/>
                      </a:lnTo>
                      <a:lnTo>
                        <a:pt x="2217" y="369"/>
                      </a:lnTo>
                      <a:lnTo>
                        <a:pt x="2215" y="369"/>
                      </a:lnTo>
                      <a:lnTo>
                        <a:pt x="2213" y="369"/>
                      </a:lnTo>
                      <a:lnTo>
                        <a:pt x="2210" y="369"/>
                      </a:lnTo>
                      <a:lnTo>
                        <a:pt x="2210" y="371"/>
                      </a:lnTo>
                      <a:lnTo>
                        <a:pt x="2208" y="372"/>
                      </a:lnTo>
                      <a:lnTo>
                        <a:pt x="2206" y="373"/>
                      </a:lnTo>
                      <a:lnTo>
                        <a:pt x="2206" y="373"/>
                      </a:lnTo>
                      <a:lnTo>
                        <a:pt x="2205" y="373"/>
                      </a:lnTo>
                      <a:lnTo>
                        <a:pt x="2204" y="373"/>
                      </a:lnTo>
                      <a:lnTo>
                        <a:pt x="2204" y="373"/>
                      </a:lnTo>
                      <a:lnTo>
                        <a:pt x="2204" y="373"/>
                      </a:lnTo>
                      <a:lnTo>
                        <a:pt x="2202" y="373"/>
                      </a:lnTo>
                      <a:lnTo>
                        <a:pt x="2202" y="375"/>
                      </a:lnTo>
                      <a:lnTo>
                        <a:pt x="2201" y="375"/>
                      </a:lnTo>
                      <a:lnTo>
                        <a:pt x="2201" y="379"/>
                      </a:lnTo>
                      <a:lnTo>
                        <a:pt x="2201" y="379"/>
                      </a:lnTo>
                      <a:lnTo>
                        <a:pt x="2201" y="381"/>
                      </a:lnTo>
                      <a:lnTo>
                        <a:pt x="2200" y="381"/>
                      </a:lnTo>
                      <a:lnTo>
                        <a:pt x="2200" y="382"/>
                      </a:lnTo>
                      <a:lnTo>
                        <a:pt x="2198" y="384"/>
                      </a:lnTo>
                      <a:lnTo>
                        <a:pt x="2198" y="385"/>
                      </a:lnTo>
                      <a:lnTo>
                        <a:pt x="2197" y="385"/>
                      </a:lnTo>
                      <a:lnTo>
                        <a:pt x="2197" y="389"/>
                      </a:lnTo>
                      <a:lnTo>
                        <a:pt x="2196" y="389"/>
                      </a:lnTo>
                      <a:lnTo>
                        <a:pt x="2196" y="390"/>
                      </a:lnTo>
                      <a:lnTo>
                        <a:pt x="2196" y="390"/>
                      </a:lnTo>
                      <a:lnTo>
                        <a:pt x="2196" y="393"/>
                      </a:lnTo>
                      <a:lnTo>
                        <a:pt x="2194" y="393"/>
                      </a:lnTo>
                      <a:lnTo>
                        <a:pt x="2193" y="394"/>
                      </a:lnTo>
                      <a:lnTo>
                        <a:pt x="2192" y="396"/>
                      </a:lnTo>
                      <a:lnTo>
                        <a:pt x="2192" y="397"/>
                      </a:lnTo>
                      <a:lnTo>
                        <a:pt x="2189" y="398"/>
                      </a:lnTo>
                      <a:lnTo>
                        <a:pt x="2188" y="399"/>
                      </a:lnTo>
                      <a:lnTo>
                        <a:pt x="2187" y="401"/>
                      </a:lnTo>
                      <a:lnTo>
                        <a:pt x="2185" y="401"/>
                      </a:lnTo>
                      <a:lnTo>
                        <a:pt x="2184" y="402"/>
                      </a:lnTo>
                      <a:lnTo>
                        <a:pt x="2181" y="402"/>
                      </a:lnTo>
                      <a:lnTo>
                        <a:pt x="2181" y="402"/>
                      </a:lnTo>
                      <a:lnTo>
                        <a:pt x="2180" y="402"/>
                      </a:lnTo>
                      <a:lnTo>
                        <a:pt x="2179" y="402"/>
                      </a:lnTo>
                      <a:lnTo>
                        <a:pt x="2177" y="402"/>
                      </a:lnTo>
                      <a:lnTo>
                        <a:pt x="2177" y="401"/>
                      </a:lnTo>
                      <a:lnTo>
                        <a:pt x="2176" y="401"/>
                      </a:lnTo>
                      <a:lnTo>
                        <a:pt x="2175" y="399"/>
                      </a:lnTo>
                      <a:lnTo>
                        <a:pt x="2171" y="399"/>
                      </a:lnTo>
                      <a:lnTo>
                        <a:pt x="2171" y="399"/>
                      </a:lnTo>
                      <a:lnTo>
                        <a:pt x="2170" y="399"/>
                      </a:lnTo>
                      <a:lnTo>
                        <a:pt x="2170" y="397"/>
                      </a:lnTo>
                      <a:lnTo>
                        <a:pt x="2168" y="397"/>
                      </a:lnTo>
                      <a:lnTo>
                        <a:pt x="2166" y="398"/>
                      </a:lnTo>
                      <a:lnTo>
                        <a:pt x="2164" y="398"/>
                      </a:lnTo>
                      <a:lnTo>
                        <a:pt x="2164" y="397"/>
                      </a:lnTo>
                      <a:lnTo>
                        <a:pt x="2163" y="397"/>
                      </a:lnTo>
                      <a:lnTo>
                        <a:pt x="2162" y="397"/>
                      </a:lnTo>
                      <a:lnTo>
                        <a:pt x="2162" y="396"/>
                      </a:lnTo>
                      <a:lnTo>
                        <a:pt x="2159" y="394"/>
                      </a:lnTo>
                      <a:lnTo>
                        <a:pt x="2159" y="394"/>
                      </a:lnTo>
                      <a:lnTo>
                        <a:pt x="2158" y="392"/>
                      </a:lnTo>
                      <a:lnTo>
                        <a:pt x="2159" y="392"/>
                      </a:lnTo>
                      <a:lnTo>
                        <a:pt x="2159" y="392"/>
                      </a:lnTo>
                      <a:lnTo>
                        <a:pt x="2162" y="392"/>
                      </a:lnTo>
                      <a:lnTo>
                        <a:pt x="2162" y="389"/>
                      </a:lnTo>
                      <a:lnTo>
                        <a:pt x="2162" y="388"/>
                      </a:lnTo>
                      <a:lnTo>
                        <a:pt x="2163" y="386"/>
                      </a:lnTo>
                      <a:lnTo>
                        <a:pt x="2163" y="385"/>
                      </a:lnTo>
                      <a:lnTo>
                        <a:pt x="2162" y="385"/>
                      </a:lnTo>
                      <a:lnTo>
                        <a:pt x="2162" y="384"/>
                      </a:lnTo>
                      <a:lnTo>
                        <a:pt x="2164" y="384"/>
                      </a:lnTo>
                      <a:lnTo>
                        <a:pt x="2164" y="382"/>
                      </a:lnTo>
                      <a:lnTo>
                        <a:pt x="2164" y="382"/>
                      </a:lnTo>
                      <a:lnTo>
                        <a:pt x="2166" y="381"/>
                      </a:lnTo>
                      <a:lnTo>
                        <a:pt x="2167" y="380"/>
                      </a:lnTo>
                      <a:lnTo>
                        <a:pt x="2168" y="380"/>
                      </a:lnTo>
                      <a:lnTo>
                        <a:pt x="2168" y="377"/>
                      </a:lnTo>
                      <a:lnTo>
                        <a:pt x="2172" y="377"/>
                      </a:lnTo>
                      <a:lnTo>
                        <a:pt x="2173" y="376"/>
                      </a:lnTo>
                      <a:lnTo>
                        <a:pt x="2173" y="375"/>
                      </a:lnTo>
                      <a:lnTo>
                        <a:pt x="2175" y="373"/>
                      </a:lnTo>
                      <a:lnTo>
                        <a:pt x="2176" y="373"/>
                      </a:lnTo>
                      <a:lnTo>
                        <a:pt x="2176" y="372"/>
                      </a:lnTo>
                      <a:lnTo>
                        <a:pt x="2177" y="371"/>
                      </a:lnTo>
                      <a:lnTo>
                        <a:pt x="2179" y="371"/>
                      </a:lnTo>
                      <a:lnTo>
                        <a:pt x="2179" y="371"/>
                      </a:lnTo>
                      <a:lnTo>
                        <a:pt x="2180" y="371"/>
                      </a:lnTo>
                      <a:lnTo>
                        <a:pt x="2180" y="369"/>
                      </a:lnTo>
                      <a:lnTo>
                        <a:pt x="2184" y="369"/>
                      </a:lnTo>
                      <a:lnTo>
                        <a:pt x="2187" y="367"/>
                      </a:lnTo>
                      <a:lnTo>
                        <a:pt x="2188" y="367"/>
                      </a:lnTo>
                      <a:lnTo>
                        <a:pt x="2188" y="367"/>
                      </a:lnTo>
                      <a:lnTo>
                        <a:pt x="2189" y="367"/>
                      </a:lnTo>
                      <a:lnTo>
                        <a:pt x="2191" y="364"/>
                      </a:lnTo>
                      <a:lnTo>
                        <a:pt x="2192" y="364"/>
                      </a:lnTo>
                      <a:lnTo>
                        <a:pt x="2192" y="364"/>
                      </a:lnTo>
                      <a:lnTo>
                        <a:pt x="2192" y="363"/>
                      </a:lnTo>
                      <a:lnTo>
                        <a:pt x="2193" y="363"/>
                      </a:lnTo>
                      <a:lnTo>
                        <a:pt x="2193" y="362"/>
                      </a:lnTo>
                      <a:lnTo>
                        <a:pt x="2194" y="362"/>
                      </a:lnTo>
                      <a:lnTo>
                        <a:pt x="2196" y="362"/>
                      </a:lnTo>
                      <a:lnTo>
                        <a:pt x="2196" y="360"/>
                      </a:lnTo>
                      <a:lnTo>
                        <a:pt x="2196" y="359"/>
                      </a:lnTo>
                      <a:lnTo>
                        <a:pt x="2198" y="358"/>
                      </a:lnTo>
                      <a:lnTo>
                        <a:pt x="2200" y="355"/>
                      </a:lnTo>
                      <a:lnTo>
                        <a:pt x="2202" y="351"/>
                      </a:lnTo>
                      <a:lnTo>
                        <a:pt x="2204" y="347"/>
                      </a:lnTo>
                      <a:lnTo>
                        <a:pt x="2205" y="346"/>
                      </a:lnTo>
                      <a:lnTo>
                        <a:pt x="2205" y="346"/>
                      </a:lnTo>
                      <a:lnTo>
                        <a:pt x="2205" y="346"/>
                      </a:lnTo>
                      <a:lnTo>
                        <a:pt x="2205" y="345"/>
                      </a:lnTo>
                      <a:lnTo>
                        <a:pt x="2206" y="343"/>
                      </a:lnTo>
                      <a:lnTo>
                        <a:pt x="2209" y="341"/>
                      </a:lnTo>
                      <a:lnTo>
                        <a:pt x="2209" y="333"/>
                      </a:lnTo>
                      <a:lnTo>
                        <a:pt x="2214" y="327"/>
                      </a:lnTo>
                      <a:close/>
                      <a:moveTo>
                        <a:pt x="1963" y="327"/>
                      </a:moveTo>
                      <a:lnTo>
                        <a:pt x="1964" y="329"/>
                      </a:lnTo>
                      <a:lnTo>
                        <a:pt x="1965" y="329"/>
                      </a:lnTo>
                      <a:lnTo>
                        <a:pt x="1965" y="329"/>
                      </a:lnTo>
                      <a:lnTo>
                        <a:pt x="1967" y="329"/>
                      </a:lnTo>
                      <a:lnTo>
                        <a:pt x="1968" y="329"/>
                      </a:lnTo>
                      <a:lnTo>
                        <a:pt x="1968" y="329"/>
                      </a:lnTo>
                      <a:lnTo>
                        <a:pt x="1969" y="329"/>
                      </a:lnTo>
                      <a:lnTo>
                        <a:pt x="1969" y="330"/>
                      </a:lnTo>
                      <a:lnTo>
                        <a:pt x="1973" y="330"/>
                      </a:lnTo>
                      <a:lnTo>
                        <a:pt x="1975" y="331"/>
                      </a:lnTo>
                      <a:lnTo>
                        <a:pt x="1976" y="331"/>
                      </a:lnTo>
                      <a:lnTo>
                        <a:pt x="1976" y="333"/>
                      </a:lnTo>
                      <a:lnTo>
                        <a:pt x="1977" y="333"/>
                      </a:lnTo>
                      <a:lnTo>
                        <a:pt x="1977" y="333"/>
                      </a:lnTo>
                      <a:lnTo>
                        <a:pt x="1978" y="334"/>
                      </a:lnTo>
                      <a:lnTo>
                        <a:pt x="1981" y="334"/>
                      </a:lnTo>
                      <a:lnTo>
                        <a:pt x="1982" y="334"/>
                      </a:lnTo>
                      <a:lnTo>
                        <a:pt x="1984" y="333"/>
                      </a:lnTo>
                      <a:lnTo>
                        <a:pt x="1986" y="331"/>
                      </a:lnTo>
                      <a:lnTo>
                        <a:pt x="1988" y="330"/>
                      </a:lnTo>
                      <a:lnTo>
                        <a:pt x="1989" y="330"/>
                      </a:lnTo>
                      <a:lnTo>
                        <a:pt x="1990" y="329"/>
                      </a:lnTo>
                      <a:lnTo>
                        <a:pt x="1992" y="329"/>
                      </a:lnTo>
                      <a:lnTo>
                        <a:pt x="1992" y="329"/>
                      </a:lnTo>
                      <a:lnTo>
                        <a:pt x="1993" y="331"/>
                      </a:lnTo>
                      <a:lnTo>
                        <a:pt x="1993" y="334"/>
                      </a:lnTo>
                      <a:lnTo>
                        <a:pt x="1993" y="338"/>
                      </a:lnTo>
                      <a:lnTo>
                        <a:pt x="1993" y="341"/>
                      </a:lnTo>
                      <a:lnTo>
                        <a:pt x="1993" y="345"/>
                      </a:lnTo>
                      <a:lnTo>
                        <a:pt x="1992" y="345"/>
                      </a:lnTo>
                      <a:lnTo>
                        <a:pt x="1992" y="345"/>
                      </a:lnTo>
                      <a:lnTo>
                        <a:pt x="1992" y="345"/>
                      </a:lnTo>
                      <a:lnTo>
                        <a:pt x="1992" y="345"/>
                      </a:lnTo>
                      <a:lnTo>
                        <a:pt x="1992" y="346"/>
                      </a:lnTo>
                      <a:lnTo>
                        <a:pt x="1990" y="346"/>
                      </a:lnTo>
                      <a:lnTo>
                        <a:pt x="1990" y="350"/>
                      </a:lnTo>
                      <a:lnTo>
                        <a:pt x="1990" y="350"/>
                      </a:lnTo>
                      <a:lnTo>
                        <a:pt x="1989" y="354"/>
                      </a:lnTo>
                      <a:lnTo>
                        <a:pt x="1990" y="354"/>
                      </a:lnTo>
                      <a:lnTo>
                        <a:pt x="1990" y="355"/>
                      </a:lnTo>
                      <a:lnTo>
                        <a:pt x="1990" y="356"/>
                      </a:lnTo>
                      <a:lnTo>
                        <a:pt x="1990" y="358"/>
                      </a:lnTo>
                      <a:lnTo>
                        <a:pt x="1989" y="358"/>
                      </a:lnTo>
                      <a:lnTo>
                        <a:pt x="1989" y="358"/>
                      </a:lnTo>
                      <a:lnTo>
                        <a:pt x="1988" y="356"/>
                      </a:lnTo>
                      <a:lnTo>
                        <a:pt x="1988" y="355"/>
                      </a:lnTo>
                      <a:lnTo>
                        <a:pt x="1986" y="354"/>
                      </a:lnTo>
                      <a:lnTo>
                        <a:pt x="1986" y="354"/>
                      </a:lnTo>
                      <a:lnTo>
                        <a:pt x="1986" y="355"/>
                      </a:lnTo>
                      <a:lnTo>
                        <a:pt x="1985" y="356"/>
                      </a:lnTo>
                      <a:lnTo>
                        <a:pt x="1985" y="356"/>
                      </a:lnTo>
                      <a:lnTo>
                        <a:pt x="1984" y="356"/>
                      </a:lnTo>
                      <a:lnTo>
                        <a:pt x="1984" y="360"/>
                      </a:lnTo>
                      <a:lnTo>
                        <a:pt x="1985" y="360"/>
                      </a:lnTo>
                      <a:lnTo>
                        <a:pt x="1985" y="359"/>
                      </a:lnTo>
                      <a:lnTo>
                        <a:pt x="1986" y="359"/>
                      </a:lnTo>
                      <a:lnTo>
                        <a:pt x="1986" y="360"/>
                      </a:lnTo>
                      <a:lnTo>
                        <a:pt x="1985" y="360"/>
                      </a:lnTo>
                      <a:lnTo>
                        <a:pt x="1985" y="362"/>
                      </a:lnTo>
                      <a:lnTo>
                        <a:pt x="1984" y="360"/>
                      </a:lnTo>
                      <a:lnTo>
                        <a:pt x="1984" y="362"/>
                      </a:lnTo>
                      <a:lnTo>
                        <a:pt x="1982" y="362"/>
                      </a:lnTo>
                      <a:lnTo>
                        <a:pt x="1982" y="362"/>
                      </a:lnTo>
                      <a:lnTo>
                        <a:pt x="1982" y="363"/>
                      </a:lnTo>
                      <a:lnTo>
                        <a:pt x="1980" y="363"/>
                      </a:lnTo>
                      <a:lnTo>
                        <a:pt x="1980" y="362"/>
                      </a:lnTo>
                      <a:lnTo>
                        <a:pt x="1976" y="362"/>
                      </a:lnTo>
                      <a:lnTo>
                        <a:pt x="1976" y="362"/>
                      </a:lnTo>
                      <a:lnTo>
                        <a:pt x="1975" y="360"/>
                      </a:lnTo>
                      <a:lnTo>
                        <a:pt x="1976" y="359"/>
                      </a:lnTo>
                      <a:lnTo>
                        <a:pt x="1975" y="358"/>
                      </a:lnTo>
                      <a:lnTo>
                        <a:pt x="1975" y="359"/>
                      </a:lnTo>
                      <a:lnTo>
                        <a:pt x="1973" y="359"/>
                      </a:lnTo>
                      <a:lnTo>
                        <a:pt x="1973" y="358"/>
                      </a:lnTo>
                      <a:lnTo>
                        <a:pt x="1973" y="358"/>
                      </a:lnTo>
                      <a:lnTo>
                        <a:pt x="1972" y="358"/>
                      </a:lnTo>
                      <a:lnTo>
                        <a:pt x="1972" y="356"/>
                      </a:lnTo>
                      <a:lnTo>
                        <a:pt x="1972" y="356"/>
                      </a:lnTo>
                      <a:lnTo>
                        <a:pt x="1972" y="355"/>
                      </a:lnTo>
                      <a:lnTo>
                        <a:pt x="1972" y="355"/>
                      </a:lnTo>
                      <a:lnTo>
                        <a:pt x="1971" y="355"/>
                      </a:lnTo>
                      <a:lnTo>
                        <a:pt x="1969" y="352"/>
                      </a:lnTo>
                      <a:lnTo>
                        <a:pt x="1968" y="351"/>
                      </a:lnTo>
                      <a:lnTo>
                        <a:pt x="1968" y="347"/>
                      </a:lnTo>
                      <a:lnTo>
                        <a:pt x="1971" y="347"/>
                      </a:lnTo>
                      <a:lnTo>
                        <a:pt x="1971" y="346"/>
                      </a:lnTo>
                      <a:lnTo>
                        <a:pt x="1969" y="346"/>
                      </a:lnTo>
                      <a:lnTo>
                        <a:pt x="1968" y="345"/>
                      </a:lnTo>
                      <a:lnTo>
                        <a:pt x="1967" y="343"/>
                      </a:lnTo>
                      <a:lnTo>
                        <a:pt x="1967" y="342"/>
                      </a:lnTo>
                      <a:lnTo>
                        <a:pt x="1964" y="341"/>
                      </a:lnTo>
                      <a:lnTo>
                        <a:pt x="1964" y="338"/>
                      </a:lnTo>
                      <a:lnTo>
                        <a:pt x="1964" y="338"/>
                      </a:lnTo>
                      <a:lnTo>
                        <a:pt x="1964" y="337"/>
                      </a:lnTo>
                      <a:lnTo>
                        <a:pt x="1961" y="335"/>
                      </a:lnTo>
                      <a:lnTo>
                        <a:pt x="1960" y="327"/>
                      </a:lnTo>
                      <a:lnTo>
                        <a:pt x="1961" y="327"/>
                      </a:lnTo>
                      <a:lnTo>
                        <a:pt x="1963" y="327"/>
                      </a:lnTo>
                      <a:close/>
                      <a:moveTo>
                        <a:pt x="1990" y="318"/>
                      </a:moveTo>
                      <a:lnTo>
                        <a:pt x="1992" y="318"/>
                      </a:lnTo>
                      <a:lnTo>
                        <a:pt x="1993" y="320"/>
                      </a:lnTo>
                      <a:lnTo>
                        <a:pt x="1994" y="320"/>
                      </a:lnTo>
                      <a:lnTo>
                        <a:pt x="1994" y="321"/>
                      </a:lnTo>
                      <a:lnTo>
                        <a:pt x="1994" y="322"/>
                      </a:lnTo>
                      <a:lnTo>
                        <a:pt x="1994" y="322"/>
                      </a:lnTo>
                      <a:lnTo>
                        <a:pt x="1993" y="324"/>
                      </a:lnTo>
                      <a:lnTo>
                        <a:pt x="1992" y="324"/>
                      </a:lnTo>
                      <a:lnTo>
                        <a:pt x="1992" y="322"/>
                      </a:lnTo>
                      <a:lnTo>
                        <a:pt x="1990" y="321"/>
                      </a:lnTo>
                      <a:lnTo>
                        <a:pt x="1989" y="321"/>
                      </a:lnTo>
                      <a:lnTo>
                        <a:pt x="1990" y="318"/>
                      </a:lnTo>
                      <a:lnTo>
                        <a:pt x="1990" y="318"/>
                      </a:lnTo>
                      <a:lnTo>
                        <a:pt x="1990" y="318"/>
                      </a:lnTo>
                      <a:close/>
                      <a:moveTo>
                        <a:pt x="1954" y="316"/>
                      </a:moveTo>
                      <a:lnTo>
                        <a:pt x="1955" y="316"/>
                      </a:lnTo>
                      <a:lnTo>
                        <a:pt x="1955" y="318"/>
                      </a:lnTo>
                      <a:lnTo>
                        <a:pt x="1954" y="321"/>
                      </a:lnTo>
                      <a:lnTo>
                        <a:pt x="1952" y="321"/>
                      </a:lnTo>
                      <a:lnTo>
                        <a:pt x="1954" y="318"/>
                      </a:lnTo>
                      <a:lnTo>
                        <a:pt x="1954" y="316"/>
                      </a:lnTo>
                      <a:close/>
                      <a:moveTo>
                        <a:pt x="2244" y="279"/>
                      </a:moveTo>
                      <a:lnTo>
                        <a:pt x="2244" y="282"/>
                      </a:lnTo>
                      <a:lnTo>
                        <a:pt x="2243" y="282"/>
                      </a:lnTo>
                      <a:lnTo>
                        <a:pt x="2243" y="280"/>
                      </a:lnTo>
                      <a:lnTo>
                        <a:pt x="2243" y="280"/>
                      </a:lnTo>
                      <a:lnTo>
                        <a:pt x="2243" y="279"/>
                      </a:lnTo>
                      <a:lnTo>
                        <a:pt x="2243" y="279"/>
                      </a:lnTo>
                      <a:lnTo>
                        <a:pt x="2244" y="279"/>
                      </a:lnTo>
                      <a:close/>
                      <a:moveTo>
                        <a:pt x="1900" y="267"/>
                      </a:moveTo>
                      <a:lnTo>
                        <a:pt x="1900" y="269"/>
                      </a:lnTo>
                      <a:lnTo>
                        <a:pt x="1904" y="269"/>
                      </a:lnTo>
                      <a:lnTo>
                        <a:pt x="1904" y="271"/>
                      </a:lnTo>
                      <a:lnTo>
                        <a:pt x="1901" y="271"/>
                      </a:lnTo>
                      <a:lnTo>
                        <a:pt x="1899" y="271"/>
                      </a:lnTo>
                      <a:lnTo>
                        <a:pt x="1897" y="271"/>
                      </a:lnTo>
                      <a:lnTo>
                        <a:pt x="1895" y="271"/>
                      </a:lnTo>
                      <a:lnTo>
                        <a:pt x="1896" y="269"/>
                      </a:lnTo>
                      <a:lnTo>
                        <a:pt x="1900" y="267"/>
                      </a:lnTo>
                      <a:close/>
                      <a:moveTo>
                        <a:pt x="2218" y="257"/>
                      </a:moveTo>
                      <a:lnTo>
                        <a:pt x="2218" y="258"/>
                      </a:lnTo>
                      <a:lnTo>
                        <a:pt x="2218" y="258"/>
                      </a:lnTo>
                      <a:lnTo>
                        <a:pt x="2219" y="261"/>
                      </a:lnTo>
                      <a:lnTo>
                        <a:pt x="2221" y="261"/>
                      </a:lnTo>
                      <a:lnTo>
                        <a:pt x="2221" y="262"/>
                      </a:lnTo>
                      <a:lnTo>
                        <a:pt x="2221" y="262"/>
                      </a:lnTo>
                      <a:lnTo>
                        <a:pt x="2222" y="263"/>
                      </a:lnTo>
                      <a:lnTo>
                        <a:pt x="2222" y="263"/>
                      </a:lnTo>
                      <a:lnTo>
                        <a:pt x="2223" y="263"/>
                      </a:lnTo>
                      <a:lnTo>
                        <a:pt x="2223" y="262"/>
                      </a:lnTo>
                      <a:lnTo>
                        <a:pt x="2225" y="262"/>
                      </a:lnTo>
                      <a:lnTo>
                        <a:pt x="2225" y="262"/>
                      </a:lnTo>
                      <a:lnTo>
                        <a:pt x="2225" y="263"/>
                      </a:lnTo>
                      <a:lnTo>
                        <a:pt x="2228" y="263"/>
                      </a:lnTo>
                      <a:lnTo>
                        <a:pt x="2228" y="266"/>
                      </a:lnTo>
                      <a:lnTo>
                        <a:pt x="2231" y="267"/>
                      </a:lnTo>
                      <a:lnTo>
                        <a:pt x="2231" y="270"/>
                      </a:lnTo>
                      <a:lnTo>
                        <a:pt x="2234" y="269"/>
                      </a:lnTo>
                      <a:lnTo>
                        <a:pt x="2235" y="274"/>
                      </a:lnTo>
                      <a:lnTo>
                        <a:pt x="2234" y="274"/>
                      </a:lnTo>
                      <a:lnTo>
                        <a:pt x="2234" y="275"/>
                      </a:lnTo>
                      <a:lnTo>
                        <a:pt x="2234" y="276"/>
                      </a:lnTo>
                      <a:lnTo>
                        <a:pt x="2234" y="278"/>
                      </a:lnTo>
                      <a:lnTo>
                        <a:pt x="2235" y="279"/>
                      </a:lnTo>
                      <a:lnTo>
                        <a:pt x="2235" y="280"/>
                      </a:lnTo>
                      <a:lnTo>
                        <a:pt x="2236" y="280"/>
                      </a:lnTo>
                      <a:lnTo>
                        <a:pt x="2236" y="280"/>
                      </a:lnTo>
                      <a:lnTo>
                        <a:pt x="2236" y="282"/>
                      </a:lnTo>
                      <a:lnTo>
                        <a:pt x="2235" y="282"/>
                      </a:lnTo>
                      <a:lnTo>
                        <a:pt x="2236" y="288"/>
                      </a:lnTo>
                      <a:lnTo>
                        <a:pt x="2236" y="288"/>
                      </a:lnTo>
                      <a:lnTo>
                        <a:pt x="2236" y="288"/>
                      </a:lnTo>
                      <a:lnTo>
                        <a:pt x="2239" y="288"/>
                      </a:lnTo>
                      <a:lnTo>
                        <a:pt x="2240" y="291"/>
                      </a:lnTo>
                      <a:lnTo>
                        <a:pt x="2242" y="291"/>
                      </a:lnTo>
                      <a:lnTo>
                        <a:pt x="2242" y="287"/>
                      </a:lnTo>
                      <a:lnTo>
                        <a:pt x="2242" y="287"/>
                      </a:lnTo>
                      <a:lnTo>
                        <a:pt x="2242" y="283"/>
                      </a:lnTo>
                      <a:lnTo>
                        <a:pt x="2243" y="283"/>
                      </a:lnTo>
                      <a:lnTo>
                        <a:pt x="2243" y="286"/>
                      </a:lnTo>
                      <a:lnTo>
                        <a:pt x="2244" y="286"/>
                      </a:lnTo>
                      <a:lnTo>
                        <a:pt x="2243" y="286"/>
                      </a:lnTo>
                      <a:lnTo>
                        <a:pt x="2243" y="288"/>
                      </a:lnTo>
                      <a:lnTo>
                        <a:pt x="2245" y="287"/>
                      </a:lnTo>
                      <a:lnTo>
                        <a:pt x="2247" y="291"/>
                      </a:lnTo>
                      <a:lnTo>
                        <a:pt x="2247" y="291"/>
                      </a:lnTo>
                      <a:lnTo>
                        <a:pt x="2245" y="291"/>
                      </a:lnTo>
                      <a:lnTo>
                        <a:pt x="2245" y="292"/>
                      </a:lnTo>
                      <a:lnTo>
                        <a:pt x="2247" y="292"/>
                      </a:lnTo>
                      <a:lnTo>
                        <a:pt x="2247" y="296"/>
                      </a:lnTo>
                      <a:lnTo>
                        <a:pt x="2249" y="299"/>
                      </a:lnTo>
                      <a:lnTo>
                        <a:pt x="2249" y="299"/>
                      </a:lnTo>
                      <a:lnTo>
                        <a:pt x="2253" y="300"/>
                      </a:lnTo>
                      <a:lnTo>
                        <a:pt x="2253" y="300"/>
                      </a:lnTo>
                      <a:lnTo>
                        <a:pt x="2255" y="300"/>
                      </a:lnTo>
                      <a:lnTo>
                        <a:pt x="2255" y="301"/>
                      </a:lnTo>
                      <a:lnTo>
                        <a:pt x="2256" y="301"/>
                      </a:lnTo>
                      <a:lnTo>
                        <a:pt x="2256" y="301"/>
                      </a:lnTo>
                      <a:lnTo>
                        <a:pt x="2257" y="301"/>
                      </a:lnTo>
                      <a:lnTo>
                        <a:pt x="2257" y="301"/>
                      </a:lnTo>
                      <a:lnTo>
                        <a:pt x="2259" y="300"/>
                      </a:lnTo>
                      <a:lnTo>
                        <a:pt x="2261" y="299"/>
                      </a:lnTo>
                      <a:lnTo>
                        <a:pt x="2263" y="299"/>
                      </a:lnTo>
                      <a:lnTo>
                        <a:pt x="2264" y="297"/>
                      </a:lnTo>
                      <a:lnTo>
                        <a:pt x="2266" y="297"/>
                      </a:lnTo>
                      <a:lnTo>
                        <a:pt x="2266" y="297"/>
                      </a:lnTo>
                      <a:lnTo>
                        <a:pt x="2266" y="297"/>
                      </a:lnTo>
                      <a:lnTo>
                        <a:pt x="2268" y="297"/>
                      </a:lnTo>
                      <a:lnTo>
                        <a:pt x="2268" y="299"/>
                      </a:lnTo>
                      <a:lnTo>
                        <a:pt x="2269" y="300"/>
                      </a:lnTo>
                      <a:lnTo>
                        <a:pt x="2269" y="301"/>
                      </a:lnTo>
                      <a:lnTo>
                        <a:pt x="2269" y="301"/>
                      </a:lnTo>
                      <a:lnTo>
                        <a:pt x="2269" y="303"/>
                      </a:lnTo>
                      <a:lnTo>
                        <a:pt x="2268" y="304"/>
                      </a:lnTo>
                      <a:lnTo>
                        <a:pt x="2268" y="305"/>
                      </a:lnTo>
                      <a:lnTo>
                        <a:pt x="2266" y="305"/>
                      </a:lnTo>
                      <a:lnTo>
                        <a:pt x="2266" y="307"/>
                      </a:lnTo>
                      <a:lnTo>
                        <a:pt x="2265" y="307"/>
                      </a:lnTo>
                      <a:lnTo>
                        <a:pt x="2265" y="308"/>
                      </a:lnTo>
                      <a:lnTo>
                        <a:pt x="2265" y="308"/>
                      </a:lnTo>
                      <a:lnTo>
                        <a:pt x="2265" y="309"/>
                      </a:lnTo>
                      <a:lnTo>
                        <a:pt x="2263" y="310"/>
                      </a:lnTo>
                      <a:lnTo>
                        <a:pt x="2264" y="316"/>
                      </a:lnTo>
                      <a:lnTo>
                        <a:pt x="2263" y="316"/>
                      </a:lnTo>
                      <a:lnTo>
                        <a:pt x="2263" y="314"/>
                      </a:lnTo>
                      <a:lnTo>
                        <a:pt x="2260" y="313"/>
                      </a:lnTo>
                      <a:lnTo>
                        <a:pt x="2259" y="314"/>
                      </a:lnTo>
                      <a:lnTo>
                        <a:pt x="2257" y="316"/>
                      </a:lnTo>
                      <a:lnTo>
                        <a:pt x="2256" y="317"/>
                      </a:lnTo>
                      <a:lnTo>
                        <a:pt x="2255" y="318"/>
                      </a:lnTo>
                      <a:lnTo>
                        <a:pt x="2256" y="320"/>
                      </a:lnTo>
                      <a:lnTo>
                        <a:pt x="2257" y="321"/>
                      </a:lnTo>
                      <a:lnTo>
                        <a:pt x="2256" y="321"/>
                      </a:lnTo>
                      <a:lnTo>
                        <a:pt x="2256" y="321"/>
                      </a:lnTo>
                      <a:lnTo>
                        <a:pt x="2255" y="321"/>
                      </a:lnTo>
                      <a:lnTo>
                        <a:pt x="2255" y="321"/>
                      </a:lnTo>
                      <a:lnTo>
                        <a:pt x="2255" y="326"/>
                      </a:lnTo>
                      <a:lnTo>
                        <a:pt x="2249" y="329"/>
                      </a:lnTo>
                      <a:lnTo>
                        <a:pt x="2249" y="333"/>
                      </a:lnTo>
                      <a:lnTo>
                        <a:pt x="2248" y="333"/>
                      </a:lnTo>
                      <a:lnTo>
                        <a:pt x="2248" y="335"/>
                      </a:lnTo>
                      <a:lnTo>
                        <a:pt x="2247" y="335"/>
                      </a:lnTo>
                      <a:lnTo>
                        <a:pt x="2247" y="337"/>
                      </a:lnTo>
                      <a:lnTo>
                        <a:pt x="2245" y="339"/>
                      </a:lnTo>
                      <a:lnTo>
                        <a:pt x="2244" y="339"/>
                      </a:lnTo>
                      <a:lnTo>
                        <a:pt x="2243" y="341"/>
                      </a:lnTo>
                      <a:lnTo>
                        <a:pt x="2242" y="341"/>
                      </a:lnTo>
                      <a:lnTo>
                        <a:pt x="2240" y="339"/>
                      </a:lnTo>
                      <a:lnTo>
                        <a:pt x="2240" y="339"/>
                      </a:lnTo>
                      <a:lnTo>
                        <a:pt x="2238" y="338"/>
                      </a:lnTo>
                      <a:lnTo>
                        <a:pt x="2236" y="338"/>
                      </a:lnTo>
                      <a:lnTo>
                        <a:pt x="2236" y="338"/>
                      </a:lnTo>
                      <a:lnTo>
                        <a:pt x="2235" y="338"/>
                      </a:lnTo>
                      <a:lnTo>
                        <a:pt x="2234" y="337"/>
                      </a:lnTo>
                      <a:lnTo>
                        <a:pt x="2234" y="335"/>
                      </a:lnTo>
                      <a:lnTo>
                        <a:pt x="2235" y="335"/>
                      </a:lnTo>
                      <a:lnTo>
                        <a:pt x="2235" y="334"/>
                      </a:lnTo>
                      <a:lnTo>
                        <a:pt x="2236" y="334"/>
                      </a:lnTo>
                      <a:lnTo>
                        <a:pt x="2236" y="330"/>
                      </a:lnTo>
                      <a:lnTo>
                        <a:pt x="2238" y="330"/>
                      </a:lnTo>
                      <a:lnTo>
                        <a:pt x="2238" y="327"/>
                      </a:lnTo>
                      <a:lnTo>
                        <a:pt x="2238" y="326"/>
                      </a:lnTo>
                      <a:lnTo>
                        <a:pt x="2236" y="324"/>
                      </a:lnTo>
                      <a:lnTo>
                        <a:pt x="2235" y="321"/>
                      </a:lnTo>
                      <a:lnTo>
                        <a:pt x="2234" y="321"/>
                      </a:lnTo>
                      <a:lnTo>
                        <a:pt x="2232" y="320"/>
                      </a:lnTo>
                      <a:lnTo>
                        <a:pt x="2232" y="320"/>
                      </a:lnTo>
                      <a:lnTo>
                        <a:pt x="2230" y="318"/>
                      </a:lnTo>
                      <a:lnTo>
                        <a:pt x="2228" y="317"/>
                      </a:lnTo>
                      <a:lnTo>
                        <a:pt x="2226" y="317"/>
                      </a:lnTo>
                      <a:lnTo>
                        <a:pt x="2225" y="316"/>
                      </a:lnTo>
                      <a:lnTo>
                        <a:pt x="2225" y="313"/>
                      </a:lnTo>
                      <a:lnTo>
                        <a:pt x="2225" y="313"/>
                      </a:lnTo>
                      <a:lnTo>
                        <a:pt x="2225" y="313"/>
                      </a:lnTo>
                      <a:lnTo>
                        <a:pt x="2225" y="312"/>
                      </a:lnTo>
                      <a:lnTo>
                        <a:pt x="2227" y="312"/>
                      </a:lnTo>
                      <a:lnTo>
                        <a:pt x="2230" y="312"/>
                      </a:lnTo>
                      <a:lnTo>
                        <a:pt x="2231" y="309"/>
                      </a:lnTo>
                      <a:lnTo>
                        <a:pt x="2231" y="309"/>
                      </a:lnTo>
                      <a:lnTo>
                        <a:pt x="2231" y="308"/>
                      </a:lnTo>
                      <a:lnTo>
                        <a:pt x="2232" y="308"/>
                      </a:lnTo>
                      <a:lnTo>
                        <a:pt x="2232" y="305"/>
                      </a:lnTo>
                      <a:lnTo>
                        <a:pt x="2234" y="305"/>
                      </a:lnTo>
                      <a:lnTo>
                        <a:pt x="2234" y="304"/>
                      </a:lnTo>
                      <a:lnTo>
                        <a:pt x="2234" y="304"/>
                      </a:lnTo>
                      <a:lnTo>
                        <a:pt x="2234" y="300"/>
                      </a:lnTo>
                      <a:lnTo>
                        <a:pt x="2235" y="300"/>
                      </a:lnTo>
                      <a:lnTo>
                        <a:pt x="2235" y="297"/>
                      </a:lnTo>
                      <a:lnTo>
                        <a:pt x="2234" y="295"/>
                      </a:lnTo>
                      <a:lnTo>
                        <a:pt x="2234" y="292"/>
                      </a:lnTo>
                      <a:lnTo>
                        <a:pt x="2234" y="291"/>
                      </a:lnTo>
                      <a:lnTo>
                        <a:pt x="2235" y="290"/>
                      </a:lnTo>
                      <a:lnTo>
                        <a:pt x="2231" y="288"/>
                      </a:lnTo>
                      <a:lnTo>
                        <a:pt x="2231" y="286"/>
                      </a:lnTo>
                      <a:lnTo>
                        <a:pt x="2231" y="283"/>
                      </a:lnTo>
                      <a:lnTo>
                        <a:pt x="2232" y="283"/>
                      </a:lnTo>
                      <a:lnTo>
                        <a:pt x="2231" y="280"/>
                      </a:lnTo>
                      <a:lnTo>
                        <a:pt x="2230" y="279"/>
                      </a:lnTo>
                      <a:lnTo>
                        <a:pt x="2228" y="278"/>
                      </a:lnTo>
                      <a:lnTo>
                        <a:pt x="2227" y="276"/>
                      </a:lnTo>
                      <a:lnTo>
                        <a:pt x="2226" y="275"/>
                      </a:lnTo>
                      <a:lnTo>
                        <a:pt x="2225" y="275"/>
                      </a:lnTo>
                      <a:lnTo>
                        <a:pt x="2225" y="274"/>
                      </a:lnTo>
                      <a:lnTo>
                        <a:pt x="2225" y="274"/>
                      </a:lnTo>
                      <a:lnTo>
                        <a:pt x="2225" y="273"/>
                      </a:lnTo>
                      <a:lnTo>
                        <a:pt x="2223" y="271"/>
                      </a:lnTo>
                      <a:lnTo>
                        <a:pt x="2222" y="269"/>
                      </a:lnTo>
                      <a:lnTo>
                        <a:pt x="2222" y="269"/>
                      </a:lnTo>
                      <a:lnTo>
                        <a:pt x="2221" y="266"/>
                      </a:lnTo>
                      <a:lnTo>
                        <a:pt x="2221" y="266"/>
                      </a:lnTo>
                      <a:lnTo>
                        <a:pt x="2221" y="265"/>
                      </a:lnTo>
                      <a:lnTo>
                        <a:pt x="2219" y="263"/>
                      </a:lnTo>
                      <a:lnTo>
                        <a:pt x="2219" y="262"/>
                      </a:lnTo>
                      <a:lnTo>
                        <a:pt x="2218" y="262"/>
                      </a:lnTo>
                      <a:lnTo>
                        <a:pt x="2217" y="261"/>
                      </a:lnTo>
                      <a:lnTo>
                        <a:pt x="2215" y="258"/>
                      </a:lnTo>
                      <a:lnTo>
                        <a:pt x="2215" y="257"/>
                      </a:lnTo>
                      <a:lnTo>
                        <a:pt x="2217" y="257"/>
                      </a:lnTo>
                      <a:lnTo>
                        <a:pt x="2218" y="257"/>
                      </a:lnTo>
                      <a:close/>
                      <a:moveTo>
                        <a:pt x="207" y="228"/>
                      </a:moveTo>
                      <a:lnTo>
                        <a:pt x="207" y="229"/>
                      </a:lnTo>
                      <a:lnTo>
                        <a:pt x="206" y="229"/>
                      </a:lnTo>
                      <a:lnTo>
                        <a:pt x="206" y="231"/>
                      </a:lnTo>
                      <a:lnTo>
                        <a:pt x="206" y="231"/>
                      </a:lnTo>
                      <a:lnTo>
                        <a:pt x="205" y="231"/>
                      </a:lnTo>
                      <a:lnTo>
                        <a:pt x="205" y="229"/>
                      </a:lnTo>
                      <a:lnTo>
                        <a:pt x="207" y="228"/>
                      </a:lnTo>
                      <a:close/>
                      <a:moveTo>
                        <a:pt x="212" y="228"/>
                      </a:moveTo>
                      <a:lnTo>
                        <a:pt x="214" y="228"/>
                      </a:lnTo>
                      <a:lnTo>
                        <a:pt x="215" y="228"/>
                      </a:lnTo>
                      <a:lnTo>
                        <a:pt x="215" y="228"/>
                      </a:lnTo>
                      <a:lnTo>
                        <a:pt x="215" y="228"/>
                      </a:lnTo>
                      <a:lnTo>
                        <a:pt x="214" y="228"/>
                      </a:lnTo>
                      <a:lnTo>
                        <a:pt x="212" y="229"/>
                      </a:lnTo>
                      <a:lnTo>
                        <a:pt x="210" y="229"/>
                      </a:lnTo>
                      <a:lnTo>
                        <a:pt x="210" y="228"/>
                      </a:lnTo>
                      <a:lnTo>
                        <a:pt x="211" y="228"/>
                      </a:lnTo>
                      <a:lnTo>
                        <a:pt x="212" y="228"/>
                      </a:lnTo>
                      <a:close/>
                      <a:moveTo>
                        <a:pt x="218" y="223"/>
                      </a:moveTo>
                      <a:lnTo>
                        <a:pt x="216" y="225"/>
                      </a:lnTo>
                      <a:lnTo>
                        <a:pt x="216" y="225"/>
                      </a:lnTo>
                      <a:lnTo>
                        <a:pt x="214" y="225"/>
                      </a:lnTo>
                      <a:lnTo>
                        <a:pt x="215" y="224"/>
                      </a:lnTo>
                      <a:lnTo>
                        <a:pt x="215" y="224"/>
                      </a:lnTo>
                      <a:lnTo>
                        <a:pt x="218" y="223"/>
                      </a:lnTo>
                      <a:close/>
                      <a:moveTo>
                        <a:pt x="1882" y="218"/>
                      </a:moveTo>
                      <a:lnTo>
                        <a:pt x="1879" y="218"/>
                      </a:lnTo>
                      <a:lnTo>
                        <a:pt x="1879" y="219"/>
                      </a:lnTo>
                      <a:lnTo>
                        <a:pt x="1882" y="219"/>
                      </a:lnTo>
                      <a:lnTo>
                        <a:pt x="1882" y="218"/>
                      </a:lnTo>
                      <a:close/>
                      <a:moveTo>
                        <a:pt x="1883" y="216"/>
                      </a:moveTo>
                      <a:lnTo>
                        <a:pt x="1883" y="216"/>
                      </a:lnTo>
                      <a:lnTo>
                        <a:pt x="1884" y="219"/>
                      </a:lnTo>
                      <a:lnTo>
                        <a:pt x="1885" y="221"/>
                      </a:lnTo>
                      <a:lnTo>
                        <a:pt x="1885" y="224"/>
                      </a:lnTo>
                      <a:lnTo>
                        <a:pt x="1887" y="225"/>
                      </a:lnTo>
                      <a:lnTo>
                        <a:pt x="1888" y="225"/>
                      </a:lnTo>
                      <a:lnTo>
                        <a:pt x="1888" y="224"/>
                      </a:lnTo>
                      <a:lnTo>
                        <a:pt x="1889" y="224"/>
                      </a:lnTo>
                      <a:lnTo>
                        <a:pt x="1889" y="221"/>
                      </a:lnTo>
                      <a:lnTo>
                        <a:pt x="1888" y="220"/>
                      </a:lnTo>
                      <a:lnTo>
                        <a:pt x="1887" y="219"/>
                      </a:lnTo>
                      <a:lnTo>
                        <a:pt x="1887" y="218"/>
                      </a:lnTo>
                      <a:lnTo>
                        <a:pt x="1885" y="216"/>
                      </a:lnTo>
                      <a:lnTo>
                        <a:pt x="1883" y="216"/>
                      </a:lnTo>
                      <a:close/>
                      <a:moveTo>
                        <a:pt x="1897" y="211"/>
                      </a:moveTo>
                      <a:lnTo>
                        <a:pt x="1903" y="219"/>
                      </a:lnTo>
                      <a:lnTo>
                        <a:pt x="1903" y="219"/>
                      </a:lnTo>
                      <a:lnTo>
                        <a:pt x="1903" y="214"/>
                      </a:lnTo>
                      <a:lnTo>
                        <a:pt x="1903" y="214"/>
                      </a:lnTo>
                      <a:lnTo>
                        <a:pt x="1903" y="214"/>
                      </a:lnTo>
                      <a:lnTo>
                        <a:pt x="1903" y="214"/>
                      </a:lnTo>
                      <a:lnTo>
                        <a:pt x="1901" y="212"/>
                      </a:lnTo>
                      <a:lnTo>
                        <a:pt x="1900" y="211"/>
                      </a:lnTo>
                      <a:lnTo>
                        <a:pt x="1897" y="211"/>
                      </a:lnTo>
                      <a:close/>
                      <a:moveTo>
                        <a:pt x="1685" y="148"/>
                      </a:moveTo>
                      <a:lnTo>
                        <a:pt x="1685" y="149"/>
                      </a:lnTo>
                      <a:lnTo>
                        <a:pt x="1685" y="149"/>
                      </a:lnTo>
                      <a:lnTo>
                        <a:pt x="1687" y="149"/>
                      </a:lnTo>
                      <a:lnTo>
                        <a:pt x="1685" y="149"/>
                      </a:lnTo>
                      <a:lnTo>
                        <a:pt x="1685" y="148"/>
                      </a:lnTo>
                      <a:close/>
                      <a:moveTo>
                        <a:pt x="2173" y="114"/>
                      </a:moveTo>
                      <a:lnTo>
                        <a:pt x="2175" y="114"/>
                      </a:lnTo>
                      <a:lnTo>
                        <a:pt x="2175" y="117"/>
                      </a:lnTo>
                      <a:lnTo>
                        <a:pt x="2173" y="117"/>
                      </a:lnTo>
                      <a:lnTo>
                        <a:pt x="2173" y="115"/>
                      </a:lnTo>
                      <a:lnTo>
                        <a:pt x="2173" y="114"/>
                      </a:lnTo>
                      <a:close/>
                      <a:moveTo>
                        <a:pt x="2166" y="105"/>
                      </a:moveTo>
                      <a:lnTo>
                        <a:pt x="2166" y="105"/>
                      </a:lnTo>
                      <a:lnTo>
                        <a:pt x="2166" y="106"/>
                      </a:lnTo>
                      <a:lnTo>
                        <a:pt x="2167" y="106"/>
                      </a:lnTo>
                      <a:lnTo>
                        <a:pt x="2167" y="109"/>
                      </a:lnTo>
                      <a:lnTo>
                        <a:pt x="2167" y="109"/>
                      </a:lnTo>
                      <a:lnTo>
                        <a:pt x="2167" y="110"/>
                      </a:lnTo>
                      <a:lnTo>
                        <a:pt x="2164" y="109"/>
                      </a:lnTo>
                      <a:lnTo>
                        <a:pt x="2166" y="105"/>
                      </a:lnTo>
                      <a:close/>
                      <a:moveTo>
                        <a:pt x="1171" y="104"/>
                      </a:moveTo>
                      <a:lnTo>
                        <a:pt x="1171" y="105"/>
                      </a:lnTo>
                      <a:lnTo>
                        <a:pt x="1172" y="106"/>
                      </a:lnTo>
                      <a:lnTo>
                        <a:pt x="1172" y="108"/>
                      </a:lnTo>
                      <a:lnTo>
                        <a:pt x="1173" y="109"/>
                      </a:lnTo>
                      <a:lnTo>
                        <a:pt x="1168" y="109"/>
                      </a:lnTo>
                      <a:lnTo>
                        <a:pt x="1168" y="108"/>
                      </a:lnTo>
                      <a:lnTo>
                        <a:pt x="1167" y="106"/>
                      </a:lnTo>
                      <a:lnTo>
                        <a:pt x="1167" y="106"/>
                      </a:lnTo>
                      <a:lnTo>
                        <a:pt x="1167" y="105"/>
                      </a:lnTo>
                      <a:lnTo>
                        <a:pt x="1168" y="104"/>
                      </a:lnTo>
                      <a:lnTo>
                        <a:pt x="1169" y="104"/>
                      </a:lnTo>
                      <a:lnTo>
                        <a:pt x="1171" y="104"/>
                      </a:lnTo>
                      <a:close/>
                      <a:moveTo>
                        <a:pt x="2141" y="98"/>
                      </a:moveTo>
                      <a:lnTo>
                        <a:pt x="2146" y="100"/>
                      </a:lnTo>
                      <a:lnTo>
                        <a:pt x="2146" y="101"/>
                      </a:lnTo>
                      <a:lnTo>
                        <a:pt x="2146" y="104"/>
                      </a:lnTo>
                      <a:lnTo>
                        <a:pt x="2147" y="105"/>
                      </a:lnTo>
                      <a:lnTo>
                        <a:pt x="2150" y="106"/>
                      </a:lnTo>
                      <a:lnTo>
                        <a:pt x="2150" y="106"/>
                      </a:lnTo>
                      <a:lnTo>
                        <a:pt x="2150" y="108"/>
                      </a:lnTo>
                      <a:lnTo>
                        <a:pt x="2151" y="109"/>
                      </a:lnTo>
                      <a:lnTo>
                        <a:pt x="2153" y="109"/>
                      </a:lnTo>
                      <a:lnTo>
                        <a:pt x="2154" y="110"/>
                      </a:lnTo>
                      <a:lnTo>
                        <a:pt x="2154" y="110"/>
                      </a:lnTo>
                      <a:lnTo>
                        <a:pt x="2155" y="114"/>
                      </a:lnTo>
                      <a:lnTo>
                        <a:pt x="2156" y="114"/>
                      </a:lnTo>
                      <a:lnTo>
                        <a:pt x="2158" y="114"/>
                      </a:lnTo>
                      <a:lnTo>
                        <a:pt x="2158" y="114"/>
                      </a:lnTo>
                      <a:lnTo>
                        <a:pt x="2159" y="114"/>
                      </a:lnTo>
                      <a:lnTo>
                        <a:pt x="2160" y="114"/>
                      </a:lnTo>
                      <a:lnTo>
                        <a:pt x="2160" y="115"/>
                      </a:lnTo>
                      <a:lnTo>
                        <a:pt x="2162" y="117"/>
                      </a:lnTo>
                      <a:lnTo>
                        <a:pt x="2162" y="117"/>
                      </a:lnTo>
                      <a:lnTo>
                        <a:pt x="2163" y="117"/>
                      </a:lnTo>
                      <a:lnTo>
                        <a:pt x="2163" y="118"/>
                      </a:lnTo>
                      <a:lnTo>
                        <a:pt x="2164" y="118"/>
                      </a:lnTo>
                      <a:lnTo>
                        <a:pt x="2166" y="119"/>
                      </a:lnTo>
                      <a:lnTo>
                        <a:pt x="2167" y="121"/>
                      </a:lnTo>
                      <a:lnTo>
                        <a:pt x="2167" y="122"/>
                      </a:lnTo>
                      <a:lnTo>
                        <a:pt x="2167" y="122"/>
                      </a:lnTo>
                      <a:lnTo>
                        <a:pt x="2166" y="123"/>
                      </a:lnTo>
                      <a:lnTo>
                        <a:pt x="2166" y="123"/>
                      </a:lnTo>
                      <a:lnTo>
                        <a:pt x="2164" y="123"/>
                      </a:lnTo>
                      <a:lnTo>
                        <a:pt x="2164" y="123"/>
                      </a:lnTo>
                      <a:lnTo>
                        <a:pt x="2162" y="123"/>
                      </a:lnTo>
                      <a:lnTo>
                        <a:pt x="2160" y="121"/>
                      </a:lnTo>
                      <a:lnTo>
                        <a:pt x="2158" y="121"/>
                      </a:lnTo>
                      <a:lnTo>
                        <a:pt x="2158" y="119"/>
                      </a:lnTo>
                      <a:lnTo>
                        <a:pt x="2155" y="119"/>
                      </a:lnTo>
                      <a:lnTo>
                        <a:pt x="2151" y="115"/>
                      </a:lnTo>
                      <a:lnTo>
                        <a:pt x="2151" y="114"/>
                      </a:lnTo>
                      <a:lnTo>
                        <a:pt x="2149" y="113"/>
                      </a:lnTo>
                      <a:lnTo>
                        <a:pt x="2149" y="111"/>
                      </a:lnTo>
                      <a:lnTo>
                        <a:pt x="2146" y="110"/>
                      </a:lnTo>
                      <a:lnTo>
                        <a:pt x="2146" y="109"/>
                      </a:lnTo>
                      <a:lnTo>
                        <a:pt x="2146" y="109"/>
                      </a:lnTo>
                      <a:lnTo>
                        <a:pt x="2146" y="108"/>
                      </a:lnTo>
                      <a:lnTo>
                        <a:pt x="2143" y="108"/>
                      </a:lnTo>
                      <a:lnTo>
                        <a:pt x="2143" y="106"/>
                      </a:lnTo>
                      <a:lnTo>
                        <a:pt x="2142" y="106"/>
                      </a:lnTo>
                      <a:lnTo>
                        <a:pt x="2142" y="104"/>
                      </a:lnTo>
                      <a:lnTo>
                        <a:pt x="2141" y="102"/>
                      </a:lnTo>
                      <a:lnTo>
                        <a:pt x="2141" y="101"/>
                      </a:lnTo>
                      <a:lnTo>
                        <a:pt x="2141" y="98"/>
                      </a:lnTo>
                      <a:lnTo>
                        <a:pt x="2141" y="98"/>
                      </a:lnTo>
                      <a:close/>
                      <a:moveTo>
                        <a:pt x="1190" y="92"/>
                      </a:moveTo>
                      <a:lnTo>
                        <a:pt x="1190" y="94"/>
                      </a:lnTo>
                      <a:lnTo>
                        <a:pt x="1190" y="97"/>
                      </a:lnTo>
                      <a:lnTo>
                        <a:pt x="1190" y="100"/>
                      </a:lnTo>
                      <a:lnTo>
                        <a:pt x="1189" y="100"/>
                      </a:lnTo>
                      <a:lnTo>
                        <a:pt x="1188" y="100"/>
                      </a:lnTo>
                      <a:lnTo>
                        <a:pt x="1188" y="100"/>
                      </a:lnTo>
                      <a:lnTo>
                        <a:pt x="1185" y="100"/>
                      </a:lnTo>
                      <a:lnTo>
                        <a:pt x="1185" y="94"/>
                      </a:lnTo>
                      <a:lnTo>
                        <a:pt x="1188" y="94"/>
                      </a:lnTo>
                      <a:lnTo>
                        <a:pt x="1188" y="93"/>
                      </a:lnTo>
                      <a:lnTo>
                        <a:pt x="1189" y="92"/>
                      </a:lnTo>
                      <a:lnTo>
                        <a:pt x="1190" y="92"/>
                      </a:lnTo>
                      <a:close/>
                      <a:moveTo>
                        <a:pt x="72" y="74"/>
                      </a:moveTo>
                      <a:lnTo>
                        <a:pt x="75" y="74"/>
                      </a:lnTo>
                      <a:lnTo>
                        <a:pt x="75" y="75"/>
                      </a:lnTo>
                      <a:lnTo>
                        <a:pt x="75" y="79"/>
                      </a:lnTo>
                      <a:lnTo>
                        <a:pt x="76" y="79"/>
                      </a:lnTo>
                      <a:lnTo>
                        <a:pt x="76" y="80"/>
                      </a:lnTo>
                      <a:lnTo>
                        <a:pt x="75" y="79"/>
                      </a:lnTo>
                      <a:lnTo>
                        <a:pt x="75" y="79"/>
                      </a:lnTo>
                      <a:lnTo>
                        <a:pt x="75" y="79"/>
                      </a:lnTo>
                      <a:lnTo>
                        <a:pt x="74" y="77"/>
                      </a:lnTo>
                      <a:lnTo>
                        <a:pt x="72" y="74"/>
                      </a:lnTo>
                      <a:close/>
                      <a:moveTo>
                        <a:pt x="2269" y="74"/>
                      </a:moveTo>
                      <a:lnTo>
                        <a:pt x="2270" y="75"/>
                      </a:lnTo>
                      <a:lnTo>
                        <a:pt x="2270" y="75"/>
                      </a:lnTo>
                      <a:lnTo>
                        <a:pt x="2272" y="76"/>
                      </a:lnTo>
                      <a:lnTo>
                        <a:pt x="2272" y="79"/>
                      </a:lnTo>
                      <a:lnTo>
                        <a:pt x="2270" y="79"/>
                      </a:lnTo>
                      <a:lnTo>
                        <a:pt x="2270" y="79"/>
                      </a:lnTo>
                      <a:lnTo>
                        <a:pt x="2270" y="80"/>
                      </a:lnTo>
                      <a:lnTo>
                        <a:pt x="2265" y="80"/>
                      </a:lnTo>
                      <a:lnTo>
                        <a:pt x="2265" y="80"/>
                      </a:lnTo>
                      <a:lnTo>
                        <a:pt x="2261" y="80"/>
                      </a:lnTo>
                      <a:lnTo>
                        <a:pt x="2261" y="79"/>
                      </a:lnTo>
                      <a:lnTo>
                        <a:pt x="2260" y="79"/>
                      </a:lnTo>
                      <a:lnTo>
                        <a:pt x="2260" y="77"/>
                      </a:lnTo>
                      <a:lnTo>
                        <a:pt x="2260" y="76"/>
                      </a:lnTo>
                      <a:lnTo>
                        <a:pt x="2261" y="75"/>
                      </a:lnTo>
                      <a:lnTo>
                        <a:pt x="2269" y="74"/>
                      </a:lnTo>
                      <a:close/>
                      <a:moveTo>
                        <a:pt x="2176" y="64"/>
                      </a:moveTo>
                      <a:lnTo>
                        <a:pt x="2177" y="64"/>
                      </a:lnTo>
                      <a:lnTo>
                        <a:pt x="2179" y="68"/>
                      </a:lnTo>
                      <a:lnTo>
                        <a:pt x="2179" y="68"/>
                      </a:lnTo>
                      <a:lnTo>
                        <a:pt x="2180" y="68"/>
                      </a:lnTo>
                      <a:lnTo>
                        <a:pt x="2180" y="68"/>
                      </a:lnTo>
                      <a:lnTo>
                        <a:pt x="2180" y="68"/>
                      </a:lnTo>
                      <a:lnTo>
                        <a:pt x="2181" y="72"/>
                      </a:lnTo>
                      <a:lnTo>
                        <a:pt x="2179" y="72"/>
                      </a:lnTo>
                      <a:lnTo>
                        <a:pt x="2179" y="71"/>
                      </a:lnTo>
                      <a:lnTo>
                        <a:pt x="2179" y="71"/>
                      </a:lnTo>
                      <a:lnTo>
                        <a:pt x="2179" y="71"/>
                      </a:lnTo>
                      <a:lnTo>
                        <a:pt x="2177" y="71"/>
                      </a:lnTo>
                      <a:lnTo>
                        <a:pt x="2177" y="71"/>
                      </a:lnTo>
                      <a:lnTo>
                        <a:pt x="2177" y="68"/>
                      </a:lnTo>
                      <a:lnTo>
                        <a:pt x="2176" y="67"/>
                      </a:lnTo>
                      <a:lnTo>
                        <a:pt x="2176" y="64"/>
                      </a:lnTo>
                      <a:close/>
                      <a:moveTo>
                        <a:pt x="1122" y="62"/>
                      </a:moveTo>
                      <a:lnTo>
                        <a:pt x="1124" y="62"/>
                      </a:lnTo>
                      <a:lnTo>
                        <a:pt x="1124" y="63"/>
                      </a:lnTo>
                      <a:lnTo>
                        <a:pt x="1122" y="64"/>
                      </a:lnTo>
                      <a:lnTo>
                        <a:pt x="1122" y="64"/>
                      </a:lnTo>
                      <a:lnTo>
                        <a:pt x="1122" y="62"/>
                      </a:lnTo>
                      <a:close/>
                      <a:moveTo>
                        <a:pt x="2282" y="58"/>
                      </a:moveTo>
                      <a:lnTo>
                        <a:pt x="2282" y="59"/>
                      </a:lnTo>
                      <a:lnTo>
                        <a:pt x="2281" y="60"/>
                      </a:lnTo>
                      <a:lnTo>
                        <a:pt x="2280" y="60"/>
                      </a:lnTo>
                      <a:lnTo>
                        <a:pt x="2280" y="64"/>
                      </a:lnTo>
                      <a:lnTo>
                        <a:pt x="2276" y="64"/>
                      </a:lnTo>
                      <a:lnTo>
                        <a:pt x="2273" y="66"/>
                      </a:lnTo>
                      <a:lnTo>
                        <a:pt x="2270" y="67"/>
                      </a:lnTo>
                      <a:lnTo>
                        <a:pt x="2270" y="66"/>
                      </a:lnTo>
                      <a:lnTo>
                        <a:pt x="2270" y="64"/>
                      </a:lnTo>
                      <a:lnTo>
                        <a:pt x="2269" y="64"/>
                      </a:lnTo>
                      <a:lnTo>
                        <a:pt x="2272" y="62"/>
                      </a:lnTo>
                      <a:lnTo>
                        <a:pt x="2276" y="60"/>
                      </a:lnTo>
                      <a:lnTo>
                        <a:pt x="2278" y="59"/>
                      </a:lnTo>
                      <a:lnTo>
                        <a:pt x="2282" y="58"/>
                      </a:lnTo>
                      <a:close/>
                      <a:moveTo>
                        <a:pt x="1918" y="58"/>
                      </a:moveTo>
                      <a:lnTo>
                        <a:pt x="1921" y="58"/>
                      </a:lnTo>
                      <a:lnTo>
                        <a:pt x="1921" y="59"/>
                      </a:lnTo>
                      <a:lnTo>
                        <a:pt x="1920" y="60"/>
                      </a:lnTo>
                      <a:lnTo>
                        <a:pt x="1918" y="62"/>
                      </a:lnTo>
                      <a:lnTo>
                        <a:pt x="1918" y="62"/>
                      </a:lnTo>
                      <a:lnTo>
                        <a:pt x="1918" y="62"/>
                      </a:lnTo>
                      <a:lnTo>
                        <a:pt x="1917" y="62"/>
                      </a:lnTo>
                      <a:lnTo>
                        <a:pt x="1917" y="59"/>
                      </a:lnTo>
                      <a:lnTo>
                        <a:pt x="1917" y="59"/>
                      </a:lnTo>
                      <a:lnTo>
                        <a:pt x="1917" y="59"/>
                      </a:lnTo>
                      <a:lnTo>
                        <a:pt x="1918" y="58"/>
                      </a:lnTo>
                      <a:close/>
                      <a:moveTo>
                        <a:pt x="2172" y="51"/>
                      </a:moveTo>
                      <a:lnTo>
                        <a:pt x="2173" y="51"/>
                      </a:lnTo>
                      <a:lnTo>
                        <a:pt x="2175" y="55"/>
                      </a:lnTo>
                      <a:lnTo>
                        <a:pt x="2176" y="55"/>
                      </a:lnTo>
                      <a:lnTo>
                        <a:pt x="2176" y="54"/>
                      </a:lnTo>
                      <a:lnTo>
                        <a:pt x="2176" y="54"/>
                      </a:lnTo>
                      <a:lnTo>
                        <a:pt x="2177" y="54"/>
                      </a:lnTo>
                      <a:lnTo>
                        <a:pt x="2177" y="58"/>
                      </a:lnTo>
                      <a:lnTo>
                        <a:pt x="2179" y="58"/>
                      </a:lnTo>
                      <a:lnTo>
                        <a:pt x="2179" y="59"/>
                      </a:lnTo>
                      <a:lnTo>
                        <a:pt x="2177" y="59"/>
                      </a:lnTo>
                      <a:lnTo>
                        <a:pt x="2177" y="60"/>
                      </a:lnTo>
                      <a:lnTo>
                        <a:pt x="2179" y="62"/>
                      </a:lnTo>
                      <a:lnTo>
                        <a:pt x="2177" y="62"/>
                      </a:lnTo>
                      <a:lnTo>
                        <a:pt x="2177" y="62"/>
                      </a:lnTo>
                      <a:lnTo>
                        <a:pt x="2177" y="62"/>
                      </a:lnTo>
                      <a:lnTo>
                        <a:pt x="2176" y="62"/>
                      </a:lnTo>
                      <a:lnTo>
                        <a:pt x="2176" y="62"/>
                      </a:lnTo>
                      <a:lnTo>
                        <a:pt x="2173" y="62"/>
                      </a:lnTo>
                      <a:lnTo>
                        <a:pt x="2172" y="58"/>
                      </a:lnTo>
                      <a:lnTo>
                        <a:pt x="2171" y="58"/>
                      </a:lnTo>
                      <a:lnTo>
                        <a:pt x="2172" y="51"/>
                      </a:lnTo>
                      <a:close/>
                      <a:moveTo>
                        <a:pt x="53" y="39"/>
                      </a:moveTo>
                      <a:lnTo>
                        <a:pt x="53" y="41"/>
                      </a:lnTo>
                      <a:lnTo>
                        <a:pt x="54" y="41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5"/>
                      </a:lnTo>
                      <a:lnTo>
                        <a:pt x="55" y="45"/>
                      </a:lnTo>
                      <a:lnTo>
                        <a:pt x="57" y="45"/>
                      </a:lnTo>
                      <a:lnTo>
                        <a:pt x="58" y="46"/>
                      </a:lnTo>
                      <a:lnTo>
                        <a:pt x="58" y="46"/>
                      </a:lnTo>
                      <a:lnTo>
                        <a:pt x="61" y="47"/>
                      </a:lnTo>
                      <a:lnTo>
                        <a:pt x="59" y="49"/>
                      </a:lnTo>
                      <a:lnTo>
                        <a:pt x="59" y="49"/>
                      </a:lnTo>
                      <a:lnTo>
                        <a:pt x="59" y="49"/>
                      </a:lnTo>
                      <a:lnTo>
                        <a:pt x="59" y="50"/>
                      </a:lnTo>
                      <a:lnTo>
                        <a:pt x="58" y="49"/>
                      </a:lnTo>
                      <a:lnTo>
                        <a:pt x="57" y="47"/>
                      </a:lnTo>
                      <a:lnTo>
                        <a:pt x="55" y="47"/>
                      </a:lnTo>
                      <a:lnTo>
                        <a:pt x="53" y="45"/>
                      </a:lnTo>
                      <a:lnTo>
                        <a:pt x="50" y="45"/>
                      </a:lnTo>
                      <a:lnTo>
                        <a:pt x="50" y="43"/>
                      </a:lnTo>
                      <a:lnTo>
                        <a:pt x="50" y="42"/>
                      </a:lnTo>
                      <a:lnTo>
                        <a:pt x="50" y="42"/>
                      </a:lnTo>
                      <a:lnTo>
                        <a:pt x="50" y="39"/>
                      </a:lnTo>
                      <a:lnTo>
                        <a:pt x="53" y="39"/>
                      </a:lnTo>
                      <a:close/>
                      <a:moveTo>
                        <a:pt x="1893" y="30"/>
                      </a:moveTo>
                      <a:lnTo>
                        <a:pt x="1895" y="30"/>
                      </a:lnTo>
                      <a:lnTo>
                        <a:pt x="1896" y="30"/>
                      </a:lnTo>
                      <a:lnTo>
                        <a:pt x="1896" y="32"/>
                      </a:lnTo>
                      <a:lnTo>
                        <a:pt x="1896" y="33"/>
                      </a:lnTo>
                      <a:lnTo>
                        <a:pt x="1896" y="34"/>
                      </a:lnTo>
                      <a:lnTo>
                        <a:pt x="1896" y="36"/>
                      </a:lnTo>
                      <a:lnTo>
                        <a:pt x="1893" y="36"/>
                      </a:lnTo>
                      <a:lnTo>
                        <a:pt x="1893" y="34"/>
                      </a:lnTo>
                      <a:lnTo>
                        <a:pt x="1893" y="34"/>
                      </a:lnTo>
                      <a:lnTo>
                        <a:pt x="1892" y="36"/>
                      </a:lnTo>
                      <a:lnTo>
                        <a:pt x="1891" y="36"/>
                      </a:lnTo>
                      <a:lnTo>
                        <a:pt x="1891" y="33"/>
                      </a:lnTo>
                      <a:lnTo>
                        <a:pt x="1892" y="30"/>
                      </a:lnTo>
                      <a:lnTo>
                        <a:pt x="1893" y="30"/>
                      </a:lnTo>
                      <a:lnTo>
                        <a:pt x="1893" y="30"/>
                      </a:lnTo>
                      <a:close/>
                      <a:moveTo>
                        <a:pt x="1114" y="12"/>
                      </a:moveTo>
                      <a:lnTo>
                        <a:pt x="1114" y="12"/>
                      </a:lnTo>
                      <a:lnTo>
                        <a:pt x="1116" y="12"/>
                      </a:lnTo>
                      <a:lnTo>
                        <a:pt x="1114" y="15"/>
                      </a:lnTo>
                      <a:lnTo>
                        <a:pt x="1117" y="16"/>
                      </a:lnTo>
                      <a:lnTo>
                        <a:pt x="1118" y="17"/>
                      </a:lnTo>
                      <a:lnTo>
                        <a:pt x="1118" y="19"/>
                      </a:lnTo>
                      <a:lnTo>
                        <a:pt x="1118" y="17"/>
                      </a:lnTo>
                      <a:lnTo>
                        <a:pt x="1120" y="17"/>
                      </a:lnTo>
                      <a:lnTo>
                        <a:pt x="1121" y="17"/>
                      </a:lnTo>
                      <a:lnTo>
                        <a:pt x="1121" y="20"/>
                      </a:lnTo>
                      <a:lnTo>
                        <a:pt x="1122" y="21"/>
                      </a:lnTo>
                      <a:lnTo>
                        <a:pt x="1122" y="22"/>
                      </a:lnTo>
                      <a:lnTo>
                        <a:pt x="1124" y="22"/>
                      </a:lnTo>
                      <a:lnTo>
                        <a:pt x="1124" y="25"/>
                      </a:lnTo>
                      <a:lnTo>
                        <a:pt x="1124" y="26"/>
                      </a:lnTo>
                      <a:lnTo>
                        <a:pt x="1124" y="29"/>
                      </a:lnTo>
                      <a:lnTo>
                        <a:pt x="1124" y="29"/>
                      </a:lnTo>
                      <a:lnTo>
                        <a:pt x="1124" y="34"/>
                      </a:lnTo>
                      <a:lnTo>
                        <a:pt x="1124" y="34"/>
                      </a:lnTo>
                      <a:lnTo>
                        <a:pt x="1124" y="36"/>
                      </a:lnTo>
                      <a:lnTo>
                        <a:pt x="1125" y="36"/>
                      </a:lnTo>
                      <a:lnTo>
                        <a:pt x="1125" y="37"/>
                      </a:lnTo>
                      <a:lnTo>
                        <a:pt x="1126" y="37"/>
                      </a:lnTo>
                      <a:lnTo>
                        <a:pt x="1126" y="39"/>
                      </a:lnTo>
                      <a:lnTo>
                        <a:pt x="1126" y="43"/>
                      </a:lnTo>
                      <a:lnTo>
                        <a:pt x="1125" y="46"/>
                      </a:lnTo>
                      <a:lnTo>
                        <a:pt x="1125" y="49"/>
                      </a:lnTo>
                      <a:lnTo>
                        <a:pt x="1124" y="50"/>
                      </a:lnTo>
                      <a:lnTo>
                        <a:pt x="1122" y="50"/>
                      </a:lnTo>
                      <a:lnTo>
                        <a:pt x="1122" y="49"/>
                      </a:lnTo>
                      <a:lnTo>
                        <a:pt x="1122" y="47"/>
                      </a:lnTo>
                      <a:lnTo>
                        <a:pt x="1121" y="46"/>
                      </a:lnTo>
                      <a:lnTo>
                        <a:pt x="1120" y="46"/>
                      </a:lnTo>
                      <a:lnTo>
                        <a:pt x="1120" y="45"/>
                      </a:lnTo>
                      <a:lnTo>
                        <a:pt x="1118" y="46"/>
                      </a:lnTo>
                      <a:lnTo>
                        <a:pt x="1118" y="49"/>
                      </a:lnTo>
                      <a:lnTo>
                        <a:pt x="1120" y="49"/>
                      </a:lnTo>
                      <a:lnTo>
                        <a:pt x="1120" y="54"/>
                      </a:lnTo>
                      <a:lnTo>
                        <a:pt x="1121" y="54"/>
                      </a:lnTo>
                      <a:lnTo>
                        <a:pt x="1121" y="57"/>
                      </a:lnTo>
                      <a:lnTo>
                        <a:pt x="1121" y="59"/>
                      </a:lnTo>
                      <a:lnTo>
                        <a:pt x="1120" y="59"/>
                      </a:lnTo>
                      <a:lnTo>
                        <a:pt x="1120" y="62"/>
                      </a:lnTo>
                      <a:lnTo>
                        <a:pt x="1121" y="62"/>
                      </a:lnTo>
                      <a:lnTo>
                        <a:pt x="1120" y="63"/>
                      </a:lnTo>
                      <a:lnTo>
                        <a:pt x="1118" y="64"/>
                      </a:lnTo>
                      <a:lnTo>
                        <a:pt x="1118" y="64"/>
                      </a:lnTo>
                      <a:lnTo>
                        <a:pt x="1117" y="70"/>
                      </a:lnTo>
                      <a:lnTo>
                        <a:pt x="1117" y="70"/>
                      </a:lnTo>
                      <a:lnTo>
                        <a:pt x="1118" y="71"/>
                      </a:lnTo>
                      <a:lnTo>
                        <a:pt x="1118" y="71"/>
                      </a:lnTo>
                      <a:lnTo>
                        <a:pt x="1117" y="71"/>
                      </a:lnTo>
                      <a:lnTo>
                        <a:pt x="1117" y="75"/>
                      </a:lnTo>
                      <a:lnTo>
                        <a:pt x="1117" y="75"/>
                      </a:lnTo>
                      <a:lnTo>
                        <a:pt x="1117" y="76"/>
                      </a:lnTo>
                      <a:lnTo>
                        <a:pt x="1116" y="76"/>
                      </a:lnTo>
                      <a:lnTo>
                        <a:pt x="1114" y="81"/>
                      </a:lnTo>
                      <a:lnTo>
                        <a:pt x="1113" y="81"/>
                      </a:lnTo>
                      <a:lnTo>
                        <a:pt x="1112" y="84"/>
                      </a:lnTo>
                      <a:lnTo>
                        <a:pt x="1112" y="84"/>
                      </a:lnTo>
                      <a:lnTo>
                        <a:pt x="1112" y="87"/>
                      </a:lnTo>
                      <a:lnTo>
                        <a:pt x="1111" y="87"/>
                      </a:lnTo>
                      <a:lnTo>
                        <a:pt x="1109" y="91"/>
                      </a:lnTo>
                      <a:lnTo>
                        <a:pt x="1109" y="91"/>
                      </a:lnTo>
                      <a:lnTo>
                        <a:pt x="1109" y="96"/>
                      </a:lnTo>
                      <a:lnTo>
                        <a:pt x="1109" y="96"/>
                      </a:lnTo>
                      <a:lnTo>
                        <a:pt x="1109" y="100"/>
                      </a:lnTo>
                      <a:lnTo>
                        <a:pt x="1108" y="100"/>
                      </a:lnTo>
                      <a:lnTo>
                        <a:pt x="1108" y="102"/>
                      </a:lnTo>
                      <a:lnTo>
                        <a:pt x="1108" y="102"/>
                      </a:lnTo>
                      <a:lnTo>
                        <a:pt x="1108" y="106"/>
                      </a:lnTo>
                      <a:lnTo>
                        <a:pt x="1107" y="106"/>
                      </a:lnTo>
                      <a:lnTo>
                        <a:pt x="1107" y="108"/>
                      </a:lnTo>
                      <a:lnTo>
                        <a:pt x="1105" y="109"/>
                      </a:lnTo>
                      <a:lnTo>
                        <a:pt x="1104" y="110"/>
                      </a:lnTo>
                      <a:lnTo>
                        <a:pt x="1105" y="111"/>
                      </a:lnTo>
                      <a:lnTo>
                        <a:pt x="1105" y="111"/>
                      </a:lnTo>
                      <a:lnTo>
                        <a:pt x="1105" y="111"/>
                      </a:lnTo>
                      <a:lnTo>
                        <a:pt x="1105" y="114"/>
                      </a:lnTo>
                      <a:lnTo>
                        <a:pt x="1104" y="114"/>
                      </a:lnTo>
                      <a:lnTo>
                        <a:pt x="1104" y="115"/>
                      </a:lnTo>
                      <a:lnTo>
                        <a:pt x="1104" y="115"/>
                      </a:lnTo>
                      <a:lnTo>
                        <a:pt x="1103" y="123"/>
                      </a:lnTo>
                      <a:lnTo>
                        <a:pt x="1101" y="123"/>
                      </a:lnTo>
                      <a:lnTo>
                        <a:pt x="1101" y="125"/>
                      </a:lnTo>
                      <a:lnTo>
                        <a:pt x="1100" y="125"/>
                      </a:lnTo>
                      <a:lnTo>
                        <a:pt x="1100" y="127"/>
                      </a:lnTo>
                      <a:lnTo>
                        <a:pt x="1099" y="127"/>
                      </a:lnTo>
                      <a:lnTo>
                        <a:pt x="1099" y="129"/>
                      </a:lnTo>
                      <a:lnTo>
                        <a:pt x="1099" y="129"/>
                      </a:lnTo>
                      <a:lnTo>
                        <a:pt x="1097" y="135"/>
                      </a:lnTo>
                      <a:lnTo>
                        <a:pt x="1097" y="135"/>
                      </a:lnTo>
                      <a:lnTo>
                        <a:pt x="1097" y="138"/>
                      </a:lnTo>
                      <a:lnTo>
                        <a:pt x="1096" y="138"/>
                      </a:lnTo>
                      <a:lnTo>
                        <a:pt x="1096" y="139"/>
                      </a:lnTo>
                      <a:lnTo>
                        <a:pt x="1096" y="139"/>
                      </a:lnTo>
                      <a:lnTo>
                        <a:pt x="1096" y="142"/>
                      </a:lnTo>
                      <a:lnTo>
                        <a:pt x="1095" y="142"/>
                      </a:lnTo>
                      <a:lnTo>
                        <a:pt x="1095" y="143"/>
                      </a:lnTo>
                      <a:lnTo>
                        <a:pt x="1093" y="144"/>
                      </a:lnTo>
                      <a:lnTo>
                        <a:pt x="1093" y="146"/>
                      </a:lnTo>
                      <a:lnTo>
                        <a:pt x="1091" y="148"/>
                      </a:lnTo>
                      <a:lnTo>
                        <a:pt x="1091" y="149"/>
                      </a:lnTo>
                      <a:lnTo>
                        <a:pt x="1087" y="149"/>
                      </a:lnTo>
                      <a:lnTo>
                        <a:pt x="1086" y="151"/>
                      </a:lnTo>
                      <a:lnTo>
                        <a:pt x="1084" y="151"/>
                      </a:lnTo>
                      <a:lnTo>
                        <a:pt x="1084" y="151"/>
                      </a:lnTo>
                      <a:lnTo>
                        <a:pt x="1082" y="152"/>
                      </a:lnTo>
                      <a:lnTo>
                        <a:pt x="1079" y="153"/>
                      </a:lnTo>
                      <a:lnTo>
                        <a:pt x="1078" y="152"/>
                      </a:lnTo>
                      <a:lnTo>
                        <a:pt x="1076" y="151"/>
                      </a:lnTo>
                      <a:lnTo>
                        <a:pt x="1075" y="149"/>
                      </a:lnTo>
                      <a:lnTo>
                        <a:pt x="1073" y="149"/>
                      </a:lnTo>
                      <a:lnTo>
                        <a:pt x="1071" y="148"/>
                      </a:lnTo>
                      <a:lnTo>
                        <a:pt x="1070" y="148"/>
                      </a:lnTo>
                      <a:lnTo>
                        <a:pt x="1070" y="147"/>
                      </a:lnTo>
                      <a:lnTo>
                        <a:pt x="1070" y="147"/>
                      </a:lnTo>
                      <a:lnTo>
                        <a:pt x="1070" y="147"/>
                      </a:lnTo>
                      <a:lnTo>
                        <a:pt x="1069" y="147"/>
                      </a:lnTo>
                      <a:lnTo>
                        <a:pt x="1069" y="147"/>
                      </a:lnTo>
                      <a:lnTo>
                        <a:pt x="1069" y="147"/>
                      </a:lnTo>
                      <a:lnTo>
                        <a:pt x="1069" y="146"/>
                      </a:lnTo>
                      <a:lnTo>
                        <a:pt x="1067" y="146"/>
                      </a:lnTo>
                      <a:lnTo>
                        <a:pt x="1067" y="142"/>
                      </a:lnTo>
                      <a:lnTo>
                        <a:pt x="1066" y="142"/>
                      </a:lnTo>
                      <a:lnTo>
                        <a:pt x="1066" y="139"/>
                      </a:lnTo>
                      <a:lnTo>
                        <a:pt x="1065" y="139"/>
                      </a:lnTo>
                      <a:lnTo>
                        <a:pt x="1065" y="138"/>
                      </a:lnTo>
                      <a:lnTo>
                        <a:pt x="1065" y="138"/>
                      </a:lnTo>
                      <a:lnTo>
                        <a:pt x="1065" y="134"/>
                      </a:lnTo>
                      <a:lnTo>
                        <a:pt x="1063" y="134"/>
                      </a:lnTo>
                      <a:lnTo>
                        <a:pt x="1063" y="132"/>
                      </a:lnTo>
                      <a:lnTo>
                        <a:pt x="1063" y="132"/>
                      </a:lnTo>
                      <a:lnTo>
                        <a:pt x="1063" y="130"/>
                      </a:lnTo>
                      <a:lnTo>
                        <a:pt x="1061" y="129"/>
                      </a:lnTo>
                      <a:lnTo>
                        <a:pt x="1059" y="125"/>
                      </a:lnTo>
                      <a:lnTo>
                        <a:pt x="1059" y="125"/>
                      </a:lnTo>
                      <a:lnTo>
                        <a:pt x="1059" y="123"/>
                      </a:lnTo>
                      <a:lnTo>
                        <a:pt x="1058" y="123"/>
                      </a:lnTo>
                      <a:lnTo>
                        <a:pt x="1058" y="122"/>
                      </a:lnTo>
                      <a:lnTo>
                        <a:pt x="1058" y="122"/>
                      </a:lnTo>
                      <a:lnTo>
                        <a:pt x="1058" y="119"/>
                      </a:lnTo>
                      <a:lnTo>
                        <a:pt x="1058" y="115"/>
                      </a:lnTo>
                      <a:lnTo>
                        <a:pt x="1058" y="115"/>
                      </a:lnTo>
                      <a:lnTo>
                        <a:pt x="1058" y="115"/>
                      </a:lnTo>
                      <a:lnTo>
                        <a:pt x="1058" y="114"/>
                      </a:lnTo>
                      <a:lnTo>
                        <a:pt x="1058" y="114"/>
                      </a:lnTo>
                      <a:lnTo>
                        <a:pt x="1058" y="111"/>
                      </a:lnTo>
                      <a:lnTo>
                        <a:pt x="1059" y="111"/>
                      </a:lnTo>
                      <a:lnTo>
                        <a:pt x="1059" y="108"/>
                      </a:lnTo>
                      <a:lnTo>
                        <a:pt x="1061" y="108"/>
                      </a:lnTo>
                      <a:lnTo>
                        <a:pt x="1062" y="105"/>
                      </a:lnTo>
                      <a:lnTo>
                        <a:pt x="1063" y="104"/>
                      </a:lnTo>
                      <a:lnTo>
                        <a:pt x="1065" y="102"/>
                      </a:lnTo>
                      <a:lnTo>
                        <a:pt x="1063" y="102"/>
                      </a:lnTo>
                      <a:lnTo>
                        <a:pt x="1063" y="100"/>
                      </a:lnTo>
                      <a:lnTo>
                        <a:pt x="1069" y="96"/>
                      </a:lnTo>
                      <a:lnTo>
                        <a:pt x="1069" y="93"/>
                      </a:lnTo>
                      <a:lnTo>
                        <a:pt x="1070" y="93"/>
                      </a:lnTo>
                      <a:lnTo>
                        <a:pt x="1070" y="92"/>
                      </a:lnTo>
                      <a:lnTo>
                        <a:pt x="1071" y="91"/>
                      </a:lnTo>
                      <a:lnTo>
                        <a:pt x="1071" y="89"/>
                      </a:lnTo>
                      <a:lnTo>
                        <a:pt x="1071" y="88"/>
                      </a:lnTo>
                      <a:lnTo>
                        <a:pt x="1071" y="87"/>
                      </a:lnTo>
                      <a:lnTo>
                        <a:pt x="1070" y="84"/>
                      </a:lnTo>
                      <a:lnTo>
                        <a:pt x="1069" y="84"/>
                      </a:lnTo>
                      <a:lnTo>
                        <a:pt x="1069" y="81"/>
                      </a:lnTo>
                      <a:lnTo>
                        <a:pt x="1069" y="81"/>
                      </a:lnTo>
                      <a:lnTo>
                        <a:pt x="1069" y="76"/>
                      </a:lnTo>
                      <a:lnTo>
                        <a:pt x="1067" y="76"/>
                      </a:lnTo>
                      <a:lnTo>
                        <a:pt x="1067" y="74"/>
                      </a:lnTo>
                      <a:lnTo>
                        <a:pt x="1066" y="74"/>
                      </a:lnTo>
                      <a:lnTo>
                        <a:pt x="1067" y="72"/>
                      </a:lnTo>
                      <a:lnTo>
                        <a:pt x="1066" y="70"/>
                      </a:lnTo>
                      <a:lnTo>
                        <a:pt x="1065" y="67"/>
                      </a:lnTo>
                      <a:lnTo>
                        <a:pt x="1066" y="64"/>
                      </a:lnTo>
                      <a:lnTo>
                        <a:pt x="1066" y="64"/>
                      </a:lnTo>
                      <a:lnTo>
                        <a:pt x="1066" y="63"/>
                      </a:lnTo>
                      <a:lnTo>
                        <a:pt x="1069" y="62"/>
                      </a:lnTo>
                      <a:lnTo>
                        <a:pt x="1070" y="57"/>
                      </a:lnTo>
                      <a:lnTo>
                        <a:pt x="1070" y="58"/>
                      </a:lnTo>
                      <a:lnTo>
                        <a:pt x="1071" y="57"/>
                      </a:lnTo>
                      <a:lnTo>
                        <a:pt x="1073" y="55"/>
                      </a:lnTo>
                      <a:lnTo>
                        <a:pt x="1074" y="54"/>
                      </a:lnTo>
                      <a:lnTo>
                        <a:pt x="1075" y="53"/>
                      </a:lnTo>
                      <a:lnTo>
                        <a:pt x="1076" y="53"/>
                      </a:lnTo>
                      <a:lnTo>
                        <a:pt x="1078" y="51"/>
                      </a:lnTo>
                      <a:lnTo>
                        <a:pt x="1079" y="51"/>
                      </a:lnTo>
                      <a:lnTo>
                        <a:pt x="1080" y="51"/>
                      </a:lnTo>
                      <a:lnTo>
                        <a:pt x="1082" y="51"/>
                      </a:lnTo>
                      <a:lnTo>
                        <a:pt x="1082" y="50"/>
                      </a:lnTo>
                      <a:lnTo>
                        <a:pt x="1083" y="49"/>
                      </a:lnTo>
                      <a:lnTo>
                        <a:pt x="1084" y="49"/>
                      </a:lnTo>
                      <a:lnTo>
                        <a:pt x="1087" y="49"/>
                      </a:lnTo>
                      <a:lnTo>
                        <a:pt x="1088" y="49"/>
                      </a:lnTo>
                      <a:lnTo>
                        <a:pt x="1090" y="49"/>
                      </a:lnTo>
                      <a:lnTo>
                        <a:pt x="1091" y="47"/>
                      </a:lnTo>
                      <a:lnTo>
                        <a:pt x="1092" y="46"/>
                      </a:lnTo>
                      <a:lnTo>
                        <a:pt x="1095" y="46"/>
                      </a:lnTo>
                      <a:lnTo>
                        <a:pt x="1095" y="47"/>
                      </a:lnTo>
                      <a:lnTo>
                        <a:pt x="1096" y="47"/>
                      </a:lnTo>
                      <a:lnTo>
                        <a:pt x="1096" y="41"/>
                      </a:lnTo>
                      <a:lnTo>
                        <a:pt x="1096" y="39"/>
                      </a:lnTo>
                      <a:lnTo>
                        <a:pt x="1097" y="39"/>
                      </a:lnTo>
                      <a:lnTo>
                        <a:pt x="1100" y="41"/>
                      </a:lnTo>
                      <a:lnTo>
                        <a:pt x="1100" y="41"/>
                      </a:lnTo>
                      <a:lnTo>
                        <a:pt x="1100" y="41"/>
                      </a:lnTo>
                      <a:lnTo>
                        <a:pt x="1100" y="38"/>
                      </a:lnTo>
                      <a:lnTo>
                        <a:pt x="1103" y="38"/>
                      </a:lnTo>
                      <a:lnTo>
                        <a:pt x="1103" y="37"/>
                      </a:lnTo>
                      <a:lnTo>
                        <a:pt x="1103" y="37"/>
                      </a:lnTo>
                      <a:lnTo>
                        <a:pt x="1101" y="37"/>
                      </a:lnTo>
                      <a:lnTo>
                        <a:pt x="1103" y="36"/>
                      </a:lnTo>
                      <a:lnTo>
                        <a:pt x="1103" y="36"/>
                      </a:lnTo>
                      <a:lnTo>
                        <a:pt x="1103" y="36"/>
                      </a:lnTo>
                      <a:lnTo>
                        <a:pt x="1103" y="34"/>
                      </a:lnTo>
                      <a:lnTo>
                        <a:pt x="1104" y="34"/>
                      </a:lnTo>
                      <a:lnTo>
                        <a:pt x="1104" y="33"/>
                      </a:lnTo>
                      <a:lnTo>
                        <a:pt x="1104" y="30"/>
                      </a:lnTo>
                      <a:lnTo>
                        <a:pt x="1103" y="30"/>
                      </a:lnTo>
                      <a:lnTo>
                        <a:pt x="1104" y="29"/>
                      </a:lnTo>
                      <a:lnTo>
                        <a:pt x="1105" y="29"/>
                      </a:lnTo>
                      <a:lnTo>
                        <a:pt x="1105" y="30"/>
                      </a:lnTo>
                      <a:lnTo>
                        <a:pt x="1105" y="30"/>
                      </a:lnTo>
                      <a:lnTo>
                        <a:pt x="1105" y="30"/>
                      </a:lnTo>
                      <a:lnTo>
                        <a:pt x="1107" y="29"/>
                      </a:lnTo>
                      <a:lnTo>
                        <a:pt x="1107" y="28"/>
                      </a:lnTo>
                      <a:lnTo>
                        <a:pt x="1109" y="28"/>
                      </a:lnTo>
                      <a:lnTo>
                        <a:pt x="1109" y="28"/>
                      </a:lnTo>
                      <a:lnTo>
                        <a:pt x="1111" y="28"/>
                      </a:lnTo>
                      <a:lnTo>
                        <a:pt x="1111" y="26"/>
                      </a:lnTo>
                      <a:lnTo>
                        <a:pt x="1111" y="26"/>
                      </a:lnTo>
                      <a:lnTo>
                        <a:pt x="1109" y="26"/>
                      </a:lnTo>
                      <a:lnTo>
                        <a:pt x="1109" y="25"/>
                      </a:lnTo>
                      <a:lnTo>
                        <a:pt x="1111" y="25"/>
                      </a:lnTo>
                      <a:lnTo>
                        <a:pt x="1111" y="20"/>
                      </a:lnTo>
                      <a:lnTo>
                        <a:pt x="1111" y="20"/>
                      </a:lnTo>
                      <a:lnTo>
                        <a:pt x="1111" y="16"/>
                      </a:lnTo>
                      <a:lnTo>
                        <a:pt x="1112" y="16"/>
                      </a:lnTo>
                      <a:lnTo>
                        <a:pt x="1112" y="12"/>
                      </a:lnTo>
                      <a:lnTo>
                        <a:pt x="1114" y="12"/>
                      </a:lnTo>
                      <a:close/>
                      <a:moveTo>
                        <a:pt x="1841" y="7"/>
                      </a:moveTo>
                      <a:lnTo>
                        <a:pt x="1844" y="7"/>
                      </a:lnTo>
                      <a:lnTo>
                        <a:pt x="1842" y="9"/>
                      </a:lnTo>
                      <a:lnTo>
                        <a:pt x="1841" y="9"/>
                      </a:lnTo>
                      <a:lnTo>
                        <a:pt x="1841" y="8"/>
                      </a:lnTo>
                      <a:lnTo>
                        <a:pt x="1841" y="7"/>
                      </a:lnTo>
                      <a:close/>
                      <a:moveTo>
                        <a:pt x="1837" y="7"/>
                      </a:moveTo>
                      <a:lnTo>
                        <a:pt x="1837" y="7"/>
                      </a:lnTo>
                      <a:lnTo>
                        <a:pt x="1837" y="7"/>
                      </a:lnTo>
                      <a:lnTo>
                        <a:pt x="1838" y="8"/>
                      </a:lnTo>
                      <a:lnTo>
                        <a:pt x="1838" y="11"/>
                      </a:lnTo>
                      <a:lnTo>
                        <a:pt x="1836" y="11"/>
                      </a:lnTo>
                      <a:lnTo>
                        <a:pt x="1836" y="9"/>
                      </a:lnTo>
                      <a:lnTo>
                        <a:pt x="1836" y="8"/>
                      </a:lnTo>
                      <a:lnTo>
                        <a:pt x="1836" y="8"/>
                      </a:lnTo>
                      <a:lnTo>
                        <a:pt x="1836" y="8"/>
                      </a:lnTo>
                      <a:lnTo>
                        <a:pt x="1837" y="7"/>
                      </a:lnTo>
                      <a:close/>
                      <a:moveTo>
                        <a:pt x="1844" y="5"/>
                      </a:moveTo>
                      <a:lnTo>
                        <a:pt x="1845" y="5"/>
                      </a:lnTo>
                      <a:lnTo>
                        <a:pt x="1846" y="5"/>
                      </a:lnTo>
                      <a:lnTo>
                        <a:pt x="1846" y="7"/>
                      </a:lnTo>
                      <a:lnTo>
                        <a:pt x="1846" y="7"/>
                      </a:lnTo>
                      <a:lnTo>
                        <a:pt x="1846" y="7"/>
                      </a:lnTo>
                      <a:lnTo>
                        <a:pt x="1846" y="7"/>
                      </a:lnTo>
                      <a:lnTo>
                        <a:pt x="1846" y="8"/>
                      </a:lnTo>
                      <a:lnTo>
                        <a:pt x="1844" y="8"/>
                      </a:lnTo>
                      <a:lnTo>
                        <a:pt x="1844" y="8"/>
                      </a:lnTo>
                      <a:lnTo>
                        <a:pt x="1844" y="8"/>
                      </a:lnTo>
                      <a:lnTo>
                        <a:pt x="1844" y="8"/>
                      </a:lnTo>
                      <a:lnTo>
                        <a:pt x="1844" y="8"/>
                      </a:lnTo>
                      <a:lnTo>
                        <a:pt x="1844" y="7"/>
                      </a:lnTo>
                      <a:lnTo>
                        <a:pt x="1844" y="5"/>
                      </a:lnTo>
                      <a:close/>
                      <a:moveTo>
                        <a:pt x="1944" y="0"/>
                      </a:moveTo>
                      <a:lnTo>
                        <a:pt x="1946" y="5"/>
                      </a:lnTo>
                      <a:lnTo>
                        <a:pt x="1948" y="7"/>
                      </a:lnTo>
                      <a:lnTo>
                        <a:pt x="1948" y="11"/>
                      </a:lnTo>
                      <a:lnTo>
                        <a:pt x="1951" y="12"/>
                      </a:lnTo>
                      <a:lnTo>
                        <a:pt x="1951" y="16"/>
                      </a:lnTo>
                      <a:lnTo>
                        <a:pt x="1951" y="16"/>
                      </a:lnTo>
                      <a:lnTo>
                        <a:pt x="1952" y="17"/>
                      </a:lnTo>
                      <a:lnTo>
                        <a:pt x="1954" y="19"/>
                      </a:lnTo>
                      <a:lnTo>
                        <a:pt x="1954" y="21"/>
                      </a:lnTo>
                      <a:lnTo>
                        <a:pt x="1955" y="22"/>
                      </a:lnTo>
                      <a:lnTo>
                        <a:pt x="1956" y="24"/>
                      </a:lnTo>
                      <a:lnTo>
                        <a:pt x="1956" y="26"/>
                      </a:lnTo>
                      <a:lnTo>
                        <a:pt x="1956" y="29"/>
                      </a:lnTo>
                      <a:lnTo>
                        <a:pt x="1955" y="30"/>
                      </a:lnTo>
                      <a:lnTo>
                        <a:pt x="1955" y="30"/>
                      </a:lnTo>
                      <a:lnTo>
                        <a:pt x="1955" y="37"/>
                      </a:lnTo>
                      <a:lnTo>
                        <a:pt x="1959" y="38"/>
                      </a:lnTo>
                      <a:lnTo>
                        <a:pt x="1959" y="38"/>
                      </a:lnTo>
                      <a:lnTo>
                        <a:pt x="1959" y="37"/>
                      </a:lnTo>
                      <a:lnTo>
                        <a:pt x="1960" y="37"/>
                      </a:lnTo>
                      <a:lnTo>
                        <a:pt x="1960" y="36"/>
                      </a:lnTo>
                      <a:lnTo>
                        <a:pt x="1961" y="36"/>
                      </a:lnTo>
                      <a:lnTo>
                        <a:pt x="1961" y="34"/>
                      </a:lnTo>
                      <a:lnTo>
                        <a:pt x="1964" y="34"/>
                      </a:lnTo>
                      <a:lnTo>
                        <a:pt x="1964" y="38"/>
                      </a:lnTo>
                      <a:lnTo>
                        <a:pt x="1965" y="38"/>
                      </a:lnTo>
                      <a:lnTo>
                        <a:pt x="1965" y="39"/>
                      </a:lnTo>
                      <a:lnTo>
                        <a:pt x="1967" y="39"/>
                      </a:lnTo>
                      <a:lnTo>
                        <a:pt x="1968" y="41"/>
                      </a:lnTo>
                      <a:lnTo>
                        <a:pt x="1971" y="41"/>
                      </a:lnTo>
                      <a:lnTo>
                        <a:pt x="1971" y="43"/>
                      </a:lnTo>
                      <a:lnTo>
                        <a:pt x="1971" y="43"/>
                      </a:lnTo>
                      <a:lnTo>
                        <a:pt x="1971" y="46"/>
                      </a:lnTo>
                      <a:lnTo>
                        <a:pt x="1971" y="46"/>
                      </a:lnTo>
                      <a:lnTo>
                        <a:pt x="1971" y="49"/>
                      </a:lnTo>
                      <a:lnTo>
                        <a:pt x="1971" y="49"/>
                      </a:lnTo>
                      <a:lnTo>
                        <a:pt x="1971" y="53"/>
                      </a:lnTo>
                      <a:lnTo>
                        <a:pt x="1971" y="53"/>
                      </a:lnTo>
                      <a:lnTo>
                        <a:pt x="1971" y="54"/>
                      </a:lnTo>
                      <a:lnTo>
                        <a:pt x="1971" y="54"/>
                      </a:lnTo>
                      <a:lnTo>
                        <a:pt x="1971" y="55"/>
                      </a:lnTo>
                      <a:lnTo>
                        <a:pt x="1971" y="55"/>
                      </a:lnTo>
                      <a:lnTo>
                        <a:pt x="1972" y="58"/>
                      </a:lnTo>
                      <a:lnTo>
                        <a:pt x="1973" y="58"/>
                      </a:lnTo>
                      <a:lnTo>
                        <a:pt x="1973" y="60"/>
                      </a:lnTo>
                      <a:lnTo>
                        <a:pt x="1976" y="62"/>
                      </a:lnTo>
                      <a:lnTo>
                        <a:pt x="1976" y="64"/>
                      </a:lnTo>
                      <a:lnTo>
                        <a:pt x="1976" y="64"/>
                      </a:lnTo>
                      <a:lnTo>
                        <a:pt x="1977" y="67"/>
                      </a:lnTo>
                      <a:lnTo>
                        <a:pt x="1977" y="67"/>
                      </a:lnTo>
                      <a:lnTo>
                        <a:pt x="1977" y="76"/>
                      </a:lnTo>
                      <a:lnTo>
                        <a:pt x="1978" y="76"/>
                      </a:lnTo>
                      <a:lnTo>
                        <a:pt x="1978" y="77"/>
                      </a:lnTo>
                      <a:lnTo>
                        <a:pt x="1978" y="77"/>
                      </a:lnTo>
                      <a:lnTo>
                        <a:pt x="1978" y="80"/>
                      </a:lnTo>
                      <a:lnTo>
                        <a:pt x="1978" y="80"/>
                      </a:lnTo>
                      <a:lnTo>
                        <a:pt x="1978" y="83"/>
                      </a:lnTo>
                      <a:lnTo>
                        <a:pt x="1978" y="84"/>
                      </a:lnTo>
                      <a:lnTo>
                        <a:pt x="1978" y="85"/>
                      </a:lnTo>
                      <a:lnTo>
                        <a:pt x="1981" y="87"/>
                      </a:lnTo>
                      <a:lnTo>
                        <a:pt x="1981" y="87"/>
                      </a:lnTo>
                      <a:lnTo>
                        <a:pt x="1981" y="88"/>
                      </a:lnTo>
                      <a:lnTo>
                        <a:pt x="1988" y="88"/>
                      </a:lnTo>
                      <a:lnTo>
                        <a:pt x="1988" y="91"/>
                      </a:lnTo>
                      <a:lnTo>
                        <a:pt x="1989" y="92"/>
                      </a:lnTo>
                      <a:lnTo>
                        <a:pt x="1992" y="92"/>
                      </a:lnTo>
                      <a:lnTo>
                        <a:pt x="1992" y="91"/>
                      </a:lnTo>
                      <a:lnTo>
                        <a:pt x="1993" y="91"/>
                      </a:lnTo>
                      <a:lnTo>
                        <a:pt x="1993" y="92"/>
                      </a:lnTo>
                      <a:lnTo>
                        <a:pt x="1995" y="92"/>
                      </a:lnTo>
                      <a:lnTo>
                        <a:pt x="1997" y="96"/>
                      </a:lnTo>
                      <a:lnTo>
                        <a:pt x="2001" y="97"/>
                      </a:lnTo>
                      <a:lnTo>
                        <a:pt x="2001" y="97"/>
                      </a:lnTo>
                      <a:lnTo>
                        <a:pt x="2002" y="98"/>
                      </a:lnTo>
                      <a:lnTo>
                        <a:pt x="2002" y="101"/>
                      </a:lnTo>
                      <a:lnTo>
                        <a:pt x="2001" y="101"/>
                      </a:lnTo>
                      <a:lnTo>
                        <a:pt x="2001" y="102"/>
                      </a:lnTo>
                      <a:lnTo>
                        <a:pt x="2001" y="105"/>
                      </a:lnTo>
                      <a:lnTo>
                        <a:pt x="2002" y="105"/>
                      </a:lnTo>
                      <a:lnTo>
                        <a:pt x="2002" y="106"/>
                      </a:lnTo>
                      <a:lnTo>
                        <a:pt x="2003" y="106"/>
                      </a:lnTo>
                      <a:lnTo>
                        <a:pt x="2005" y="108"/>
                      </a:lnTo>
                      <a:lnTo>
                        <a:pt x="2006" y="108"/>
                      </a:lnTo>
                      <a:lnTo>
                        <a:pt x="2006" y="109"/>
                      </a:lnTo>
                      <a:lnTo>
                        <a:pt x="2006" y="109"/>
                      </a:lnTo>
                      <a:lnTo>
                        <a:pt x="2006" y="111"/>
                      </a:lnTo>
                      <a:lnTo>
                        <a:pt x="2007" y="111"/>
                      </a:lnTo>
                      <a:lnTo>
                        <a:pt x="2007" y="115"/>
                      </a:lnTo>
                      <a:lnTo>
                        <a:pt x="2006" y="115"/>
                      </a:lnTo>
                      <a:lnTo>
                        <a:pt x="2006" y="118"/>
                      </a:lnTo>
                      <a:lnTo>
                        <a:pt x="2007" y="119"/>
                      </a:lnTo>
                      <a:lnTo>
                        <a:pt x="2007" y="121"/>
                      </a:lnTo>
                      <a:lnTo>
                        <a:pt x="2009" y="122"/>
                      </a:lnTo>
                      <a:lnTo>
                        <a:pt x="2010" y="122"/>
                      </a:lnTo>
                      <a:lnTo>
                        <a:pt x="2011" y="122"/>
                      </a:lnTo>
                      <a:lnTo>
                        <a:pt x="2011" y="121"/>
                      </a:lnTo>
                      <a:lnTo>
                        <a:pt x="2012" y="121"/>
                      </a:lnTo>
                      <a:lnTo>
                        <a:pt x="2012" y="122"/>
                      </a:lnTo>
                      <a:lnTo>
                        <a:pt x="2015" y="123"/>
                      </a:lnTo>
                      <a:lnTo>
                        <a:pt x="2016" y="125"/>
                      </a:lnTo>
                      <a:lnTo>
                        <a:pt x="2016" y="126"/>
                      </a:lnTo>
                      <a:lnTo>
                        <a:pt x="2018" y="126"/>
                      </a:lnTo>
                      <a:lnTo>
                        <a:pt x="2018" y="135"/>
                      </a:lnTo>
                      <a:lnTo>
                        <a:pt x="2018" y="135"/>
                      </a:lnTo>
                      <a:lnTo>
                        <a:pt x="2019" y="136"/>
                      </a:lnTo>
                      <a:lnTo>
                        <a:pt x="2019" y="136"/>
                      </a:lnTo>
                      <a:lnTo>
                        <a:pt x="2019" y="136"/>
                      </a:lnTo>
                      <a:lnTo>
                        <a:pt x="2019" y="138"/>
                      </a:lnTo>
                      <a:lnTo>
                        <a:pt x="2020" y="138"/>
                      </a:lnTo>
                      <a:lnTo>
                        <a:pt x="2020" y="138"/>
                      </a:lnTo>
                      <a:lnTo>
                        <a:pt x="2024" y="140"/>
                      </a:lnTo>
                      <a:lnTo>
                        <a:pt x="2027" y="144"/>
                      </a:lnTo>
                      <a:lnTo>
                        <a:pt x="2027" y="147"/>
                      </a:lnTo>
                      <a:lnTo>
                        <a:pt x="2029" y="148"/>
                      </a:lnTo>
                      <a:lnTo>
                        <a:pt x="2029" y="148"/>
                      </a:lnTo>
                      <a:lnTo>
                        <a:pt x="2031" y="149"/>
                      </a:lnTo>
                      <a:lnTo>
                        <a:pt x="2031" y="152"/>
                      </a:lnTo>
                      <a:lnTo>
                        <a:pt x="2032" y="152"/>
                      </a:lnTo>
                      <a:lnTo>
                        <a:pt x="2032" y="153"/>
                      </a:lnTo>
                      <a:lnTo>
                        <a:pt x="2035" y="153"/>
                      </a:lnTo>
                      <a:lnTo>
                        <a:pt x="2035" y="157"/>
                      </a:lnTo>
                      <a:lnTo>
                        <a:pt x="2036" y="157"/>
                      </a:lnTo>
                      <a:lnTo>
                        <a:pt x="2036" y="161"/>
                      </a:lnTo>
                      <a:lnTo>
                        <a:pt x="2036" y="161"/>
                      </a:lnTo>
                      <a:lnTo>
                        <a:pt x="2036" y="163"/>
                      </a:lnTo>
                      <a:lnTo>
                        <a:pt x="2037" y="163"/>
                      </a:lnTo>
                      <a:lnTo>
                        <a:pt x="2035" y="164"/>
                      </a:lnTo>
                      <a:lnTo>
                        <a:pt x="2035" y="166"/>
                      </a:lnTo>
                      <a:lnTo>
                        <a:pt x="2035" y="166"/>
                      </a:lnTo>
                      <a:lnTo>
                        <a:pt x="2035" y="166"/>
                      </a:lnTo>
                      <a:lnTo>
                        <a:pt x="2035" y="168"/>
                      </a:lnTo>
                      <a:lnTo>
                        <a:pt x="2035" y="168"/>
                      </a:lnTo>
                      <a:lnTo>
                        <a:pt x="2035" y="170"/>
                      </a:lnTo>
                      <a:lnTo>
                        <a:pt x="2036" y="170"/>
                      </a:lnTo>
                      <a:lnTo>
                        <a:pt x="2036" y="173"/>
                      </a:lnTo>
                      <a:lnTo>
                        <a:pt x="2035" y="173"/>
                      </a:lnTo>
                      <a:lnTo>
                        <a:pt x="2036" y="178"/>
                      </a:lnTo>
                      <a:lnTo>
                        <a:pt x="2037" y="178"/>
                      </a:lnTo>
                      <a:lnTo>
                        <a:pt x="2037" y="180"/>
                      </a:lnTo>
                      <a:lnTo>
                        <a:pt x="2037" y="180"/>
                      </a:lnTo>
                      <a:lnTo>
                        <a:pt x="2037" y="182"/>
                      </a:lnTo>
                      <a:lnTo>
                        <a:pt x="2040" y="183"/>
                      </a:lnTo>
                      <a:lnTo>
                        <a:pt x="2040" y="185"/>
                      </a:lnTo>
                      <a:lnTo>
                        <a:pt x="2041" y="185"/>
                      </a:lnTo>
                      <a:lnTo>
                        <a:pt x="2041" y="191"/>
                      </a:lnTo>
                      <a:lnTo>
                        <a:pt x="2039" y="194"/>
                      </a:lnTo>
                      <a:lnTo>
                        <a:pt x="2039" y="194"/>
                      </a:lnTo>
                      <a:lnTo>
                        <a:pt x="2040" y="195"/>
                      </a:lnTo>
                      <a:lnTo>
                        <a:pt x="2040" y="197"/>
                      </a:lnTo>
                      <a:lnTo>
                        <a:pt x="2039" y="197"/>
                      </a:lnTo>
                      <a:lnTo>
                        <a:pt x="2037" y="198"/>
                      </a:lnTo>
                      <a:lnTo>
                        <a:pt x="2037" y="198"/>
                      </a:lnTo>
                      <a:lnTo>
                        <a:pt x="2037" y="199"/>
                      </a:lnTo>
                      <a:lnTo>
                        <a:pt x="2039" y="199"/>
                      </a:lnTo>
                      <a:lnTo>
                        <a:pt x="2039" y="201"/>
                      </a:lnTo>
                      <a:lnTo>
                        <a:pt x="2039" y="202"/>
                      </a:lnTo>
                      <a:lnTo>
                        <a:pt x="2037" y="204"/>
                      </a:lnTo>
                      <a:lnTo>
                        <a:pt x="2037" y="206"/>
                      </a:lnTo>
                      <a:lnTo>
                        <a:pt x="2037" y="210"/>
                      </a:lnTo>
                      <a:lnTo>
                        <a:pt x="2037" y="210"/>
                      </a:lnTo>
                      <a:lnTo>
                        <a:pt x="2039" y="210"/>
                      </a:lnTo>
                      <a:lnTo>
                        <a:pt x="2039" y="211"/>
                      </a:lnTo>
                      <a:lnTo>
                        <a:pt x="2037" y="211"/>
                      </a:lnTo>
                      <a:lnTo>
                        <a:pt x="2037" y="212"/>
                      </a:lnTo>
                      <a:lnTo>
                        <a:pt x="2037" y="212"/>
                      </a:lnTo>
                      <a:lnTo>
                        <a:pt x="2037" y="214"/>
                      </a:lnTo>
                      <a:lnTo>
                        <a:pt x="2037" y="215"/>
                      </a:lnTo>
                      <a:lnTo>
                        <a:pt x="2037" y="218"/>
                      </a:lnTo>
                      <a:lnTo>
                        <a:pt x="2037" y="218"/>
                      </a:lnTo>
                      <a:lnTo>
                        <a:pt x="2035" y="225"/>
                      </a:lnTo>
                      <a:lnTo>
                        <a:pt x="2033" y="225"/>
                      </a:lnTo>
                      <a:lnTo>
                        <a:pt x="2033" y="227"/>
                      </a:lnTo>
                      <a:lnTo>
                        <a:pt x="2032" y="227"/>
                      </a:lnTo>
                      <a:lnTo>
                        <a:pt x="2032" y="227"/>
                      </a:lnTo>
                      <a:lnTo>
                        <a:pt x="2032" y="229"/>
                      </a:lnTo>
                      <a:lnTo>
                        <a:pt x="2032" y="229"/>
                      </a:lnTo>
                      <a:lnTo>
                        <a:pt x="2032" y="232"/>
                      </a:lnTo>
                      <a:lnTo>
                        <a:pt x="2028" y="233"/>
                      </a:lnTo>
                      <a:lnTo>
                        <a:pt x="2028" y="235"/>
                      </a:lnTo>
                      <a:lnTo>
                        <a:pt x="2027" y="236"/>
                      </a:lnTo>
                      <a:lnTo>
                        <a:pt x="2027" y="236"/>
                      </a:lnTo>
                      <a:lnTo>
                        <a:pt x="2024" y="236"/>
                      </a:lnTo>
                      <a:lnTo>
                        <a:pt x="2024" y="237"/>
                      </a:lnTo>
                      <a:lnTo>
                        <a:pt x="2023" y="238"/>
                      </a:lnTo>
                      <a:lnTo>
                        <a:pt x="2023" y="240"/>
                      </a:lnTo>
                      <a:lnTo>
                        <a:pt x="2022" y="241"/>
                      </a:lnTo>
                      <a:lnTo>
                        <a:pt x="2020" y="241"/>
                      </a:lnTo>
                      <a:lnTo>
                        <a:pt x="2019" y="242"/>
                      </a:lnTo>
                      <a:lnTo>
                        <a:pt x="2019" y="242"/>
                      </a:lnTo>
                      <a:lnTo>
                        <a:pt x="2019" y="245"/>
                      </a:lnTo>
                      <a:lnTo>
                        <a:pt x="2020" y="246"/>
                      </a:lnTo>
                      <a:lnTo>
                        <a:pt x="2019" y="248"/>
                      </a:lnTo>
                      <a:lnTo>
                        <a:pt x="2019" y="250"/>
                      </a:lnTo>
                      <a:lnTo>
                        <a:pt x="2019" y="252"/>
                      </a:lnTo>
                      <a:lnTo>
                        <a:pt x="2018" y="252"/>
                      </a:lnTo>
                      <a:lnTo>
                        <a:pt x="2018" y="253"/>
                      </a:lnTo>
                      <a:lnTo>
                        <a:pt x="2018" y="253"/>
                      </a:lnTo>
                      <a:lnTo>
                        <a:pt x="2018" y="257"/>
                      </a:lnTo>
                      <a:lnTo>
                        <a:pt x="2016" y="257"/>
                      </a:lnTo>
                      <a:lnTo>
                        <a:pt x="2016" y="258"/>
                      </a:lnTo>
                      <a:lnTo>
                        <a:pt x="2016" y="259"/>
                      </a:lnTo>
                      <a:lnTo>
                        <a:pt x="2016" y="259"/>
                      </a:lnTo>
                      <a:lnTo>
                        <a:pt x="2016" y="261"/>
                      </a:lnTo>
                      <a:lnTo>
                        <a:pt x="2015" y="261"/>
                      </a:lnTo>
                      <a:lnTo>
                        <a:pt x="2014" y="265"/>
                      </a:lnTo>
                      <a:lnTo>
                        <a:pt x="2012" y="266"/>
                      </a:lnTo>
                      <a:lnTo>
                        <a:pt x="2012" y="269"/>
                      </a:lnTo>
                      <a:lnTo>
                        <a:pt x="2011" y="269"/>
                      </a:lnTo>
                      <a:lnTo>
                        <a:pt x="2011" y="270"/>
                      </a:lnTo>
                      <a:lnTo>
                        <a:pt x="2012" y="270"/>
                      </a:lnTo>
                      <a:lnTo>
                        <a:pt x="2011" y="278"/>
                      </a:lnTo>
                      <a:lnTo>
                        <a:pt x="2009" y="278"/>
                      </a:lnTo>
                      <a:lnTo>
                        <a:pt x="2007" y="280"/>
                      </a:lnTo>
                      <a:lnTo>
                        <a:pt x="2006" y="283"/>
                      </a:lnTo>
                      <a:lnTo>
                        <a:pt x="2007" y="283"/>
                      </a:lnTo>
                      <a:lnTo>
                        <a:pt x="2007" y="284"/>
                      </a:lnTo>
                      <a:lnTo>
                        <a:pt x="2007" y="284"/>
                      </a:lnTo>
                      <a:lnTo>
                        <a:pt x="2009" y="286"/>
                      </a:lnTo>
                      <a:lnTo>
                        <a:pt x="2011" y="286"/>
                      </a:lnTo>
                      <a:lnTo>
                        <a:pt x="2010" y="287"/>
                      </a:lnTo>
                      <a:lnTo>
                        <a:pt x="2010" y="287"/>
                      </a:lnTo>
                      <a:lnTo>
                        <a:pt x="2009" y="288"/>
                      </a:lnTo>
                      <a:lnTo>
                        <a:pt x="2009" y="291"/>
                      </a:lnTo>
                      <a:lnTo>
                        <a:pt x="2006" y="291"/>
                      </a:lnTo>
                      <a:lnTo>
                        <a:pt x="2006" y="293"/>
                      </a:lnTo>
                      <a:lnTo>
                        <a:pt x="2006" y="293"/>
                      </a:lnTo>
                      <a:lnTo>
                        <a:pt x="2006" y="293"/>
                      </a:lnTo>
                      <a:lnTo>
                        <a:pt x="2003" y="293"/>
                      </a:lnTo>
                      <a:lnTo>
                        <a:pt x="2002" y="292"/>
                      </a:lnTo>
                      <a:lnTo>
                        <a:pt x="2001" y="292"/>
                      </a:lnTo>
                      <a:lnTo>
                        <a:pt x="2001" y="292"/>
                      </a:lnTo>
                      <a:lnTo>
                        <a:pt x="1999" y="293"/>
                      </a:lnTo>
                      <a:lnTo>
                        <a:pt x="1999" y="293"/>
                      </a:lnTo>
                      <a:lnTo>
                        <a:pt x="1998" y="293"/>
                      </a:lnTo>
                      <a:lnTo>
                        <a:pt x="1998" y="293"/>
                      </a:lnTo>
                      <a:lnTo>
                        <a:pt x="1998" y="293"/>
                      </a:lnTo>
                      <a:lnTo>
                        <a:pt x="1990" y="293"/>
                      </a:lnTo>
                      <a:lnTo>
                        <a:pt x="1990" y="293"/>
                      </a:lnTo>
                      <a:lnTo>
                        <a:pt x="1989" y="295"/>
                      </a:lnTo>
                      <a:lnTo>
                        <a:pt x="1989" y="296"/>
                      </a:lnTo>
                      <a:lnTo>
                        <a:pt x="1989" y="296"/>
                      </a:lnTo>
                      <a:lnTo>
                        <a:pt x="1989" y="299"/>
                      </a:lnTo>
                      <a:lnTo>
                        <a:pt x="1988" y="299"/>
                      </a:lnTo>
                      <a:lnTo>
                        <a:pt x="1988" y="300"/>
                      </a:lnTo>
                      <a:lnTo>
                        <a:pt x="1986" y="301"/>
                      </a:lnTo>
                      <a:lnTo>
                        <a:pt x="1985" y="304"/>
                      </a:lnTo>
                      <a:lnTo>
                        <a:pt x="1984" y="307"/>
                      </a:lnTo>
                      <a:lnTo>
                        <a:pt x="1982" y="307"/>
                      </a:lnTo>
                      <a:lnTo>
                        <a:pt x="1981" y="307"/>
                      </a:lnTo>
                      <a:lnTo>
                        <a:pt x="1978" y="308"/>
                      </a:lnTo>
                      <a:lnTo>
                        <a:pt x="1978" y="310"/>
                      </a:lnTo>
                      <a:lnTo>
                        <a:pt x="1977" y="310"/>
                      </a:lnTo>
                      <a:lnTo>
                        <a:pt x="1976" y="307"/>
                      </a:lnTo>
                      <a:lnTo>
                        <a:pt x="1975" y="308"/>
                      </a:lnTo>
                      <a:lnTo>
                        <a:pt x="1975" y="307"/>
                      </a:lnTo>
                      <a:lnTo>
                        <a:pt x="1973" y="307"/>
                      </a:lnTo>
                      <a:lnTo>
                        <a:pt x="1973" y="305"/>
                      </a:lnTo>
                      <a:lnTo>
                        <a:pt x="1973" y="304"/>
                      </a:lnTo>
                      <a:lnTo>
                        <a:pt x="1971" y="304"/>
                      </a:lnTo>
                      <a:lnTo>
                        <a:pt x="1971" y="303"/>
                      </a:lnTo>
                      <a:lnTo>
                        <a:pt x="1969" y="303"/>
                      </a:lnTo>
                      <a:lnTo>
                        <a:pt x="1968" y="303"/>
                      </a:lnTo>
                      <a:lnTo>
                        <a:pt x="1968" y="300"/>
                      </a:lnTo>
                      <a:lnTo>
                        <a:pt x="1971" y="300"/>
                      </a:lnTo>
                      <a:lnTo>
                        <a:pt x="1971" y="299"/>
                      </a:lnTo>
                      <a:lnTo>
                        <a:pt x="1968" y="299"/>
                      </a:lnTo>
                      <a:lnTo>
                        <a:pt x="1968" y="299"/>
                      </a:lnTo>
                      <a:lnTo>
                        <a:pt x="1967" y="300"/>
                      </a:lnTo>
                      <a:lnTo>
                        <a:pt x="1964" y="300"/>
                      </a:lnTo>
                      <a:lnTo>
                        <a:pt x="1964" y="299"/>
                      </a:lnTo>
                      <a:lnTo>
                        <a:pt x="1965" y="299"/>
                      </a:lnTo>
                      <a:lnTo>
                        <a:pt x="1967" y="297"/>
                      </a:lnTo>
                      <a:lnTo>
                        <a:pt x="1968" y="296"/>
                      </a:lnTo>
                      <a:lnTo>
                        <a:pt x="1968" y="295"/>
                      </a:lnTo>
                      <a:lnTo>
                        <a:pt x="1967" y="293"/>
                      </a:lnTo>
                      <a:lnTo>
                        <a:pt x="1967" y="293"/>
                      </a:lnTo>
                      <a:lnTo>
                        <a:pt x="1964" y="293"/>
                      </a:lnTo>
                      <a:lnTo>
                        <a:pt x="1964" y="295"/>
                      </a:lnTo>
                      <a:lnTo>
                        <a:pt x="1963" y="295"/>
                      </a:lnTo>
                      <a:lnTo>
                        <a:pt x="1961" y="296"/>
                      </a:lnTo>
                      <a:lnTo>
                        <a:pt x="1960" y="296"/>
                      </a:lnTo>
                      <a:lnTo>
                        <a:pt x="1960" y="296"/>
                      </a:lnTo>
                      <a:lnTo>
                        <a:pt x="1960" y="297"/>
                      </a:lnTo>
                      <a:lnTo>
                        <a:pt x="1961" y="297"/>
                      </a:lnTo>
                      <a:lnTo>
                        <a:pt x="1961" y="297"/>
                      </a:lnTo>
                      <a:lnTo>
                        <a:pt x="1961" y="299"/>
                      </a:lnTo>
                      <a:lnTo>
                        <a:pt x="1960" y="299"/>
                      </a:lnTo>
                      <a:lnTo>
                        <a:pt x="1959" y="300"/>
                      </a:lnTo>
                      <a:lnTo>
                        <a:pt x="1959" y="300"/>
                      </a:lnTo>
                      <a:lnTo>
                        <a:pt x="1957" y="303"/>
                      </a:lnTo>
                      <a:lnTo>
                        <a:pt x="1956" y="303"/>
                      </a:lnTo>
                      <a:lnTo>
                        <a:pt x="1956" y="304"/>
                      </a:lnTo>
                      <a:lnTo>
                        <a:pt x="1956" y="304"/>
                      </a:lnTo>
                      <a:lnTo>
                        <a:pt x="1955" y="305"/>
                      </a:lnTo>
                      <a:lnTo>
                        <a:pt x="1955" y="305"/>
                      </a:lnTo>
                      <a:lnTo>
                        <a:pt x="1954" y="305"/>
                      </a:lnTo>
                      <a:lnTo>
                        <a:pt x="1954" y="307"/>
                      </a:lnTo>
                      <a:lnTo>
                        <a:pt x="1952" y="307"/>
                      </a:lnTo>
                      <a:lnTo>
                        <a:pt x="1951" y="308"/>
                      </a:lnTo>
                      <a:lnTo>
                        <a:pt x="1950" y="305"/>
                      </a:lnTo>
                      <a:lnTo>
                        <a:pt x="1947" y="304"/>
                      </a:lnTo>
                      <a:lnTo>
                        <a:pt x="1946" y="305"/>
                      </a:lnTo>
                      <a:lnTo>
                        <a:pt x="1946" y="304"/>
                      </a:lnTo>
                      <a:lnTo>
                        <a:pt x="1944" y="303"/>
                      </a:lnTo>
                      <a:lnTo>
                        <a:pt x="1944" y="300"/>
                      </a:lnTo>
                      <a:lnTo>
                        <a:pt x="1940" y="300"/>
                      </a:lnTo>
                      <a:lnTo>
                        <a:pt x="1940" y="299"/>
                      </a:lnTo>
                      <a:lnTo>
                        <a:pt x="1937" y="299"/>
                      </a:lnTo>
                      <a:lnTo>
                        <a:pt x="1937" y="299"/>
                      </a:lnTo>
                      <a:lnTo>
                        <a:pt x="1937" y="299"/>
                      </a:lnTo>
                      <a:lnTo>
                        <a:pt x="1935" y="300"/>
                      </a:lnTo>
                      <a:lnTo>
                        <a:pt x="1934" y="299"/>
                      </a:lnTo>
                      <a:lnTo>
                        <a:pt x="1931" y="297"/>
                      </a:lnTo>
                      <a:lnTo>
                        <a:pt x="1930" y="296"/>
                      </a:lnTo>
                      <a:lnTo>
                        <a:pt x="1930" y="296"/>
                      </a:lnTo>
                      <a:lnTo>
                        <a:pt x="1926" y="296"/>
                      </a:lnTo>
                      <a:lnTo>
                        <a:pt x="1926" y="295"/>
                      </a:lnTo>
                      <a:lnTo>
                        <a:pt x="1926" y="293"/>
                      </a:lnTo>
                      <a:lnTo>
                        <a:pt x="1925" y="292"/>
                      </a:lnTo>
                      <a:lnTo>
                        <a:pt x="1923" y="292"/>
                      </a:lnTo>
                      <a:lnTo>
                        <a:pt x="1922" y="290"/>
                      </a:lnTo>
                      <a:lnTo>
                        <a:pt x="1921" y="290"/>
                      </a:lnTo>
                      <a:lnTo>
                        <a:pt x="1921" y="288"/>
                      </a:lnTo>
                      <a:lnTo>
                        <a:pt x="1920" y="287"/>
                      </a:lnTo>
                      <a:lnTo>
                        <a:pt x="1920" y="283"/>
                      </a:lnTo>
                      <a:lnTo>
                        <a:pt x="1920" y="282"/>
                      </a:lnTo>
                      <a:lnTo>
                        <a:pt x="1920" y="279"/>
                      </a:lnTo>
                      <a:lnTo>
                        <a:pt x="1920" y="278"/>
                      </a:lnTo>
                      <a:lnTo>
                        <a:pt x="1920" y="278"/>
                      </a:lnTo>
                      <a:lnTo>
                        <a:pt x="1920" y="276"/>
                      </a:lnTo>
                      <a:lnTo>
                        <a:pt x="1920" y="275"/>
                      </a:lnTo>
                      <a:lnTo>
                        <a:pt x="1920" y="275"/>
                      </a:lnTo>
                      <a:lnTo>
                        <a:pt x="1918" y="275"/>
                      </a:lnTo>
                      <a:lnTo>
                        <a:pt x="1918" y="274"/>
                      </a:lnTo>
                      <a:lnTo>
                        <a:pt x="1918" y="274"/>
                      </a:lnTo>
                      <a:lnTo>
                        <a:pt x="1918" y="273"/>
                      </a:lnTo>
                      <a:lnTo>
                        <a:pt x="1917" y="273"/>
                      </a:lnTo>
                      <a:lnTo>
                        <a:pt x="1917" y="271"/>
                      </a:lnTo>
                      <a:lnTo>
                        <a:pt x="1917" y="271"/>
                      </a:lnTo>
                      <a:lnTo>
                        <a:pt x="1917" y="270"/>
                      </a:lnTo>
                      <a:lnTo>
                        <a:pt x="1916" y="270"/>
                      </a:lnTo>
                      <a:lnTo>
                        <a:pt x="1916" y="265"/>
                      </a:lnTo>
                      <a:lnTo>
                        <a:pt x="1913" y="266"/>
                      </a:lnTo>
                      <a:lnTo>
                        <a:pt x="1912" y="266"/>
                      </a:lnTo>
                      <a:lnTo>
                        <a:pt x="1910" y="267"/>
                      </a:lnTo>
                      <a:lnTo>
                        <a:pt x="1908" y="267"/>
                      </a:lnTo>
                      <a:lnTo>
                        <a:pt x="1908" y="259"/>
                      </a:lnTo>
                      <a:lnTo>
                        <a:pt x="1908" y="259"/>
                      </a:lnTo>
                      <a:lnTo>
                        <a:pt x="1908" y="257"/>
                      </a:lnTo>
                      <a:lnTo>
                        <a:pt x="1908" y="257"/>
                      </a:lnTo>
                      <a:lnTo>
                        <a:pt x="1908" y="257"/>
                      </a:lnTo>
                      <a:lnTo>
                        <a:pt x="1908" y="255"/>
                      </a:lnTo>
                      <a:lnTo>
                        <a:pt x="1906" y="254"/>
                      </a:lnTo>
                      <a:lnTo>
                        <a:pt x="1905" y="253"/>
                      </a:lnTo>
                      <a:lnTo>
                        <a:pt x="1905" y="250"/>
                      </a:lnTo>
                      <a:lnTo>
                        <a:pt x="1904" y="250"/>
                      </a:lnTo>
                      <a:lnTo>
                        <a:pt x="1903" y="252"/>
                      </a:lnTo>
                      <a:lnTo>
                        <a:pt x="1901" y="255"/>
                      </a:lnTo>
                      <a:lnTo>
                        <a:pt x="1900" y="255"/>
                      </a:lnTo>
                      <a:lnTo>
                        <a:pt x="1901" y="258"/>
                      </a:lnTo>
                      <a:lnTo>
                        <a:pt x="1900" y="258"/>
                      </a:lnTo>
                      <a:lnTo>
                        <a:pt x="1900" y="259"/>
                      </a:lnTo>
                      <a:lnTo>
                        <a:pt x="1897" y="259"/>
                      </a:lnTo>
                      <a:lnTo>
                        <a:pt x="1896" y="259"/>
                      </a:lnTo>
                      <a:lnTo>
                        <a:pt x="1896" y="261"/>
                      </a:lnTo>
                      <a:lnTo>
                        <a:pt x="1895" y="261"/>
                      </a:lnTo>
                      <a:lnTo>
                        <a:pt x="1895" y="262"/>
                      </a:lnTo>
                      <a:lnTo>
                        <a:pt x="1893" y="261"/>
                      </a:lnTo>
                      <a:lnTo>
                        <a:pt x="1893" y="258"/>
                      </a:lnTo>
                      <a:lnTo>
                        <a:pt x="1897" y="258"/>
                      </a:lnTo>
                      <a:lnTo>
                        <a:pt x="1897" y="257"/>
                      </a:lnTo>
                      <a:lnTo>
                        <a:pt x="1899" y="255"/>
                      </a:lnTo>
                      <a:lnTo>
                        <a:pt x="1899" y="254"/>
                      </a:lnTo>
                      <a:lnTo>
                        <a:pt x="1897" y="254"/>
                      </a:lnTo>
                      <a:lnTo>
                        <a:pt x="1897" y="250"/>
                      </a:lnTo>
                      <a:lnTo>
                        <a:pt x="1899" y="249"/>
                      </a:lnTo>
                      <a:lnTo>
                        <a:pt x="1899" y="246"/>
                      </a:lnTo>
                      <a:lnTo>
                        <a:pt x="1900" y="246"/>
                      </a:lnTo>
                      <a:lnTo>
                        <a:pt x="1900" y="244"/>
                      </a:lnTo>
                      <a:lnTo>
                        <a:pt x="1901" y="244"/>
                      </a:lnTo>
                      <a:lnTo>
                        <a:pt x="1903" y="236"/>
                      </a:lnTo>
                      <a:lnTo>
                        <a:pt x="1900" y="236"/>
                      </a:lnTo>
                      <a:lnTo>
                        <a:pt x="1897" y="241"/>
                      </a:lnTo>
                      <a:lnTo>
                        <a:pt x="1896" y="241"/>
                      </a:lnTo>
                      <a:lnTo>
                        <a:pt x="1896" y="242"/>
                      </a:lnTo>
                      <a:lnTo>
                        <a:pt x="1895" y="242"/>
                      </a:lnTo>
                      <a:lnTo>
                        <a:pt x="1895" y="244"/>
                      </a:lnTo>
                      <a:lnTo>
                        <a:pt x="1892" y="244"/>
                      </a:lnTo>
                      <a:lnTo>
                        <a:pt x="1892" y="244"/>
                      </a:lnTo>
                      <a:lnTo>
                        <a:pt x="1891" y="245"/>
                      </a:lnTo>
                      <a:lnTo>
                        <a:pt x="1891" y="245"/>
                      </a:lnTo>
                      <a:lnTo>
                        <a:pt x="1891" y="246"/>
                      </a:lnTo>
                      <a:lnTo>
                        <a:pt x="1889" y="246"/>
                      </a:lnTo>
                      <a:lnTo>
                        <a:pt x="1888" y="248"/>
                      </a:lnTo>
                      <a:lnTo>
                        <a:pt x="1887" y="248"/>
                      </a:lnTo>
                      <a:lnTo>
                        <a:pt x="1887" y="250"/>
                      </a:lnTo>
                      <a:lnTo>
                        <a:pt x="1887" y="250"/>
                      </a:lnTo>
                      <a:lnTo>
                        <a:pt x="1885" y="252"/>
                      </a:lnTo>
                      <a:lnTo>
                        <a:pt x="1884" y="253"/>
                      </a:lnTo>
                      <a:lnTo>
                        <a:pt x="1883" y="253"/>
                      </a:lnTo>
                      <a:lnTo>
                        <a:pt x="1883" y="253"/>
                      </a:lnTo>
                      <a:lnTo>
                        <a:pt x="1883" y="253"/>
                      </a:lnTo>
                      <a:lnTo>
                        <a:pt x="1882" y="253"/>
                      </a:lnTo>
                      <a:lnTo>
                        <a:pt x="1882" y="253"/>
                      </a:lnTo>
                      <a:lnTo>
                        <a:pt x="1882" y="252"/>
                      </a:lnTo>
                      <a:lnTo>
                        <a:pt x="1880" y="252"/>
                      </a:lnTo>
                      <a:lnTo>
                        <a:pt x="1880" y="250"/>
                      </a:lnTo>
                      <a:lnTo>
                        <a:pt x="1879" y="250"/>
                      </a:lnTo>
                      <a:lnTo>
                        <a:pt x="1880" y="249"/>
                      </a:lnTo>
                      <a:lnTo>
                        <a:pt x="1878" y="248"/>
                      </a:lnTo>
                      <a:lnTo>
                        <a:pt x="1876" y="246"/>
                      </a:lnTo>
                      <a:lnTo>
                        <a:pt x="1876" y="245"/>
                      </a:lnTo>
                      <a:lnTo>
                        <a:pt x="1876" y="242"/>
                      </a:lnTo>
                      <a:lnTo>
                        <a:pt x="1876" y="240"/>
                      </a:lnTo>
                      <a:lnTo>
                        <a:pt x="1876" y="238"/>
                      </a:lnTo>
                      <a:lnTo>
                        <a:pt x="1874" y="238"/>
                      </a:lnTo>
                      <a:lnTo>
                        <a:pt x="1871" y="237"/>
                      </a:lnTo>
                      <a:lnTo>
                        <a:pt x="1870" y="237"/>
                      </a:lnTo>
                      <a:lnTo>
                        <a:pt x="1868" y="235"/>
                      </a:lnTo>
                      <a:lnTo>
                        <a:pt x="1870" y="235"/>
                      </a:lnTo>
                      <a:lnTo>
                        <a:pt x="1870" y="235"/>
                      </a:lnTo>
                      <a:lnTo>
                        <a:pt x="1870" y="233"/>
                      </a:lnTo>
                      <a:lnTo>
                        <a:pt x="1871" y="233"/>
                      </a:lnTo>
                      <a:lnTo>
                        <a:pt x="1871" y="233"/>
                      </a:lnTo>
                      <a:lnTo>
                        <a:pt x="1871" y="232"/>
                      </a:lnTo>
                      <a:lnTo>
                        <a:pt x="1871" y="232"/>
                      </a:lnTo>
                      <a:lnTo>
                        <a:pt x="1871" y="231"/>
                      </a:lnTo>
                      <a:lnTo>
                        <a:pt x="1867" y="231"/>
                      </a:lnTo>
                      <a:lnTo>
                        <a:pt x="1867" y="228"/>
                      </a:lnTo>
                      <a:lnTo>
                        <a:pt x="1866" y="227"/>
                      </a:lnTo>
                      <a:lnTo>
                        <a:pt x="1866" y="227"/>
                      </a:lnTo>
                      <a:lnTo>
                        <a:pt x="1865" y="225"/>
                      </a:lnTo>
                      <a:lnTo>
                        <a:pt x="1863" y="225"/>
                      </a:lnTo>
                      <a:lnTo>
                        <a:pt x="1863" y="225"/>
                      </a:lnTo>
                      <a:lnTo>
                        <a:pt x="1863" y="227"/>
                      </a:lnTo>
                      <a:lnTo>
                        <a:pt x="1862" y="227"/>
                      </a:lnTo>
                      <a:lnTo>
                        <a:pt x="1862" y="227"/>
                      </a:lnTo>
                      <a:lnTo>
                        <a:pt x="1861" y="225"/>
                      </a:lnTo>
                      <a:lnTo>
                        <a:pt x="1858" y="224"/>
                      </a:lnTo>
                      <a:lnTo>
                        <a:pt x="1858" y="224"/>
                      </a:lnTo>
                      <a:lnTo>
                        <a:pt x="1858" y="224"/>
                      </a:lnTo>
                      <a:lnTo>
                        <a:pt x="1858" y="224"/>
                      </a:lnTo>
                      <a:lnTo>
                        <a:pt x="1858" y="224"/>
                      </a:lnTo>
                      <a:lnTo>
                        <a:pt x="1857" y="224"/>
                      </a:lnTo>
                      <a:lnTo>
                        <a:pt x="1855" y="224"/>
                      </a:lnTo>
                      <a:lnTo>
                        <a:pt x="1855" y="225"/>
                      </a:lnTo>
                      <a:lnTo>
                        <a:pt x="1851" y="225"/>
                      </a:lnTo>
                      <a:lnTo>
                        <a:pt x="1851" y="224"/>
                      </a:lnTo>
                      <a:lnTo>
                        <a:pt x="1851" y="221"/>
                      </a:lnTo>
                      <a:lnTo>
                        <a:pt x="1848" y="221"/>
                      </a:lnTo>
                      <a:lnTo>
                        <a:pt x="1845" y="220"/>
                      </a:lnTo>
                      <a:lnTo>
                        <a:pt x="1842" y="219"/>
                      </a:lnTo>
                      <a:lnTo>
                        <a:pt x="1842" y="220"/>
                      </a:lnTo>
                      <a:lnTo>
                        <a:pt x="1841" y="221"/>
                      </a:lnTo>
                      <a:lnTo>
                        <a:pt x="1838" y="221"/>
                      </a:lnTo>
                      <a:lnTo>
                        <a:pt x="1838" y="221"/>
                      </a:lnTo>
                      <a:lnTo>
                        <a:pt x="1838" y="220"/>
                      </a:lnTo>
                      <a:lnTo>
                        <a:pt x="1834" y="220"/>
                      </a:lnTo>
                      <a:lnTo>
                        <a:pt x="1834" y="221"/>
                      </a:lnTo>
                      <a:lnTo>
                        <a:pt x="1833" y="221"/>
                      </a:lnTo>
                      <a:lnTo>
                        <a:pt x="1833" y="221"/>
                      </a:lnTo>
                      <a:lnTo>
                        <a:pt x="1827" y="223"/>
                      </a:lnTo>
                      <a:lnTo>
                        <a:pt x="1827" y="223"/>
                      </a:lnTo>
                      <a:lnTo>
                        <a:pt x="1825" y="223"/>
                      </a:lnTo>
                      <a:lnTo>
                        <a:pt x="1825" y="224"/>
                      </a:lnTo>
                      <a:lnTo>
                        <a:pt x="1821" y="223"/>
                      </a:lnTo>
                      <a:lnTo>
                        <a:pt x="1821" y="224"/>
                      </a:lnTo>
                      <a:lnTo>
                        <a:pt x="1817" y="224"/>
                      </a:lnTo>
                      <a:lnTo>
                        <a:pt x="1817" y="225"/>
                      </a:lnTo>
                      <a:lnTo>
                        <a:pt x="1813" y="227"/>
                      </a:lnTo>
                      <a:lnTo>
                        <a:pt x="1813" y="227"/>
                      </a:lnTo>
                      <a:lnTo>
                        <a:pt x="1812" y="227"/>
                      </a:lnTo>
                      <a:lnTo>
                        <a:pt x="1812" y="227"/>
                      </a:lnTo>
                      <a:lnTo>
                        <a:pt x="1804" y="228"/>
                      </a:lnTo>
                      <a:lnTo>
                        <a:pt x="1804" y="228"/>
                      </a:lnTo>
                      <a:lnTo>
                        <a:pt x="1796" y="228"/>
                      </a:lnTo>
                      <a:lnTo>
                        <a:pt x="1796" y="229"/>
                      </a:lnTo>
                      <a:lnTo>
                        <a:pt x="1795" y="231"/>
                      </a:lnTo>
                      <a:lnTo>
                        <a:pt x="1795" y="232"/>
                      </a:lnTo>
                      <a:lnTo>
                        <a:pt x="1794" y="232"/>
                      </a:lnTo>
                      <a:lnTo>
                        <a:pt x="1794" y="232"/>
                      </a:lnTo>
                      <a:lnTo>
                        <a:pt x="1791" y="232"/>
                      </a:lnTo>
                      <a:lnTo>
                        <a:pt x="1790" y="233"/>
                      </a:lnTo>
                      <a:lnTo>
                        <a:pt x="1790" y="235"/>
                      </a:lnTo>
                      <a:lnTo>
                        <a:pt x="1789" y="236"/>
                      </a:lnTo>
                      <a:lnTo>
                        <a:pt x="1785" y="236"/>
                      </a:lnTo>
                      <a:lnTo>
                        <a:pt x="1785" y="236"/>
                      </a:lnTo>
                      <a:lnTo>
                        <a:pt x="1782" y="237"/>
                      </a:lnTo>
                      <a:lnTo>
                        <a:pt x="1782" y="238"/>
                      </a:lnTo>
                      <a:lnTo>
                        <a:pt x="1781" y="240"/>
                      </a:lnTo>
                      <a:lnTo>
                        <a:pt x="1781" y="241"/>
                      </a:lnTo>
                      <a:lnTo>
                        <a:pt x="1778" y="241"/>
                      </a:lnTo>
                      <a:lnTo>
                        <a:pt x="1778" y="242"/>
                      </a:lnTo>
                      <a:lnTo>
                        <a:pt x="1778" y="242"/>
                      </a:lnTo>
                      <a:lnTo>
                        <a:pt x="1778" y="244"/>
                      </a:lnTo>
                      <a:lnTo>
                        <a:pt x="1778" y="244"/>
                      </a:lnTo>
                      <a:lnTo>
                        <a:pt x="1778" y="244"/>
                      </a:lnTo>
                      <a:lnTo>
                        <a:pt x="1777" y="245"/>
                      </a:lnTo>
                      <a:lnTo>
                        <a:pt x="1777" y="245"/>
                      </a:lnTo>
                      <a:lnTo>
                        <a:pt x="1774" y="245"/>
                      </a:lnTo>
                      <a:lnTo>
                        <a:pt x="1774" y="245"/>
                      </a:lnTo>
                      <a:lnTo>
                        <a:pt x="1774" y="245"/>
                      </a:lnTo>
                      <a:lnTo>
                        <a:pt x="1773" y="246"/>
                      </a:lnTo>
                      <a:lnTo>
                        <a:pt x="1772" y="245"/>
                      </a:lnTo>
                      <a:lnTo>
                        <a:pt x="1772" y="244"/>
                      </a:lnTo>
                      <a:lnTo>
                        <a:pt x="1770" y="244"/>
                      </a:lnTo>
                      <a:lnTo>
                        <a:pt x="1769" y="245"/>
                      </a:lnTo>
                      <a:lnTo>
                        <a:pt x="1768" y="245"/>
                      </a:lnTo>
                      <a:lnTo>
                        <a:pt x="1765" y="245"/>
                      </a:lnTo>
                      <a:lnTo>
                        <a:pt x="1765" y="246"/>
                      </a:lnTo>
                      <a:lnTo>
                        <a:pt x="1762" y="245"/>
                      </a:lnTo>
                      <a:lnTo>
                        <a:pt x="1762" y="245"/>
                      </a:lnTo>
                      <a:lnTo>
                        <a:pt x="1761" y="245"/>
                      </a:lnTo>
                      <a:lnTo>
                        <a:pt x="1760" y="246"/>
                      </a:lnTo>
                      <a:lnTo>
                        <a:pt x="1760" y="246"/>
                      </a:lnTo>
                      <a:lnTo>
                        <a:pt x="1760" y="245"/>
                      </a:lnTo>
                      <a:lnTo>
                        <a:pt x="1757" y="245"/>
                      </a:lnTo>
                      <a:lnTo>
                        <a:pt x="1756" y="245"/>
                      </a:lnTo>
                      <a:lnTo>
                        <a:pt x="1753" y="245"/>
                      </a:lnTo>
                      <a:lnTo>
                        <a:pt x="1751" y="245"/>
                      </a:lnTo>
                      <a:lnTo>
                        <a:pt x="1751" y="245"/>
                      </a:lnTo>
                      <a:lnTo>
                        <a:pt x="1751" y="246"/>
                      </a:lnTo>
                      <a:lnTo>
                        <a:pt x="1751" y="246"/>
                      </a:lnTo>
                      <a:lnTo>
                        <a:pt x="1749" y="246"/>
                      </a:lnTo>
                      <a:lnTo>
                        <a:pt x="1747" y="246"/>
                      </a:lnTo>
                      <a:lnTo>
                        <a:pt x="1747" y="246"/>
                      </a:lnTo>
                      <a:lnTo>
                        <a:pt x="1745" y="246"/>
                      </a:lnTo>
                      <a:lnTo>
                        <a:pt x="1745" y="248"/>
                      </a:lnTo>
                      <a:lnTo>
                        <a:pt x="1744" y="248"/>
                      </a:lnTo>
                      <a:lnTo>
                        <a:pt x="1743" y="248"/>
                      </a:lnTo>
                      <a:lnTo>
                        <a:pt x="1741" y="248"/>
                      </a:lnTo>
                      <a:lnTo>
                        <a:pt x="1740" y="248"/>
                      </a:lnTo>
                      <a:lnTo>
                        <a:pt x="1740" y="249"/>
                      </a:lnTo>
                      <a:lnTo>
                        <a:pt x="1740" y="250"/>
                      </a:lnTo>
                      <a:lnTo>
                        <a:pt x="1740" y="252"/>
                      </a:lnTo>
                      <a:lnTo>
                        <a:pt x="1739" y="253"/>
                      </a:lnTo>
                      <a:lnTo>
                        <a:pt x="1736" y="253"/>
                      </a:lnTo>
                      <a:lnTo>
                        <a:pt x="1736" y="250"/>
                      </a:lnTo>
                      <a:lnTo>
                        <a:pt x="1735" y="250"/>
                      </a:lnTo>
                      <a:lnTo>
                        <a:pt x="1735" y="250"/>
                      </a:lnTo>
                      <a:lnTo>
                        <a:pt x="1735" y="250"/>
                      </a:lnTo>
                      <a:lnTo>
                        <a:pt x="1734" y="250"/>
                      </a:lnTo>
                      <a:lnTo>
                        <a:pt x="1734" y="252"/>
                      </a:lnTo>
                      <a:lnTo>
                        <a:pt x="1734" y="252"/>
                      </a:lnTo>
                      <a:lnTo>
                        <a:pt x="1732" y="252"/>
                      </a:lnTo>
                      <a:lnTo>
                        <a:pt x="1731" y="254"/>
                      </a:lnTo>
                      <a:lnTo>
                        <a:pt x="1728" y="257"/>
                      </a:lnTo>
                      <a:lnTo>
                        <a:pt x="1728" y="257"/>
                      </a:lnTo>
                      <a:lnTo>
                        <a:pt x="1727" y="257"/>
                      </a:lnTo>
                      <a:lnTo>
                        <a:pt x="1726" y="258"/>
                      </a:lnTo>
                      <a:lnTo>
                        <a:pt x="1726" y="258"/>
                      </a:lnTo>
                      <a:lnTo>
                        <a:pt x="1726" y="258"/>
                      </a:lnTo>
                      <a:lnTo>
                        <a:pt x="1722" y="258"/>
                      </a:lnTo>
                      <a:lnTo>
                        <a:pt x="1722" y="257"/>
                      </a:lnTo>
                      <a:lnTo>
                        <a:pt x="1718" y="257"/>
                      </a:lnTo>
                      <a:lnTo>
                        <a:pt x="1717" y="258"/>
                      </a:lnTo>
                      <a:lnTo>
                        <a:pt x="1717" y="258"/>
                      </a:lnTo>
                      <a:lnTo>
                        <a:pt x="1715" y="258"/>
                      </a:lnTo>
                      <a:lnTo>
                        <a:pt x="1715" y="257"/>
                      </a:lnTo>
                      <a:lnTo>
                        <a:pt x="1715" y="257"/>
                      </a:lnTo>
                      <a:lnTo>
                        <a:pt x="1711" y="257"/>
                      </a:lnTo>
                      <a:lnTo>
                        <a:pt x="1711" y="255"/>
                      </a:lnTo>
                      <a:lnTo>
                        <a:pt x="1710" y="254"/>
                      </a:lnTo>
                      <a:lnTo>
                        <a:pt x="1709" y="253"/>
                      </a:lnTo>
                      <a:lnTo>
                        <a:pt x="1709" y="253"/>
                      </a:lnTo>
                      <a:lnTo>
                        <a:pt x="1709" y="252"/>
                      </a:lnTo>
                      <a:lnTo>
                        <a:pt x="1707" y="252"/>
                      </a:lnTo>
                      <a:lnTo>
                        <a:pt x="1707" y="250"/>
                      </a:lnTo>
                      <a:lnTo>
                        <a:pt x="1706" y="250"/>
                      </a:lnTo>
                      <a:lnTo>
                        <a:pt x="1705" y="250"/>
                      </a:lnTo>
                      <a:lnTo>
                        <a:pt x="1704" y="250"/>
                      </a:lnTo>
                      <a:lnTo>
                        <a:pt x="1702" y="249"/>
                      </a:lnTo>
                      <a:lnTo>
                        <a:pt x="1701" y="248"/>
                      </a:lnTo>
                      <a:lnTo>
                        <a:pt x="1701" y="245"/>
                      </a:lnTo>
                      <a:lnTo>
                        <a:pt x="1700" y="242"/>
                      </a:lnTo>
                      <a:lnTo>
                        <a:pt x="1701" y="242"/>
                      </a:lnTo>
                      <a:lnTo>
                        <a:pt x="1701" y="242"/>
                      </a:lnTo>
                      <a:lnTo>
                        <a:pt x="1702" y="242"/>
                      </a:lnTo>
                      <a:lnTo>
                        <a:pt x="1704" y="244"/>
                      </a:lnTo>
                      <a:lnTo>
                        <a:pt x="1705" y="245"/>
                      </a:lnTo>
                      <a:lnTo>
                        <a:pt x="1705" y="244"/>
                      </a:lnTo>
                      <a:lnTo>
                        <a:pt x="1706" y="242"/>
                      </a:lnTo>
                      <a:lnTo>
                        <a:pt x="1706" y="241"/>
                      </a:lnTo>
                      <a:lnTo>
                        <a:pt x="1706" y="238"/>
                      </a:lnTo>
                      <a:lnTo>
                        <a:pt x="1706" y="237"/>
                      </a:lnTo>
                      <a:lnTo>
                        <a:pt x="1706" y="237"/>
                      </a:lnTo>
                      <a:lnTo>
                        <a:pt x="1706" y="232"/>
                      </a:lnTo>
                      <a:lnTo>
                        <a:pt x="1707" y="232"/>
                      </a:lnTo>
                      <a:lnTo>
                        <a:pt x="1707" y="231"/>
                      </a:lnTo>
                      <a:lnTo>
                        <a:pt x="1707" y="231"/>
                      </a:lnTo>
                      <a:lnTo>
                        <a:pt x="1707" y="229"/>
                      </a:lnTo>
                      <a:lnTo>
                        <a:pt x="1707" y="228"/>
                      </a:lnTo>
                      <a:lnTo>
                        <a:pt x="1706" y="228"/>
                      </a:lnTo>
                      <a:lnTo>
                        <a:pt x="1706" y="225"/>
                      </a:lnTo>
                      <a:lnTo>
                        <a:pt x="1707" y="225"/>
                      </a:lnTo>
                      <a:lnTo>
                        <a:pt x="1707" y="224"/>
                      </a:lnTo>
                      <a:lnTo>
                        <a:pt x="1707" y="224"/>
                      </a:lnTo>
                      <a:lnTo>
                        <a:pt x="1707" y="223"/>
                      </a:lnTo>
                      <a:lnTo>
                        <a:pt x="1706" y="220"/>
                      </a:lnTo>
                      <a:lnTo>
                        <a:pt x="1706" y="219"/>
                      </a:lnTo>
                      <a:lnTo>
                        <a:pt x="1705" y="218"/>
                      </a:lnTo>
                      <a:lnTo>
                        <a:pt x="1706" y="215"/>
                      </a:lnTo>
                      <a:lnTo>
                        <a:pt x="1705" y="215"/>
                      </a:lnTo>
                      <a:lnTo>
                        <a:pt x="1705" y="211"/>
                      </a:lnTo>
                      <a:lnTo>
                        <a:pt x="1704" y="210"/>
                      </a:lnTo>
                      <a:lnTo>
                        <a:pt x="1704" y="207"/>
                      </a:lnTo>
                      <a:lnTo>
                        <a:pt x="1702" y="207"/>
                      </a:lnTo>
                      <a:lnTo>
                        <a:pt x="1702" y="204"/>
                      </a:lnTo>
                      <a:lnTo>
                        <a:pt x="1702" y="204"/>
                      </a:lnTo>
                      <a:lnTo>
                        <a:pt x="1701" y="202"/>
                      </a:lnTo>
                      <a:lnTo>
                        <a:pt x="1702" y="199"/>
                      </a:lnTo>
                      <a:lnTo>
                        <a:pt x="1702" y="198"/>
                      </a:lnTo>
                      <a:lnTo>
                        <a:pt x="1704" y="197"/>
                      </a:lnTo>
                      <a:lnTo>
                        <a:pt x="1702" y="194"/>
                      </a:lnTo>
                      <a:lnTo>
                        <a:pt x="1701" y="194"/>
                      </a:lnTo>
                      <a:lnTo>
                        <a:pt x="1701" y="191"/>
                      </a:lnTo>
                      <a:lnTo>
                        <a:pt x="1700" y="191"/>
                      </a:lnTo>
                      <a:lnTo>
                        <a:pt x="1698" y="190"/>
                      </a:lnTo>
                      <a:lnTo>
                        <a:pt x="1698" y="189"/>
                      </a:lnTo>
                      <a:lnTo>
                        <a:pt x="1700" y="187"/>
                      </a:lnTo>
                      <a:lnTo>
                        <a:pt x="1700" y="186"/>
                      </a:lnTo>
                      <a:lnTo>
                        <a:pt x="1698" y="186"/>
                      </a:lnTo>
                      <a:lnTo>
                        <a:pt x="1694" y="182"/>
                      </a:lnTo>
                      <a:lnTo>
                        <a:pt x="1694" y="182"/>
                      </a:lnTo>
                      <a:lnTo>
                        <a:pt x="1694" y="178"/>
                      </a:lnTo>
                      <a:lnTo>
                        <a:pt x="1694" y="178"/>
                      </a:lnTo>
                      <a:lnTo>
                        <a:pt x="1694" y="178"/>
                      </a:lnTo>
                      <a:lnTo>
                        <a:pt x="1694" y="177"/>
                      </a:lnTo>
                      <a:lnTo>
                        <a:pt x="1693" y="177"/>
                      </a:lnTo>
                      <a:lnTo>
                        <a:pt x="1693" y="173"/>
                      </a:lnTo>
                      <a:lnTo>
                        <a:pt x="1692" y="172"/>
                      </a:lnTo>
                      <a:lnTo>
                        <a:pt x="1692" y="170"/>
                      </a:lnTo>
                      <a:lnTo>
                        <a:pt x="1688" y="168"/>
                      </a:lnTo>
                      <a:lnTo>
                        <a:pt x="1688" y="166"/>
                      </a:lnTo>
                      <a:lnTo>
                        <a:pt x="1685" y="165"/>
                      </a:lnTo>
                      <a:lnTo>
                        <a:pt x="1684" y="156"/>
                      </a:lnTo>
                      <a:lnTo>
                        <a:pt x="1685" y="156"/>
                      </a:lnTo>
                      <a:lnTo>
                        <a:pt x="1685" y="157"/>
                      </a:lnTo>
                      <a:lnTo>
                        <a:pt x="1685" y="159"/>
                      </a:lnTo>
                      <a:lnTo>
                        <a:pt x="1687" y="160"/>
                      </a:lnTo>
                      <a:lnTo>
                        <a:pt x="1687" y="163"/>
                      </a:lnTo>
                      <a:lnTo>
                        <a:pt x="1688" y="163"/>
                      </a:lnTo>
                      <a:lnTo>
                        <a:pt x="1688" y="165"/>
                      </a:lnTo>
                      <a:lnTo>
                        <a:pt x="1689" y="166"/>
                      </a:lnTo>
                      <a:lnTo>
                        <a:pt x="1690" y="166"/>
                      </a:lnTo>
                      <a:lnTo>
                        <a:pt x="1690" y="165"/>
                      </a:lnTo>
                      <a:lnTo>
                        <a:pt x="1690" y="165"/>
                      </a:lnTo>
                      <a:lnTo>
                        <a:pt x="1690" y="163"/>
                      </a:lnTo>
                      <a:lnTo>
                        <a:pt x="1689" y="161"/>
                      </a:lnTo>
                      <a:lnTo>
                        <a:pt x="1688" y="159"/>
                      </a:lnTo>
                      <a:lnTo>
                        <a:pt x="1688" y="156"/>
                      </a:lnTo>
                      <a:lnTo>
                        <a:pt x="1689" y="156"/>
                      </a:lnTo>
                      <a:lnTo>
                        <a:pt x="1689" y="160"/>
                      </a:lnTo>
                      <a:lnTo>
                        <a:pt x="1690" y="160"/>
                      </a:lnTo>
                      <a:lnTo>
                        <a:pt x="1692" y="160"/>
                      </a:lnTo>
                      <a:lnTo>
                        <a:pt x="1693" y="161"/>
                      </a:lnTo>
                      <a:lnTo>
                        <a:pt x="1693" y="157"/>
                      </a:lnTo>
                      <a:lnTo>
                        <a:pt x="1692" y="155"/>
                      </a:lnTo>
                      <a:lnTo>
                        <a:pt x="1690" y="152"/>
                      </a:lnTo>
                      <a:lnTo>
                        <a:pt x="1690" y="151"/>
                      </a:lnTo>
                      <a:lnTo>
                        <a:pt x="1692" y="149"/>
                      </a:lnTo>
                      <a:lnTo>
                        <a:pt x="1692" y="149"/>
                      </a:lnTo>
                      <a:lnTo>
                        <a:pt x="1690" y="149"/>
                      </a:lnTo>
                      <a:lnTo>
                        <a:pt x="1690" y="147"/>
                      </a:lnTo>
                      <a:lnTo>
                        <a:pt x="1690" y="146"/>
                      </a:lnTo>
                      <a:lnTo>
                        <a:pt x="1689" y="143"/>
                      </a:lnTo>
                      <a:lnTo>
                        <a:pt x="1688" y="143"/>
                      </a:lnTo>
                      <a:lnTo>
                        <a:pt x="1687" y="142"/>
                      </a:lnTo>
                      <a:lnTo>
                        <a:pt x="1685" y="140"/>
                      </a:lnTo>
                      <a:lnTo>
                        <a:pt x="1685" y="139"/>
                      </a:lnTo>
                      <a:lnTo>
                        <a:pt x="1685" y="139"/>
                      </a:lnTo>
                      <a:lnTo>
                        <a:pt x="1685" y="138"/>
                      </a:lnTo>
                      <a:lnTo>
                        <a:pt x="1688" y="138"/>
                      </a:lnTo>
                      <a:lnTo>
                        <a:pt x="1688" y="138"/>
                      </a:lnTo>
                      <a:lnTo>
                        <a:pt x="1688" y="136"/>
                      </a:lnTo>
                      <a:lnTo>
                        <a:pt x="1689" y="135"/>
                      </a:lnTo>
                      <a:lnTo>
                        <a:pt x="1690" y="134"/>
                      </a:lnTo>
                      <a:lnTo>
                        <a:pt x="1690" y="130"/>
                      </a:lnTo>
                      <a:lnTo>
                        <a:pt x="1689" y="129"/>
                      </a:lnTo>
                      <a:lnTo>
                        <a:pt x="1689" y="129"/>
                      </a:lnTo>
                      <a:lnTo>
                        <a:pt x="1690" y="127"/>
                      </a:lnTo>
                      <a:lnTo>
                        <a:pt x="1690" y="127"/>
                      </a:lnTo>
                      <a:lnTo>
                        <a:pt x="1690" y="126"/>
                      </a:lnTo>
                      <a:lnTo>
                        <a:pt x="1690" y="126"/>
                      </a:lnTo>
                      <a:lnTo>
                        <a:pt x="1689" y="125"/>
                      </a:lnTo>
                      <a:lnTo>
                        <a:pt x="1689" y="125"/>
                      </a:lnTo>
                      <a:lnTo>
                        <a:pt x="1688" y="123"/>
                      </a:lnTo>
                      <a:lnTo>
                        <a:pt x="1688" y="122"/>
                      </a:lnTo>
                      <a:lnTo>
                        <a:pt x="1689" y="121"/>
                      </a:lnTo>
                      <a:lnTo>
                        <a:pt x="1689" y="121"/>
                      </a:lnTo>
                      <a:lnTo>
                        <a:pt x="1689" y="119"/>
                      </a:lnTo>
                      <a:lnTo>
                        <a:pt x="1690" y="119"/>
                      </a:lnTo>
                      <a:lnTo>
                        <a:pt x="1690" y="117"/>
                      </a:lnTo>
                      <a:lnTo>
                        <a:pt x="1690" y="117"/>
                      </a:lnTo>
                      <a:lnTo>
                        <a:pt x="1692" y="115"/>
                      </a:lnTo>
                      <a:lnTo>
                        <a:pt x="1692" y="115"/>
                      </a:lnTo>
                      <a:lnTo>
                        <a:pt x="1692" y="115"/>
                      </a:lnTo>
                      <a:lnTo>
                        <a:pt x="1693" y="115"/>
                      </a:lnTo>
                      <a:lnTo>
                        <a:pt x="1692" y="118"/>
                      </a:lnTo>
                      <a:lnTo>
                        <a:pt x="1692" y="118"/>
                      </a:lnTo>
                      <a:lnTo>
                        <a:pt x="1692" y="121"/>
                      </a:lnTo>
                      <a:lnTo>
                        <a:pt x="1693" y="121"/>
                      </a:lnTo>
                      <a:lnTo>
                        <a:pt x="1693" y="119"/>
                      </a:lnTo>
                      <a:lnTo>
                        <a:pt x="1694" y="119"/>
                      </a:lnTo>
                      <a:lnTo>
                        <a:pt x="1696" y="118"/>
                      </a:lnTo>
                      <a:lnTo>
                        <a:pt x="1697" y="118"/>
                      </a:lnTo>
                      <a:lnTo>
                        <a:pt x="1698" y="117"/>
                      </a:lnTo>
                      <a:lnTo>
                        <a:pt x="1698" y="115"/>
                      </a:lnTo>
                      <a:lnTo>
                        <a:pt x="1702" y="113"/>
                      </a:lnTo>
                      <a:lnTo>
                        <a:pt x="1702" y="111"/>
                      </a:lnTo>
                      <a:lnTo>
                        <a:pt x="1705" y="111"/>
                      </a:lnTo>
                      <a:lnTo>
                        <a:pt x="1705" y="109"/>
                      </a:lnTo>
                      <a:lnTo>
                        <a:pt x="1706" y="109"/>
                      </a:lnTo>
                      <a:lnTo>
                        <a:pt x="1711" y="104"/>
                      </a:lnTo>
                      <a:lnTo>
                        <a:pt x="1715" y="105"/>
                      </a:lnTo>
                      <a:lnTo>
                        <a:pt x="1718" y="101"/>
                      </a:lnTo>
                      <a:lnTo>
                        <a:pt x="1719" y="101"/>
                      </a:lnTo>
                      <a:lnTo>
                        <a:pt x="1719" y="102"/>
                      </a:lnTo>
                      <a:lnTo>
                        <a:pt x="1727" y="101"/>
                      </a:lnTo>
                      <a:lnTo>
                        <a:pt x="1728" y="100"/>
                      </a:lnTo>
                      <a:lnTo>
                        <a:pt x="1732" y="98"/>
                      </a:lnTo>
                      <a:lnTo>
                        <a:pt x="1732" y="98"/>
                      </a:lnTo>
                      <a:lnTo>
                        <a:pt x="1734" y="96"/>
                      </a:lnTo>
                      <a:lnTo>
                        <a:pt x="1735" y="94"/>
                      </a:lnTo>
                      <a:lnTo>
                        <a:pt x="1735" y="93"/>
                      </a:lnTo>
                      <a:lnTo>
                        <a:pt x="1736" y="93"/>
                      </a:lnTo>
                      <a:lnTo>
                        <a:pt x="1736" y="93"/>
                      </a:lnTo>
                      <a:lnTo>
                        <a:pt x="1738" y="93"/>
                      </a:lnTo>
                      <a:lnTo>
                        <a:pt x="1739" y="93"/>
                      </a:lnTo>
                      <a:lnTo>
                        <a:pt x="1740" y="93"/>
                      </a:lnTo>
                      <a:lnTo>
                        <a:pt x="1741" y="93"/>
                      </a:lnTo>
                      <a:lnTo>
                        <a:pt x="1741" y="92"/>
                      </a:lnTo>
                      <a:lnTo>
                        <a:pt x="1745" y="92"/>
                      </a:lnTo>
                      <a:lnTo>
                        <a:pt x="1745" y="91"/>
                      </a:lnTo>
                      <a:lnTo>
                        <a:pt x="1749" y="91"/>
                      </a:lnTo>
                      <a:lnTo>
                        <a:pt x="1749" y="91"/>
                      </a:lnTo>
                      <a:lnTo>
                        <a:pt x="1752" y="91"/>
                      </a:lnTo>
                      <a:lnTo>
                        <a:pt x="1752" y="89"/>
                      </a:lnTo>
                      <a:lnTo>
                        <a:pt x="1753" y="89"/>
                      </a:lnTo>
                      <a:lnTo>
                        <a:pt x="1753" y="89"/>
                      </a:lnTo>
                      <a:lnTo>
                        <a:pt x="1755" y="89"/>
                      </a:lnTo>
                      <a:lnTo>
                        <a:pt x="1759" y="85"/>
                      </a:lnTo>
                      <a:lnTo>
                        <a:pt x="1759" y="85"/>
                      </a:lnTo>
                      <a:lnTo>
                        <a:pt x="1759" y="83"/>
                      </a:lnTo>
                      <a:lnTo>
                        <a:pt x="1761" y="81"/>
                      </a:lnTo>
                      <a:lnTo>
                        <a:pt x="1761" y="80"/>
                      </a:lnTo>
                      <a:lnTo>
                        <a:pt x="1762" y="79"/>
                      </a:lnTo>
                      <a:lnTo>
                        <a:pt x="1764" y="77"/>
                      </a:lnTo>
                      <a:lnTo>
                        <a:pt x="1766" y="77"/>
                      </a:lnTo>
                      <a:lnTo>
                        <a:pt x="1766" y="76"/>
                      </a:lnTo>
                      <a:lnTo>
                        <a:pt x="1766" y="75"/>
                      </a:lnTo>
                      <a:lnTo>
                        <a:pt x="1764" y="74"/>
                      </a:lnTo>
                      <a:lnTo>
                        <a:pt x="1765" y="71"/>
                      </a:lnTo>
                      <a:lnTo>
                        <a:pt x="1766" y="71"/>
                      </a:lnTo>
                      <a:lnTo>
                        <a:pt x="1766" y="64"/>
                      </a:lnTo>
                      <a:lnTo>
                        <a:pt x="1766" y="64"/>
                      </a:lnTo>
                      <a:lnTo>
                        <a:pt x="1766" y="63"/>
                      </a:lnTo>
                      <a:lnTo>
                        <a:pt x="1768" y="63"/>
                      </a:lnTo>
                      <a:lnTo>
                        <a:pt x="1768" y="62"/>
                      </a:lnTo>
                      <a:lnTo>
                        <a:pt x="1768" y="62"/>
                      </a:lnTo>
                      <a:lnTo>
                        <a:pt x="1769" y="60"/>
                      </a:lnTo>
                      <a:lnTo>
                        <a:pt x="1772" y="59"/>
                      </a:lnTo>
                      <a:lnTo>
                        <a:pt x="1772" y="57"/>
                      </a:lnTo>
                      <a:lnTo>
                        <a:pt x="1773" y="58"/>
                      </a:lnTo>
                      <a:lnTo>
                        <a:pt x="1774" y="63"/>
                      </a:lnTo>
                      <a:lnTo>
                        <a:pt x="1774" y="63"/>
                      </a:lnTo>
                      <a:lnTo>
                        <a:pt x="1774" y="64"/>
                      </a:lnTo>
                      <a:lnTo>
                        <a:pt x="1776" y="64"/>
                      </a:lnTo>
                      <a:lnTo>
                        <a:pt x="1777" y="67"/>
                      </a:lnTo>
                      <a:lnTo>
                        <a:pt x="1777" y="67"/>
                      </a:lnTo>
                      <a:lnTo>
                        <a:pt x="1777" y="64"/>
                      </a:lnTo>
                      <a:lnTo>
                        <a:pt x="1779" y="64"/>
                      </a:lnTo>
                      <a:lnTo>
                        <a:pt x="1779" y="63"/>
                      </a:lnTo>
                      <a:lnTo>
                        <a:pt x="1781" y="63"/>
                      </a:lnTo>
                      <a:lnTo>
                        <a:pt x="1781" y="63"/>
                      </a:lnTo>
                      <a:lnTo>
                        <a:pt x="1778" y="60"/>
                      </a:lnTo>
                      <a:lnTo>
                        <a:pt x="1778" y="59"/>
                      </a:lnTo>
                      <a:lnTo>
                        <a:pt x="1778" y="57"/>
                      </a:lnTo>
                      <a:lnTo>
                        <a:pt x="1778" y="54"/>
                      </a:lnTo>
                      <a:lnTo>
                        <a:pt x="1779" y="53"/>
                      </a:lnTo>
                      <a:lnTo>
                        <a:pt x="1781" y="53"/>
                      </a:lnTo>
                      <a:lnTo>
                        <a:pt x="1782" y="53"/>
                      </a:lnTo>
                      <a:lnTo>
                        <a:pt x="1782" y="54"/>
                      </a:lnTo>
                      <a:lnTo>
                        <a:pt x="1783" y="54"/>
                      </a:lnTo>
                      <a:lnTo>
                        <a:pt x="1783" y="55"/>
                      </a:lnTo>
                      <a:lnTo>
                        <a:pt x="1783" y="55"/>
                      </a:lnTo>
                      <a:lnTo>
                        <a:pt x="1785" y="55"/>
                      </a:lnTo>
                      <a:lnTo>
                        <a:pt x="1785" y="55"/>
                      </a:lnTo>
                      <a:lnTo>
                        <a:pt x="1785" y="55"/>
                      </a:lnTo>
                      <a:lnTo>
                        <a:pt x="1786" y="54"/>
                      </a:lnTo>
                      <a:lnTo>
                        <a:pt x="1786" y="53"/>
                      </a:lnTo>
                      <a:lnTo>
                        <a:pt x="1787" y="53"/>
                      </a:lnTo>
                      <a:lnTo>
                        <a:pt x="1787" y="50"/>
                      </a:lnTo>
                      <a:lnTo>
                        <a:pt x="1786" y="49"/>
                      </a:lnTo>
                      <a:lnTo>
                        <a:pt x="1786" y="46"/>
                      </a:lnTo>
                      <a:lnTo>
                        <a:pt x="1789" y="46"/>
                      </a:lnTo>
                      <a:lnTo>
                        <a:pt x="1789" y="45"/>
                      </a:lnTo>
                      <a:lnTo>
                        <a:pt x="1791" y="45"/>
                      </a:lnTo>
                      <a:lnTo>
                        <a:pt x="1791" y="46"/>
                      </a:lnTo>
                      <a:lnTo>
                        <a:pt x="1794" y="46"/>
                      </a:lnTo>
                      <a:lnTo>
                        <a:pt x="1793" y="45"/>
                      </a:lnTo>
                      <a:lnTo>
                        <a:pt x="1793" y="45"/>
                      </a:lnTo>
                      <a:lnTo>
                        <a:pt x="1791" y="42"/>
                      </a:lnTo>
                      <a:lnTo>
                        <a:pt x="1795" y="42"/>
                      </a:lnTo>
                      <a:lnTo>
                        <a:pt x="1795" y="41"/>
                      </a:lnTo>
                      <a:lnTo>
                        <a:pt x="1794" y="39"/>
                      </a:lnTo>
                      <a:lnTo>
                        <a:pt x="1794" y="38"/>
                      </a:lnTo>
                      <a:lnTo>
                        <a:pt x="1796" y="38"/>
                      </a:lnTo>
                      <a:lnTo>
                        <a:pt x="1796" y="37"/>
                      </a:lnTo>
                      <a:lnTo>
                        <a:pt x="1796" y="37"/>
                      </a:lnTo>
                      <a:lnTo>
                        <a:pt x="1796" y="37"/>
                      </a:lnTo>
                      <a:lnTo>
                        <a:pt x="1796" y="36"/>
                      </a:lnTo>
                      <a:lnTo>
                        <a:pt x="1796" y="36"/>
                      </a:lnTo>
                      <a:lnTo>
                        <a:pt x="1796" y="36"/>
                      </a:lnTo>
                      <a:lnTo>
                        <a:pt x="1796" y="36"/>
                      </a:lnTo>
                      <a:lnTo>
                        <a:pt x="1796" y="36"/>
                      </a:lnTo>
                      <a:lnTo>
                        <a:pt x="1798" y="34"/>
                      </a:lnTo>
                      <a:lnTo>
                        <a:pt x="1798" y="34"/>
                      </a:lnTo>
                      <a:lnTo>
                        <a:pt x="1798" y="37"/>
                      </a:lnTo>
                      <a:lnTo>
                        <a:pt x="1799" y="37"/>
                      </a:lnTo>
                      <a:lnTo>
                        <a:pt x="1799" y="37"/>
                      </a:lnTo>
                      <a:lnTo>
                        <a:pt x="1799" y="37"/>
                      </a:lnTo>
                      <a:lnTo>
                        <a:pt x="1800" y="37"/>
                      </a:lnTo>
                      <a:lnTo>
                        <a:pt x="1800" y="36"/>
                      </a:lnTo>
                      <a:lnTo>
                        <a:pt x="1800" y="33"/>
                      </a:lnTo>
                      <a:lnTo>
                        <a:pt x="1802" y="30"/>
                      </a:lnTo>
                      <a:lnTo>
                        <a:pt x="1802" y="33"/>
                      </a:lnTo>
                      <a:lnTo>
                        <a:pt x="1803" y="33"/>
                      </a:lnTo>
                      <a:lnTo>
                        <a:pt x="1803" y="32"/>
                      </a:lnTo>
                      <a:lnTo>
                        <a:pt x="1804" y="30"/>
                      </a:lnTo>
                      <a:lnTo>
                        <a:pt x="1807" y="29"/>
                      </a:lnTo>
                      <a:lnTo>
                        <a:pt x="1811" y="30"/>
                      </a:lnTo>
                      <a:lnTo>
                        <a:pt x="1811" y="32"/>
                      </a:lnTo>
                      <a:lnTo>
                        <a:pt x="1812" y="33"/>
                      </a:lnTo>
                      <a:lnTo>
                        <a:pt x="1813" y="34"/>
                      </a:lnTo>
                      <a:lnTo>
                        <a:pt x="1815" y="36"/>
                      </a:lnTo>
                      <a:lnTo>
                        <a:pt x="1816" y="36"/>
                      </a:lnTo>
                      <a:lnTo>
                        <a:pt x="1816" y="38"/>
                      </a:lnTo>
                      <a:lnTo>
                        <a:pt x="1817" y="38"/>
                      </a:lnTo>
                      <a:lnTo>
                        <a:pt x="1817" y="41"/>
                      </a:lnTo>
                      <a:lnTo>
                        <a:pt x="1816" y="42"/>
                      </a:lnTo>
                      <a:lnTo>
                        <a:pt x="1816" y="45"/>
                      </a:lnTo>
                      <a:lnTo>
                        <a:pt x="1816" y="47"/>
                      </a:lnTo>
                      <a:lnTo>
                        <a:pt x="1819" y="46"/>
                      </a:lnTo>
                      <a:lnTo>
                        <a:pt x="1819" y="41"/>
                      </a:lnTo>
                      <a:lnTo>
                        <a:pt x="1820" y="41"/>
                      </a:lnTo>
                      <a:lnTo>
                        <a:pt x="1820" y="41"/>
                      </a:lnTo>
                      <a:lnTo>
                        <a:pt x="1821" y="39"/>
                      </a:lnTo>
                      <a:lnTo>
                        <a:pt x="1823" y="41"/>
                      </a:lnTo>
                      <a:lnTo>
                        <a:pt x="1824" y="41"/>
                      </a:lnTo>
                      <a:lnTo>
                        <a:pt x="1825" y="41"/>
                      </a:lnTo>
                      <a:lnTo>
                        <a:pt x="1827" y="42"/>
                      </a:lnTo>
                      <a:lnTo>
                        <a:pt x="1827" y="43"/>
                      </a:lnTo>
                      <a:lnTo>
                        <a:pt x="1828" y="42"/>
                      </a:lnTo>
                      <a:lnTo>
                        <a:pt x="1829" y="42"/>
                      </a:lnTo>
                      <a:lnTo>
                        <a:pt x="1829" y="42"/>
                      </a:lnTo>
                      <a:lnTo>
                        <a:pt x="1829" y="43"/>
                      </a:lnTo>
                      <a:lnTo>
                        <a:pt x="1831" y="43"/>
                      </a:lnTo>
                      <a:lnTo>
                        <a:pt x="1832" y="43"/>
                      </a:lnTo>
                      <a:lnTo>
                        <a:pt x="1832" y="41"/>
                      </a:lnTo>
                      <a:lnTo>
                        <a:pt x="1829" y="39"/>
                      </a:lnTo>
                      <a:lnTo>
                        <a:pt x="1829" y="37"/>
                      </a:lnTo>
                      <a:lnTo>
                        <a:pt x="1828" y="33"/>
                      </a:lnTo>
                      <a:lnTo>
                        <a:pt x="1829" y="33"/>
                      </a:lnTo>
                      <a:lnTo>
                        <a:pt x="1829" y="33"/>
                      </a:lnTo>
                      <a:lnTo>
                        <a:pt x="1831" y="33"/>
                      </a:lnTo>
                      <a:lnTo>
                        <a:pt x="1832" y="33"/>
                      </a:lnTo>
                      <a:lnTo>
                        <a:pt x="1832" y="33"/>
                      </a:lnTo>
                      <a:lnTo>
                        <a:pt x="1833" y="30"/>
                      </a:lnTo>
                      <a:lnTo>
                        <a:pt x="1833" y="29"/>
                      </a:lnTo>
                      <a:lnTo>
                        <a:pt x="1833" y="26"/>
                      </a:lnTo>
                      <a:lnTo>
                        <a:pt x="1834" y="26"/>
                      </a:lnTo>
                      <a:lnTo>
                        <a:pt x="1834" y="26"/>
                      </a:lnTo>
                      <a:lnTo>
                        <a:pt x="1834" y="26"/>
                      </a:lnTo>
                      <a:lnTo>
                        <a:pt x="1836" y="26"/>
                      </a:lnTo>
                      <a:lnTo>
                        <a:pt x="1836" y="26"/>
                      </a:lnTo>
                      <a:lnTo>
                        <a:pt x="1837" y="26"/>
                      </a:lnTo>
                      <a:lnTo>
                        <a:pt x="1837" y="26"/>
                      </a:lnTo>
                      <a:lnTo>
                        <a:pt x="1838" y="26"/>
                      </a:lnTo>
                      <a:lnTo>
                        <a:pt x="1838" y="26"/>
                      </a:lnTo>
                      <a:lnTo>
                        <a:pt x="1838" y="26"/>
                      </a:lnTo>
                      <a:lnTo>
                        <a:pt x="1838" y="26"/>
                      </a:lnTo>
                      <a:lnTo>
                        <a:pt x="1838" y="26"/>
                      </a:lnTo>
                      <a:lnTo>
                        <a:pt x="1838" y="25"/>
                      </a:lnTo>
                      <a:lnTo>
                        <a:pt x="1837" y="24"/>
                      </a:lnTo>
                      <a:lnTo>
                        <a:pt x="1836" y="22"/>
                      </a:lnTo>
                      <a:lnTo>
                        <a:pt x="1836" y="20"/>
                      </a:lnTo>
                      <a:lnTo>
                        <a:pt x="1837" y="20"/>
                      </a:lnTo>
                      <a:lnTo>
                        <a:pt x="1838" y="19"/>
                      </a:lnTo>
                      <a:lnTo>
                        <a:pt x="1840" y="17"/>
                      </a:lnTo>
                      <a:lnTo>
                        <a:pt x="1838" y="17"/>
                      </a:lnTo>
                      <a:lnTo>
                        <a:pt x="1838" y="15"/>
                      </a:lnTo>
                      <a:lnTo>
                        <a:pt x="1840" y="16"/>
                      </a:lnTo>
                      <a:lnTo>
                        <a:pt x="1841" y="16"/>
                      </a:lnTo>
                      <a:lnTo>
                        <a:pt x="1841" y="17"/>
                      </a:lnTo>
                      <a:lnTo>
                        <a:pt x="1842" y="17"/>
                      </a:lnTo>
                      <a:lnTo>
                        <a:pt x="1842" y="16"/>
                      </a:lnTo>
                      <a:lnTo>
                        <a:pt x="1842" y="16"/>
                      </a:lnTo>
                      <a:lnTo>
                        <a:pt x="1844" y="15"/>
                      </a:lnTo>
                      <a:lnTo>
                        <a:pt x="1845" y="15"/>
                      </a:lnTo>
                      <a:lnTo>
                        <a:pt x="1845" y="13"/>
                      </a:lnTo>
                      <a:lnTo>
                        <a:pt x="1846" y="13"/>
                      </a:lnTo>
                      <a:lnTo>
                        <a:pt x="1846" y="16"/>
                      </a:lnTo>
                      <a:lnTo>
                        <a:pt x="1846" y="16"/>
                      </a:lnTo>
                      <a:lnTo>
                        <a:pt x="1848" y="15"/>
                      </a:lnTo>
                      <a:lnTo>
                        <a:pt x="1849" y="15"/>
                      </a:lnTo>
                      <a:lnTo>
                        <a:pt x="1851" y="15"/>
                      </a:lnTo>
                      <a:lnTo>
                        <a:pt x="1853" y="16"/>
                      </a:lnTo>
                      <a:lnTo>
                        <a:pt x="1855" y="16"/>
                      </a:lnTo>
                      <a:lnTo>
                        <a:pt x="1857" y="16"/>
                      </a:lnTo>
                      <a:lnTo>
                        <a:pt x="1857" y="17"/>
                      </a:lnTo>
                      <a:lnTo>
                        <a:pt x="1857" y="17"/>
                      </a:lnTo>
                      <a:lnTo>
                        <a:pt x="1857" y="16"/>
                      </a:lnTo>
                      <a:lnTo>
                        <a:pt x="1858" y="16"/>
                      </a:lnTo>
                      <a:lnTo>
                        <a:pt x="1858" y="15"/>
                      </a:lnTo>
                      <a:lnTo>
                        <a:pt x="1859" y="15"/>
                      </a:lnTo>
                      <a:lnTo>
                        <a:pt x="1859" y="12"/>
                      </a:lnTo>
                      <a:lnTo>
                        <a:pt x="1858" y="11"/>
                      </a:lnTo>
                      <a:lnTo>
                        <a:pt x="1858" y="9"/>
                      </a:lnTo>
                      <a:lnTo>
                        <a:pt x="1854" y="8"/>
                      </a:lnTo>
                      <a:lnTo>
                        <a:pt x="1853" y="7"/>
                      </a:lnTo>
                      <a:lnTo>
                        <a:pt x="1850" y="4"/>
                      </a:lnTo>
                      <a:lnTo>
                        <a:pt x="1851" y="4"/>
                      </a:lnTo>
                      <a:lnTo>
                        <a:pt x="1853" y="4"/>
                      </a:lnTo>
                      <a:lnTo>
                        <a:pt x="1854" y="4"/>
                      </a:lnTo>
                      <a:lnTo>
                        <a:pt x="1854" y="4"/>
                      </a:lnTo>
                      <a:lnTo>
                        <a:pt x="1854" y="4"/>
                      </a:lnTo>
                      <a:lnTo>
                        <a:pt x="1854" y="5"/>
                      </a:lnTo>
                      <a:lnTo>
                        <a:pt x="1855" y="5"/>
                      </a:lnTo>
                      <a:lnTo>
                        <a:pt x="1857" y="5"/>
                      </a:lnTo>
                      <a:lnTo>
                        <a:pt x="1857" y="4"/>
                      </a:lnTo>
                      <a:lnTo>
                        <a:pt x="1857" y="5"/>
                      </a:lnTo>
                      <a:lnTo>
                        <a:pt x="1858" y="5"/>
                      </a:lnTo>
                      <a:lnTo>
                        <a:pt x="1858" y="7"/>
                      </a:lnTo>
                      <a:lnTo>
                        <a:pt x="1858" y="7"/>
                      </a:lnTo>
                      <a:lnTo>
                        <a:pt x="1859" y="9"/>
                      </a:lnTo>
                      <a:lnTo>
                        <a:pt x="1863" y="8"/>
                      </a:lnTo>
                      <a:lnTo>
                        <a:pt x="1863" y="7"/>
                      </a:lnTo>
                      <a:lnTo>
                        <a:pt x="1865" y="7"/>
                      </a:lnTo>
                      <a:lnTo>
                        <a:pt x="1866" y="9"/>
                      </a:lnTo>
                      <a:lnTo>
                        <a:pt x="1867" y="9"/>
                      </a:lnTo>
                      <a:lnTo>
                        <a:pt x="1867" y="11"/>
                      </a:lnTo>
                      <a:lnTo>
                        <a:pt x="1871" y="9"/>
                      </a:lnTo>
                      <a:lnTo>
                        <a:pt x="1872" y="12"/>
                      </a:lnTo>
                      <a:lnTo>
                        <a:pt x="1872" y="12"/>
                      </a:lnTo>
                      <a:lnTo>
                        <a:pt x="1874" y="12"/>
                      </a:lnTo>
                      <a:lnTo>
                        <a:pt x="1876" y="11"/>
                      </a:lnTo>
                      <a:lnTo>
                        <a:pt x="1878" y="11"/>
                      </a:lnTo>
                      <a:lnTo>
                        <a:pt x="1878" y="12"/>
                      </a:lnTo>
                      <a:lnTo>
                        <a:pt x="1879" y="13"/>
                      </a:lnTo>
                      <a:lnTo>
                        <a:pt x="1880" y="12"/>
                      </a:lnTo>
                      <a:lnTo>
                        <a:pt x="1880" y="12"/>
                      </a:lnTo>
                      <a:lnTo>
                        <a:pt x="1882" y="11"/>
                      </a:lnTo>
                      <a:lnTo>
                        <a:pt x="1884" y="11"/>
                      </a:lnTo>
                      <a:lnTo>
                        <a:pt x="1887" y="13"/>
                      </a:lnTo>
                      <a:lnTo>
                        <a:pt x="1889" y="15"/>
                      </a:lnTo>
                      <a:lnTo>
                        <a:pt x="1889" y="13"/>
                      </a:lnTo>
                      <a:lnTo>
                        <a:pt x="1891" y="13"/>
                      </a:lnTo>
                      <a:lnTo>
                        <a:pt x="1892" y="12"/>
                      </a:lnTo>
                      <a:lnTo>
                        <a:pt x="1895" y="11"/>
                      </a:lnTo>
                      <a:lnTo>
                        <a:pt x="1895" y="12"/>
                      </a:lnTo>
                      <a:lnTo>
                        <a:pt x="1893" y="12"/>
                      </a:lnTo>
                      <a:lnTo>
                        <a:pt x="1895" y="15"/>
                      </a:lnTo>
                      <a:lnTo>
                        <a:pt x="1896" y="15"/>
                      </a:lnTo>
                      <a:lnTo>
                        <a:pt x="1896" y="17"/>
                      </a:lnTo>
                      <a:lnTo>
                        <a:pt x="1895" y="17"/>
                      </a:lnTo>
                      <a:lnTo>
                        <a:pt x="1893" y="19"/>
                      </a:lnTo>
                      <a:lnTo>
                        <a:pt x="1892" y="19"/>
                      </a:lnTo>
                      <a:lnTo>
                        <a:pt x="1891" y="20"/>
                      </a:lnTo>
                      <a:lnTo>
                        <a:pt x="1891" y="20"/>
                      </a:lnTo>
                      <a:lnTo>
                        <a:pt x="1891" y="21"/>
                      </a:lnTo>
                      <a:lnTo>
                        <a:pt x="1892" y="22"/>
                      </a:lnTo>
                      <a:lnTo>
                        <a:pt x="1892" y="24"/>
                      </a:lnTo>
                      <a:lnTo>
                        <a:pt x="1892" y="26"/>
                      </a:lnTo>
                      <a:lnTo>
                        <a:pt x="1891" y="26"/>
                      </a:lnTo>
                      <a:lnTo>
                        <a:pt x="1889" y="25"/>
                      </a:lnTo>
                      <a:lnTo>
                        <a:pt x="1888" y="25"/>
                      </a:lnTo>
                      <a:lnTo>
                        <a:pt x="1885" y="25"/>
                      </a:lnTo>
                      <a:lnTo>
                        <a:pt x="1885" y="28"/>
                      </a:lnTo>
                      <a:lnTo>
                        <a:pt x="1887" y="28"/>
                      </a:lnTo>
                      <a:lnTo>
                        <a:pt x="1885" y="34"/>
                      </a:lnTo>
                      <a:lnTo>
                        <a:pt x="1884" y="34"/>
                      </a:lnTo>
                      <a:lnTo>
                        <a:pt x="1884" y="37"/>
                      </a:lnTo>
                      <a:lnTo>
                        <a:pt x="1884" y="38"/>
                      </a:lnTo>
                      <a:lnTo>
                        <a:pt x="1884" y="41"/>
                      </a:lnTo>
                      <a:lnTo>
                        <a:pt x="1883" y="43"/>
                      </a:lnTo>
                      <a:lnTo>
                        <a:pt x="1884" y="43"/>
                      </a:lnTo>
                      <a:lnTo>
                        <a:pt x="1884" y="45"/>
                      </a:lnTo>
                      <a:lnTo>
                        <a:pt x="1885" y="45"/>
                      </a:lnTo>
                      <a:lnTo>
                        <a:pt x="1887" y="46"/>
                      </a:lnTo>
                      <a:lnTo>
                        <a:pt x="1889" y="46"/>
                      </a:lnTo>
                      <a:lnTo>
                        <a:pt x="1889" y="47"/>
                      </a:lnTo>
                      <a:lnTo>
                        <a:pt x="1891" y="47"/>
                      </a:lnTo>
                      <a:lnTo>
                        <a:pt x="1893" y="51"/>
                      </a:lnTo>
                      <a:lnTo>
                        <a:pt x="1896" y="51"/>
                      </a:lnTo>
                      <a:lnTo>
                        <a:pt x="1896" y="51"/>
                      </a:lnTo>
                      <a:lnTo>
                        <a:pt x="1899" y="51"/>
                      </a:lnTo>
                      <a:lnTo>
                        <a:pt x="1900" y="54"/>
                      </a:lnTo>
                      <a:lnTo>
                        <a:pt x="1905" y="55"/>
                      </a:lnTo>
                      <a:lnTo>
                        <a:pt x="1905" y="55"/>
                      </a:lnTo>
                      <a:lnTo>
                        <a:pt x="1906" y="57"/>
                      </a:lnTo>
                      <a:lnTo>
                        <a:pt x="1906" y="58"/>
                      </a:lnTo>
                      <a:lnTo>
                        <a:pt x="1908" y="59"/>
                      </a:lnTo>
                      <a:lnTo>
                        <a:pt x="1910" y="60"/>
                      </a:lnTo>
                      <a:lnTo>
                        <a:pt x="1912" y="62"/>
                      </a:lnTo>
                      <a:lnTo>
                        <a:pt x="1913" y="63"/>
                      </a:lnTo>
                      <a:lnTo>
                        <a:pt x="1917" y="64"/>
                      </a:lnTo>
                      <a:lnTo>
                        <a:pt x="1917" y="66"/>
                      </a:lnTo>
                      <a:lnTo>
                        <a:pt x="1918" y="66"/>
                      </a:lnTo>
                      <a:lnTo>
                        <a:pt x="1918" y="68"/>
                      </a:lnTo>
                      <a:lnTo>
                        <a:pt x="1920" y="68"/>
                      </a:lnTo>
                      <a:lnTo>
                        <a:pt x="1920" y="70"/>
                      </a:lnTo>
                      <a:lnTo>
                        <a:pt x="1921" y="72"/>
                      </a:lnTo>
                      <a:lnTo>
                        <a:pt x="1922" y="72"/>
                      </a:lnTo>
                      <a:lnTo>
                        <a:pt x="1926" y="71"/>
                      </a:lnTo>
                      <a:lnTo>
                        <a:pt x="1931" y="71"/>
                      </a:lnTo>
                      <a:lnTo>
                        <a:pt x="1931" y="66"/>
                      </a:lnTo>
                      <a:lnTo>
                        <a:pt x="1933" y="63"/>
                      </a:lnTo>
                      <a:lnTo>
                        <a:pt x="1934" y="62"/>
                      </a:lnTo>
                      <a:lnTo>
                        <a:pt x="1934" y="60"/>
                      </a:lnTo>
                      <a:lnTo>
                        <a:pt x="1933" y="59"/>
                      </a:lnTo>
                      <a:lnTo>
                        <a:pt x="1933" y="58"/>
                      </a:lnTo>
                      <a:lnTo>
                        <a:pt x="1934" y="58"/>
                      </a:lnTo>
                      <a:lnTo>
                        <a:pt x="1934" y="57"/>
                      </a:lnTo>
                      <a:lnTo>
                        <a:pt x="1935" y="55"/>
                      </a:lnTo>
                      <a:lnTo>
                        <a:pt x="1935" y="54"/>
                      </a:lnTo>
                      <a:lnTo>
                        <a:pt x="1935" y="54"/>
                      </a:lnTo>
                      <a:lnTo>
                        <a:pt x="1935" y="53"/>
                      </a:lnTo>
                      <a:lnTo>
                        <a:pt x="1937" y="53"/>
                      </a:lnTo>
                      <a:lnTo>
                        <a:pt x="1937" y="47"/>
                      </a:lnTo>
                      <a:lnTo>
                        <a:pt x="1938" y="46"/>
                      </a:lnTo>
                      <a:lnTo>
                        <a:pt x="1938" y="45"/>
                      </a:lnTo>
                      <a:lnTo>
                        <a:pt x="1938" y="45"/>
                      </a:lnTo>
                      <a:lnTo>
                        <a:pt x="1938" y="45"/>
                      </a:lnTo>
                      <a:lnTo>
                        <a:pt x="1938" y="45"/>
                      </a:lnTo>
                      <a:lnTo>
                        <a:pt x="1938" y="42"/>
                      </a:lnTo>
                      <a:lnTo>
                        <a:pt x="1937" y="42"/>
                      </a:lnTo>
                      <a:lnTo>
                        <a:pt x="1935" y="29"/>
                      </a:lnTo>
                      <a:lnTo>
                        <a:pt x="1937" y="29"/>
                      </a:lnTo>
                      <a:lnTo>
                        <a:pt x="1937" y="28"/>
                      </a:lnTo>
                      <a:lnTo>
                        <a:pt x="1937" y="28"/>
                      </a:lnTo>
                      <a:lnTo>
                        <a:pt x="1937" y="26"/>
                      </a:lnTo>
                      <a:lnTo>
                        <a:pt x="1938" y="26"/>
                      </a:lnTo>
                      <a:lnTo>
                        <a:pt x="1938" y="22"/>
                      </a:lnTo>
                      <a:lnTo>
                        <a:pt x="1938" y="22"/>
                      </a:lnTo>
                      <a:lnTo>
                        <a:pt x="1938" y="16"/>
                      </a:lnTo>
                      <a:lnTo>
                        <a:pt x="1938" y="16"/>
                      </a:lnTo>
                      <a:lnTo>
                        <a:pt x="1938" y="16"/>
                      </a:lnTo>
                      <a:lnTo>
                        <a:pt x="1937" y="15"/>
                      </a:lnTo>
                      <a:lnTo>
                        <a:pt x="1938" y="15"/>
                      </a:lnTo>
                      <a:lnTo>
                        <a:pt x="1938" y="12"/>
                      </a:lnTo>
                      <a:lnTo>
                        <a:pt x="1939" y="11"/>
                      </a:lnTo>
                      <a:lnTo>
                        <a:pt x="1940" y="2"/>
                      </a:lnTo>
                      <a:lnTo>
                        <a:pt x="194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id="{0DF8FDE9-E2EB-4A34-929C-5E25BA236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78575" y="2881767"/>
                  <a:ext cx="1733550" cy="176213"/>
                </a:xfrm>
                <a:custGeom>
                  <a:avLst/>
                  <a:gdLst>
                    <a:gd name="T0" fmla="*/ 1084 w 1092"/>
                    <a:gd name="T1" fmla="*/ 105 h 111"/>
                    <a:gd name="T2" fmla="*/ 725 w 1092"/>
                    <a:gd name="T3" fmla="*/ 102 h 111"/>
                    <a:gd name="T4" fmla="*/ 1079 w 1092"/>
                    <a:gd name="T5" fmla="*/ 99 h 111"/>
                    <a:gd name="T6" fmla="*/ 1080 w 1092"/>
                    <a:gd name="T7" fmla="*/ 90 h 111"/>
                    <a:gd name="T8" fmla="*/ 778 w 1092"/>
                    <a:gd name="T9" fmla="*/ 88 h 111"/>
                    <a:gd name="T10" fmla="*/ 762 w 1092"/>
                    <a:gd name="T11" fmla="*/ 99 h 111"/>
                    <a:gd name="T12" fmla="*/ 738 w 1092"/>
                    <a:gd name="T13" fmla="*/ 109 h 111"/>
                    <a:gd name="T14" fmla="*/ 750 w 1092"/>
                    <a:gd name="T15" fmla="*/ 98 h 111"/>
                    <a:gd name="T16" fmla="*/ 754 w 1092"/>
                    <a:gd name="T17" fmla="*/ 85 h 111"/>
                    <a:gd name="T18" fmla="*/ 748 w 1092"/>
                    <a:gd name="T19" fmla="*/ 85 h 111"/>
                    <a:gd name="T20" fmla="*/ 740 w 1092"/>
                    <a:gd name="T21" fmla="*/ 84 h 111"/>
                    <a:gd name="T22" fmla="*/ 723 w 1092"/>
                    <a:gd name="T23" fmla="*/ 88 h 111"/>
                    <a:gd name="T24" fmla="*/ 708 w 1092"/>
                    <a:gd name="T25" fmla="*/ 89 h 111"/>
                    <a:gd name="T26" fmla="*/ 699 w 1092"/>
                    <a:gd name="T27" fmla="*/ 86 h 111"/>
                    <a:gd name="T28" fmla="*/ 1050 w 1092"/>
                    <a:gd name="T29" fmla="*/ 80 h 111"/>
                    <a:gd name="T30" fmla="*/ 772 w 1092"/>
                    <a:gd name="T31" fmla="*/ 78 h 111"/>
                    <a:gd name="T32" fmla="*/ 676 w 1092"/>
                    <a:gd name="T33" fmla="*/ 84 h 111"/>
                    <a:gd name="T34" fmla="*/ 1064 w 1092"/>
                    <a:gd name="T35" fmla="*/ 78 h 111"/>
                    <a:gd name="T36" fmla="*/ 1058 w 1092"/>
                    <a:gd name="T37" fmla="*/ 75 h 111"/>
                    <a:gd name="T38" fmla="*/ 880 w 1092"/>
                    <a:gd name="T39" fmla="*/ 69 h 111"/>
                    <a:gd name="T40" fmla="*/ 657 w 1092"/>
                    <a:gd name="T41" fmla="*/ 59 h 111"/>
                    <a:gd name="T42" fmla="*/ 3 w 1092"/>
                    <a:gd name="T43" fmla="*/ 58 h 111"/>
                    <a:gd name="T44" fmla="*/ 848 w 1092"/>
                    <a:gd name="T45" fmla="*/ 56 h 111"/>
                    <a:gd name="T46" fmla="*/ 842 w 1092"/>
                    <a:gd name="T47" fmla="*/ 67 h 111"/>
                    <a:gd name="T48" fmla="*/ 962 w 1092"/>
                    <a:gd name="T49" fmla="*/ 52 h 111"/>
                    <a:gd name="T50" fmla="*/ 615 w 1092"/>
                    <a:gd name="T51" fmla="*/ 54 h 111"/>
                    <a:gd name="T52" fmla="*/ 643 w 1092"/>
                    <a:gd name="T53" fmla="*/ 56 h 111"/>
                    <a:gd name="T54" fmla="*/ 662 w 1092"/>
                    <a:gd name="T55" fmla="*/ 69 h 111"/>
                    <a:gd name="T56" fmla="*/ 665 w 1092"/>
                    <a:gd name="T57" fmla="*/ 81 h 111"/>
                    <a:gd name="T58" fmla="*/ 647 w 1092"/>
                    <a:gd name="T59" fmla="*/ 76 h 111"/>
                    <a:gd name="T60" fmla="*/ 622 w 1092"/>
                    <a:gd name="T61" fmla="*/ 71 h 111"/>
                    <a:gd name="T62" fmla="*/ 596 w 1092"/>
                    <a:gd name="T63" fmla="*/ 63 h 111"/>
                    <a:gd name="T64" fmla="*/ 1028 w 1092"/>
                    <a:gd name="T65" fmla="*/ 54 h 111"/>
                    <a:gd name="T66" fmla="*/ 1022 w 1092"/>
                    <a:gd name="T67" fmla="*/ 55 h 111"/>
                    <a:gd name="T68" fmla="*/ 742 w 1092"/>
                    <a:gd name="T69" fmla="*/ 48 h 111"/>
                    <a:gd name="T70" fmla="*/ 1003 w 1092"/>
                    <a:gd name="T71" fmla="*/ 39 h 111"/>
                    <a:gd name="T72" fmla="*/ 987 w 1092"/>
                    <a:gd name="T73" fmla="*/ 59 h 111"/>
                    <a:gd name="T74" fmla="*/ 978 w 1092"/>
                    <a:gd name="T75" fmla="*/ 55 h 111"/>
                    <a:gd name="T76" fmla="*/ 994 w 1092"/>
                    <a:gd name="T77" fmla="*/ 48 h 111"/>
                    <a:gd name="T78" fmla="*/ 835 w 1092"/>
                    <a:gd name="T79" fmla="*/ 1 h 111"/>
                    <a:gd name="T80" fmla="*/ 844 w 1092"/>
                    <a:gd name="T81" fmla="*/ 20 h 111"/>
                    <a:gd name="T82" fmla="*/ 857 w 1092"/>
                    <a:gd name="T83" fmla="*/ 25 h 111"/>
                    <a:gd name="T84" fmla="*/ 880 w 1092"/>
                    <a:gd name="T85" fmla="*/ 14 h 111"/>
                    <a:gd name="T86" fmla="*/ 905 w 1092"/>
                    <a:gd name="T87" fmla="*/ 22 h 111"/>
                    <a:gd name="T88" fmla="*/ 932 w 1092"/>
                    <a:gd name="T89" fmla="*/ 35 h 111"/>
                    <a:gd name="T90" fmla="*/ 954 w 1092"/>
                    <a:gd name="T91" fmla="*/ 55 h 111"/>
                    <a:gd name="T92" fmla="*/ 958 w 1092"/>
                    <a:gd name="T93" fmla="*/ 67 h 111"/>
                    <a:gd name="T94" fmla="*/ 966 w 1092"/>
                    <a:gd name="T95" fmla="*/ 81 h 111"/>
                    <a:gd name="T96" fmla="*/ 986 w 1092"/>
                    <a:gd name="T97" fmla="*/ 105 h 111"/>
                    <a:gd name="T98" fmla="*/ 966 w 1092"/>
                    <a:gd name="T99" fmla="*/ 102 h 111"/>
                    <a:gd name="T100" fmla="*/ 943 w 1092"/>
                    <a:gd name="T101" fmla="*/ 80 h 111"/>
                    <a:gd name="T102" fmla="*/ 926 w 1092"/>
                    <a:gd name="T103" fmla="*/ 84 h 111"/>
                    <a:gd name="T104" fmla="*/ 902 w 1092"/>
                    <a:gd name="T105" fmla="*/ 89 h 111"/>
                    <a:gd name="T106" fmla="*/ 875 w 1092"/>
                    <a:gd name="T107" fmla="*/ 78 h 111"/>
                    <a:gd name="T108" fmla="*/ 882 w 1092"/>
                    <a:gd name="T109" fmla="*/ 68 h 111"/>
                    <a:gd name="T110" fmla="*/ 871 w 1092"/>
                    <a:gd name="T111" fmla="*/ 46 h 111"/>
                    <a:gd name="T112" fmla="*/ 840 w 1092"/>
                    <a:gd name="T113" fmla="*/ 31 h 111"/>
                    <a:gd name="T114" fmla="*/ 827 w 1092"/>
                    <a:gd name="T115" fmla="*/ 27 h 111"/>
                    <a:gd name="T116" fmla="*/ 833 w 1092"/>
                    <a:gd name="T117" fmla="*/ 16 h 111"/>
                    <a:gd name="T118" fmla="*/ 816 w 1092"/>
                    <a:gd name="T119" fmla="*/ 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092" h="111">
                      <a:moveTo>
                        <a:pt x="1084" y="105"/>
                      </a:moveTo>
                      <a:lnTo>
                        <a:pt x="1087" y="105"/>
                      </a:lnTo>
                      <a:lnTo>
                        <a:pt x="1088" y="106"/>
                      </a:lnTo>
                      <a:lnTo>
                        <a:pt x="1089" y="107"/>
                      </a:lnTo>
                      <a:lnTo>
                        <a:pt x="1091" y="109"/>
                      </a:lnTo>
                      <a:lnTo>
                        <a:pt x="1091" y="110"/>
                      </a:lnTo>
                      <a:lnTo>
                        <a:pt x="1092" y="111"/>
                      </a:lnTo>
                      <a:lnTo>
                        <a:pt x="1089" y="111"/>
                      </a:lnTo>
                      <a:lnTo>
                        <a:pt x="1088" y="110"/>
                      </a:lnTo>
                      <a:lnTo>
                        <a:pt x="1085" y="109"/>
                      </a:lnTo>
                      <a:lnTo>
                        <a:pt x="1084" y="107"/>
                      </a:lnTo>
                      <a:lnTo>
                        <a:pt x="1084" y="106"/>
                      </a:lnTo>
                      <a:lnTo>
                        <a:pt x="1084" y="106"/>
                      </a:lnTo>
                      <a:lnTo>
                        <a:pt x="1084" y="106"/>
                      </a:lnTo>
                      <a:lnTo>
                        <a:pt x="1084" y="106"/>
                      </a:lnTo>
                      <a:lnTo>
                        <a:pt x="1084" y="106"/>
                      </a:lnTo>
                      <a:lnTo>
                        <a:pt x="1084" y="106"/>
                      </a:lnTo>
                      <a:lnTo>
                        <a:pt x="1084" y="105"/>
                      </a:lnTo>
                      <a:close/>
                      <a:moveTo>
                        <a:pt x="992" y="101"/>
                      </a:moveTo>
                      <a:lnTo>
                        <a:pt x="992" y="101"/>
                      </a:lnTo>
                      <a:lnTo>
                        <a:pt x="992" y="101"/>
                      </a:lnTo>
                      <a:lnTo>
                        <a:pt x="992" y="102"/>
                      </a:lnTo>
                      <a:lnTo>
                        <a:pt x="991" y="102"/>
                      </a:lnTo>
                      <a:lnTo>
                        <a:pt x="991" y="102"/>
                      </a:lnTo>
                      <a:lnTo>
                        <a:pt x="991" y="102"/>
                      </a:lnTo>
                      <a:lnTo>
                        <a:pt x="991" y="101"/>
                      </a:lnTo>
                      <a:lnTo>
                        <a:pt x="991" y="101"/>
                      </a:lnTo>
                      <a:lnTo>
                        <a:pt x="992" y="101"/>
                      </a:lnTo>
                      <a:lnTo>
                        <a:pt x="992" y="101"/>
                      </a:lnTo>
                      <a:close/>
                      <a:moveTo>
                        <a:pt x="712" y="97"/>
                      </a:moveTo>
                      <a:lnTo>
                        <a:pt x="715" y="97"/>
                      </a:lnTo>
                      <a:lnTo>
                        <a:pt x="719" y="98"/>
                      </a:lnTo>
                      <a:lnTo>
                        <a:pt x="719" y="99"/>
                      </a:lnTo>
                      <a:lnTo>
                        <a:pt x="723" y="99"/>
                      </a:lnTo>
                      <a:lnTo>
                        <a:pt x="723" y="101"/>
                      </a:lnTo>
                      <a:lnTo>
                        <a:pt x="725" y="102"/>
                      </a:lnTo>
                      <a:lnTo>
                        <a:pt x="724" y="102"/>
                      </a:lnTo>
                      <a:lnTo>
                        <a:pt x="724" y="105"/>
                      </a:lnTo>
                      <a:lnTo>
                        <a:pt x="717" y="105"/>
                      </a:lnTo>
                      <a:lnTo>
                        <a:pt x="716" y="103"/>
                      </a:lnTo>
                      <a:lnTo>
                        <a:pt x="712" y="101"/>
                      </a:lnTo>
                      <a:lnTo>
                        <a:pt x="708" y="99"/>
                      </a:lnTo>
                      <a:lnTo>
                        <a:pt x="710" y="97"/>
                      </a:lnTo>
                      <a:lnTo>
                        <a:pt x="712" y="97"/>
                      </a:lnTo>
                      <a:close/>
                      <a:moveTo>
                        <a:pt x="1068" y="94"/>
                      </a:moveTo>
                      <a:lnTo>
                        <a:pt x="1070" y="94"/>
                      </a:lnTo>
                      <a:lnTo>
                        <a:pt x="1071" y="96"/>
                      </a:lnTo>
                      <a:lnTo>
                        <a:pt x="1071" y="96"/>
                      </a:lnTo>
                      <a:lnTo>
                        <a:pt x="1075" y="96"/>
                      </a:lnTo>
                      <a:lnTo>
                        <a:pt x="1075" y="97"/>
                      </a:lnTo>
                      <a:lnTo>
                        <a:pt x="1077" y="97"/>
                      </a:lnTo>
                      <a:lnTo>
                        <a:pt x="1077" y="98"/>
                      </a:lnTo>
                      <a:lnTo>
                        <a:pt x="1079" y="98"/>
                      </a:lnTo>
                      <a:lnTo>
                        <a:pt x="1079" y="99"/>
                      </a:lnTo>
                      <a:lnTo>
                        <a:pt x="1076" y="99"/>
                      </a:lnTo>
                      <a:lnTo>
                        <a:pt x="1073" y="99"/>
                      </a:lnTo>
                      <a:lnTo>
                        <a:pt x="1072" y="99"/>
                      </a:lnTo>
                      <a:lnTo>
                        <a:pt x="1070" y="99"/>
                      </a:lnTo>
                      <a:lnTo>
                        <a:pt x="1068" y="98"/>
                      </a:lnTo>
                      <a:lnTo>
                        <a:pt x="1068" y="97"/>
                      </a:lnTo>
                      <a:lnTo>
                        <a:pt x="1067" y="96"/>
                      </a:lnTo>
                      <a:lnTo>
                        <a:pt x="1068" y="96"/>
                      </a:lnTo>
                      <a:lnTo>
                        <a:pt x="1068" y="94"/>
                      </a:lnTo>
                      <a:close/>
                      <a:moveTo>
                        <a:pt x="987" y="94"/>
                      </a:moveTo>
                      <a:lnTo>
                        <a:pt x="990" y="96"/>
                      </a:lnTo>
                      <a:lnTo>
                        <a:pt x="990" y="97"/>
                      </a:lnTo>
                      <a:lnTo>
                        <a:pt x="987" y="97"/>
                      </a:lnTo>
                      <a:lnTo>
                        <a:pt x="987" y="94"/>
                      </a:lnTo>
                      <a:close/>
                      <a:moveTo>
                        <a:pt x="1077" y="86"/>
                      </a:moveTo>
                      <a:lnTo>
                        <a:pt x="1079" y="86"/>
                      </a:lnTo>
                      <a:lnTo>
                        <a:pt x="1080" y="88"/>
                      </a:lnTo>
                      <a:lnTo>
                        <a:pt x="1080" y="90"/>
                      </a:lnTo>
                      <a:lnTo>
                        <a:pt x="1081" y="90"/>
                      </a:lnTo>
                      <a:lnTo>
                        <a:pt x="1081" y="92"/>
                      </a:lnTo>
                      <a:lnTo>
                        <a:pt x="1083" y="93"/>
                      </a:lnTo>
                      <a:lnTo>
                        <a:pt x="1083" y="93"/>
                      </a:lnTo>
                      <a:lnTo>
                        <a:pt x="1083" y="96"/>
                      </a:lnTo>
                      <a:lnTo>
                        <a:pt x="1084" y="96"/>
                      </a:lnTo>
                      <a:lnTo>
                        <a:pt x="1084" y="96"/>
                      </a:lnTo>
                      <a:lnTo>
                        <a:pt x="1081" y="96"/>
                      </a:lnTo>
                      <a:lnTo>
                        <a:pt x="1080" y="94"/>
                      </a:lnTo>
                      <a:lnTo>
                        <a:pt x="1080" y="94"/>
                      </a:lnTo>
                      <a:lnTo>
                        <a:pt x="1080" y="93"/>
                      </a:lnTo>
                      <a:lnTo>
                        <a:pt x="1079" y="93"/>
                      </a:lnTo>
                      <a:lnTo>
                        <a:pt x="1079" y="89"/>
                      </a:lnTo>
                      <a:lnTo>
                        <a:pt x="1077" y="89"/>
                      </a:lnTo>
                      <a:lnTo>
                        <a:pt x="1077" y="86"/>
                      </a:lnTo>
                      <a:close/>
                      <a:moveTo>
                        <a:pt x="780" y="85"/>
                      </a:moveTo>
                      <a:lnTo>
                        <a:pt x="780" y="86"/>
                      </a:lnTo>
                      <a:lnTo>
                        <a:pt x="778" y="88"/>
                      </a:lnTo>
                      <a:lnTo>
                        <a:pt x="776" y="88"/>
                      </a:lnTo>
                      <a:lnTo>
                        <a:pt x="775" y="89"/>
                      </a:lnTo>
                      <a:lnTo>
                        <a:pt x="775" y="90"/>
                      </a:lnTo>
                      <a:lnTo>
                        <a:pt x="772" y="90"/>
                      </a:lnTo>
                      <a:lnTo>
                        <a:pt x="772" y="92"/>
                      </a:lnTo>
                      <a:lnTo>
                        <a:pt x="771" y="92"/>
                      </a:lnTo>
                      <a:lnTo>
                        <a:pt x="770" y="93"/>
                      </a:lnTo>
                      <a:lnTo>
                        <a:pt x="770" y="93"/>
                      </a:lnTo>
                      <a:lnTo>
                        <a:pt x="767" y="94"/>
                      </a:lnTo>
                      <a:lnTo>
                        <a:pt x="766" y="94"/>
                      </a:lnTo>
                      <a:lnTo>
                        <a:pt x="766" y="96"/>
                      </a:lnTo>
                      <a:lnTo>
                        <a:pt x="766" y="97"/>
                      </a:lnTo>
                      <a:lnTo>
                        <a:pt x="765" y="97"/>
                      </a:lnTo>
                      <a:lnTo>
                        <a:pt x="763" y="97"/>
                      </a:lnTo>
                      <a:lnTo>
                        <a:pt x="763" y="97"/>
                      </a:lnTo>
                      <a:lnTo>
                        <a:pt x="762" y="97"/>
                      </a:lnTo>
                      <a:lnTo>
                        <a:pt x="762" y="98"/>
                      </a:lnTo>
                      <a:lnTo>
                        <a:pt x="762" y="99"/>
                      </a:lnTo>
                      <a:lnTo>
                        <a:pt x="761" y="101"/>
                      </a:lnTo>
                      <a:lnTo>
                        <a:pt x="759" y="101"/>
                      </a:lnTo>
                      <a:lnTo>
                        <a:pt x="758" y="102"/>
                      </a:lnTo>
                      <a:lnTo>
                        <a:pt x="754" y="102"/>
                      </a:lnTo>
                      <a:lnTo>
                        <a:pt x="754" y="103"/>
                      </a:lnTo>
                      <a:lnTo>
                        <a:pt x="750" y="103"/>
                      </a:lnTo>
                      <a:lnTo>
                        <a:pt x="749" y="106"/>
                      </a:lnTo>
                      <a:lnTo>
                        <a:pt x="748" y="106"/>
                      </a:lnTo>
                      <a:lnTo>
                        <a:pt x="748" y="106"/>
                      </a:lnTo>
                      <a:lnTo>
                        <a:pt x="748" y="106"/>
                      </a:lnTo>
                      <a:lnTo>
                        <a:pt x="746" y="107"/>
                      </a:lnTo>
                      <a:lnTo>
                        <a:pt x="746" y="107"/>
                      </a:lnTo>
                      <a:lnTo>
                        <a:pt x="746" y="109"/>
                      </a:lnTo>
                      <a:lnTo>
                        <a:pt x="744" y="109"/>
                      </a:lnTo>
                      <a:lnTo>
                        <a:pt x="742" y="110"/>
                      </a:lnTo>
                      <a:lnTo>
                        <a:pt x="740" y="110"/>
                      </a:lnTo>
                      <a:lnTo>
                        <a:pt x="740" y="109"/>
                      </a:lnTo>
                      <a:lnTo>
                        <a:pt x="738" y="109"/>
                      </a:lnTo>
                      <a:lnTo>
                        <a:pt x="738" y="109"/>
                      </a:lnTo>
                      <a:lnTo>
                        <a:pt x="740" y="109"/>
                      </a:lnTo>
                      <a:lnTo>
                        <a:pt x="740" y="106"/>
                      </a:lnTo>
                      <a:lnTo>
                        <a:pt x="740" y="106"/>
                      </a:lnTo>
                      <a:lnTo>
                        <a:pt x="740" y="106"/>
                      </a:lnTo>
                      <a:lnTo>
                        <a:pt x="741" y="105"/>
                      </a:lnTo>
                      <a:lnTo>
                        <a:pt x="742" y="106"/>
                      </a:lnTo>
                      <a:lnTo>
                        <a:pt x="744" y="106"/>
                      </a:lnTo>
                      <a:lnTo>
                        <a:pt x="745" y="105"/>
                      </a:lnTo>
                      <a:lnTo>
                        <a:pt x="746" y="105"/>
                      </a:lnTo>
                      <a:lnTo>
                        <a:pt x="748" y="103"/>
                      </a:lnTo>
                      <a:lnTo>
                        <a:pt x="748" y="103"/>
                      </a:lnTo>
                      <a:lnTo>
                        <a:pt x="746" y="99"/>
                      </a:lnTo>
                      <a:lnTo>
                        <a:pt x="748" y="99"/>
                      </a:lnTo>
                      <a:lnTo>
                        <a:pt x="749" y="98"/>
                      </a:lnTo>
                      <a:lnTo>
                        <a:pt x="749" y="98"/>
                      </a:lnTo>
                      <a:lnTo>
                        <a:pt x="749" y="98"/>
                      </a:lnTo>
                      <a:lnTo>
                        <a:pt x="750" y="98"/>
                      </a:lnTo>
                      <a:lnTo>
                        <a:pt x="750" y="98"/>
                      </a:lnTo>
                      <a:lnTo>
                        <a:pt x="750" y="98"/>
                      </a:lnTo>
                      <a:lnTo>
                        <a:pt x="753" y="97"/>
                      </a:lnTo>
                      <a:lnTo>
                        <a:pt x="754" y="96"/>
                      </a:lnTo>
                      <a:lnTo>
                        <a:pt x="755" y="93"/>
                      </a:lnTo>
                      <a:lnTo>
                        <a:pt x="758" y="93"/>
                      </a:lnTo>
                      <a:lnTo>
                        <a:pt x="759" y="89"/>
                      </a:lnTo>
                      <a:lnTo>
                        <a:pt x="765" y="88"/>
                      </a:lnTo>
                      <a:lnTo>
                        <a:pt x="765" y="88"/>
                      </a:lnTo>
                      <a:lnTo>
                        <a:pt x="768" y="88"/>
                      </a:lnTo>
                      <a:lnTo>
                        <a:pt x="770" y="86"/>
                      </a:lnTo>
                      <a:lnTo>
                        <a:pt x="775" y="86"/>
                      </a:lnTo>
                      <a:lnTo>
                        <a:pt x="775" y="85"/>
                      </a:lnTo>
                      <a:lnTo>
                        <a:pt x="780" y="85"/>
                      </a:lnTo>
                      <a:close/>
                      <a:moveTo>
                        <a:pt x="753" y="85"/>
                      </a:moveTo>
                      <a:lnTo>
                        <a:pt x="754" y="85"/>
                      </a:lnTo>
                      <a:lnTo>
                        <a:pt x="754" y="85"/>
                      </a:lnTo>
                      <a:lnTo>
                        <a:pt x="754" y="85"/>
                      </a:lnTo>
                      <a:lnTo>
                        <a:pt x="754" y="85"/>
                      </a:lnTo>
                      <a:lnTo>
                        <a:pt x="754" y="85"/>
                      </a:lnTo>
                      <a:lnTo>
                        <a:pt x="754" y="85"/>
                      </a:lnTo>
                      <a:lnTo>
                        <a:pt x="754" y="85"/>
                      </a:lnTo>
                      <a:lnTo>
                        <a:pt x="754" y="86"/>
                      </a:lnTo>
                      <a:lnTo>
                        <a:pt x="753" y="86"/>
                      </a:lnTo>
                      <a:lnTo>
                        <a:pt x="753" y="86"/>
                      </a:lnTo>
                      <a:lnTo>
                        <a:pt x="753" y="86"/>
                      </a:lnTo>
                      <a:lnTo>
                        <a:pt x="753" y="85"/>
                      </a:lnTo>
                      <a:close/>
                      <a:moveTo>
                        <a:pt x="748" y="85"/>
                      </a:moveTo>
                      <a:lnTo>
                        <a:pt x="749" y="85"/>
                      </a:lnTo>
                      <a:lnTo>
                        <a:pt x="749" y="85"/>
                      </a:lnTo>
                      <a:lnTo>
                        <a:pt x="749" y="85"/>
                      </a:lnTo>
                      <a:lnTo>
                        <a:pt x="749" y="85"/>
                      </a:lnTo>
                      <a:lnTo>
                        <a:pt x="749" y="86"/>
                      </a:lnTo>
                      <a:lnTo>
                        <a:pt x="749" y="85"/>
                      </a:lnTo>
                      <a:lnTo>
                        <a:pt x="749" y="85"/>
                      </a:lnTo>
                      <a:lnTo>
                        <a:pt x="748" y="85"/>
                      </a:lnTo>
                      <a:close/>
                      <a:moveTo>
                        <a:pt x="757" y="84"/>
                      </a:moveTo>
                      <a:lnTo>
                        <a:pt x="757" y="84"/>
                      </a:lnTo>
                      <a:lnTo>
                        <a:pt x="758" y="84"/>
                      </a:lnTo>
                      <a:lnTo>
                        <a:pt x="759" y="84"/>
                      </a:lnTo>
                      <a:lnTo>
                        <a:pt x="761" y="84"/>
                      </a:lnTo>
                      <a:lnTo>
                        <a:pt x="761" y="85"/>
                      </a:lnTo>
                      <a:lnTo>
                        <a:pt x="757" y="85"/>
                      </a:lnTo>
                      <a:lnTo>
                        <a:pt x="757" y="84"/>
                      </a:lnTo>
                      <a:close/>
                      <a:moveTo>
                        <a:pt x="719" y="82"/>
                      </a:moveTo>
                      <a:lnTo>
                        <a:pt x="727" y="84"/>
                      </a:lnTo>
                      <a:lnTo>
                        <a:pt x="727" y="84"/>
                      </a:lnTo>
                      <a:lnTo>
                        <a:pt x="729" y="84"/>
                      </a:lnTo>
                      <a:lnTo>
                        <a:pt x="729" y="84"/>
                      </a:lnTo>
                      <a:lnTo>
                        <a:pt x="734" y="84"/>
                      </a:lnTo>
                      <a:lnTo>
                        <a:pt x="734" y="85"/>
                      </a:lnTo>
                      <a:lnTo>
                        <a:pt x="736" y="85"/>
                      </a:lnTo>
                      <a:lnTo>
                        <a:pt x="737" y="85"/>
                      </a:lnTo>
                      <a:lnTo>
                        <a:pt x="740" y="84"/>
                      </a:lnTo>
                      <a:lnTo>
                        <a:pt x="742" y="84"/>
                      </a:lnTo>
                      <a:lnTo>
                        <a:pt x="744" y="85"/>
                      </a:lnTo>
                      <a:lnTo>
                        <a:pt x="744" y="85"/>
                      </a:lnTo>
                      <a:lnTo>
                        <a:pt x="744" y="86"/>
                      </a:lnTo>
                      <a:lnTo>
                        <a:pt x="742" y="86"/>
                      </a:lnTo>
                      <a:lnTo>
                        <a:pt x="742" y="89"/>
                      </a:lnTo>
                      <a:lnTo>
                        <a:pt x="742" y="89"/>
                      </a:lnTo>
                      <a:lnTo>
                        <a:pt x="741" y="86"/>
                      </a:lnTo>
                      <a:lnTo>
                        <a:pt x="736" y="88"/>
                      </a:lnTo>
                      <a:lnTo>
                        <a:pt x="736" y="89"/>
                      </a:lnTo>
                      <a:lnTo>
                        <a:pt x="732" y="89"/>
                      </a:lnTo>
                      <a:lnTo>
                        <a:pt x="732" y="90"/>
                      </a:lnTo>
                      <a:lnTo>
                        <a:pt x="731" y="90"/>
                      </a:lnTo>
                      <a:lnTo>
                        <a:pt x="729" y="89"/>
                      </a:lnTo>
                      <a:lnTo>
                        <a:pt x="729" y="89"/>
                      </a:lnTo>
                      <a:lnTo>
                        <a:pt x="729" y="89"/>
                      </a:lnTo>
                      <a:lnTo>
                        <a:pt x="723" y="89"/>
                      </a:lnTo>
                      <a:lnTo>
                        <a:pt x="723" y="88"/>
                      </a:lnTo>
                      <a:lnTo>
                        <a:pt x="715" y="88"/>
                      </a:lnTo>
                      <a:lnTo>
                        <a:pt x="715" y="84"/>
                      </a:lnTo>
                      <a:lnTo>
                        <a:pt x="719" y="84"/>
                      </a:lnTo>
                      <a:lnTo>
                        <a:pt x="719" y="82"/>
                      </a:lnTo>
                      <a:close/>
                      <a:moveTo>
                        <a:pt x="788" y="82"/>
                      </a:moveTo>
                      <a:lnTo>
                        <a:pt x="789" y="82"/>
                      </a:lnTo>
                      <a:lnTo>
                        <a:pt x="789" y="84"/>
                      </a:lnTo>
                      <a:lnTo>
                        <a:pt x="788" y="84"/>
                      </a:lnTo>
                      <a:lnTo>
                        <a:pt x="788" y="82"/>
                      </a:lnTo>
                      <a:close/>
                      <a:moveTo>
                        <a:pt x="698" y="81"/>
                      </a:moveTo>
                      <a:lnTo>
                        <a:pt x="699" y="81"/>
                      </a:lnTo>
                      <a:lnTo>
                        <a:pt x="700" y="82"/>
                      </a:lnTo>
                      <a:lnTo>
                        <a:pt x="702" y="84"/>
                      </a:lnTo>
                      <a:lnTo>
                        <a:pt x="707" y="85"/>
                      </a:lnTo>
                      <a:lnTo>
                        <a:pt x="708" y="86"/>
                      </a:lnTo>
                      <a:lnTo>
                        <a:pt x="708" y="86"/>
                      </a:lnTo>
                      <a:lnTo>
                        <a:pt x="708" y="89"/>
                      </a:lnTo>
                      <a:lnTo>
                        <a:pt x="708" y="89"/>
                      </a:lnTo>
                      <a:lnTo>
                        <a:pt x="708" y="89"/>
                      </a:lnTo>
                      <a:lnTo>
                        <a:pt x="704" y="89"/>
                      </a:lnTo>
                      <a:lnTo>
                        <a:pt x="703" y="89"/>
                      </a:lnTo>
                      <a:lnTo>
                        <a:pt x="702" y="89"/>
                      </a:lnTo>
                      <a:lnTo>
                        <a:pt x="702" y="90"/>
                      </a:lnTo>
                      <a:lnTo>
                        <a:pt x="696" y="90"/>
                      </a:lnTo>
                      <a:lnTo>
                        <a:pt x="696" y="90"/>
                      </a:lnTo>
                      <a:lnTo>
                        <a:pt x="695" y="90"/>
                      </a:lnTo>
                      <a:lnTo>
                        <a:pt x="695" y="92"/>
                      </a:lnTo>
                      <a:lnTo>
                        <a:pt x="693" y="90"/>
                      </a:lnTo>
                      <a:lnTo>
                        <a:pt x="693" y="90"/>
                      </a:lnTo>
                      <a:lnTo>
                        <a:pt x="689" y="90"/>
                      </a:lnTo>
                      <a:lnTo>
                        <a:pt x="689" y="85"/>
                      </a:lnTo>
                      <a:lnTo>
                        <a:pt x="691" y="85"/>
                      </a:lnTo>
                      <a:lnTo>
                        <a:pt x="691" y="84"/>
                      </a:lnTo>
                      <a:lnTo>
                        <a:pt x="691" y="84"/>
                      </a:lnTo>
                      <a:lnTo>
                        <a:pt x="693" y="86"/>
                      </a:lnTo>
                      <a:lnTo>
                        <a:pt x="699" y="86"/>
                      </a:lnTo>
                      <a:lnTo>
                        <a:pt x="699" y="86"/>
                      </a:lnTo>
                      <a:lnTo>
                        <a:pt x="699" y="86"/>
                      </a:lnTo>
                      <a:lnTo>
                        <a:pt x="699" y="84"/>
                      </a:lnTo>
                      <a:lnTo>
                        <a:pt x="696" y="84"/>
                      </a:lnTo>
                      <a:lnTo>
                        <a:pt x="696" y="82"/>
                      </a:lnTo>
                      <a:lnTo>
                        <a:pt x="698" y="81"/>
                      </a:lnTo>
                      <a:close/>
                      <a:moveTo>
                        <a:pt x="685" y="80"/>
                      </a:moveTo>
                      <a:lnTo>
                        <a:pt x="687" y="80"/>
                      </a:lnTo>
                      <a:lnTo>
                        <a:pt x="687" y="81"/>
                      </a:lnTo>
                      <a:lnTo>
                        <a:pt x="689" y="81"/>
                      </a:lnTo>
                      <a:lnTo>
                        <a:pt x="687" y="82"/>
                      </a:lnTo>
                      <a:lnTo>
                        <a:pt x="687" y="86"/>
                      </a:lnTo>
                      <a:lnTo>
                        <a:pt x="686" y="86"/>
                      </a:lnTo>
                      <a:lnTo>
                        <a:pt x="685" y="86"/>
                      </a:lnTo>
                      <a:lnTo>
                        <a:pt x="685" y="86"/>
                      </a:lnTo>
                      <a:lnTo>
                        <a:pt x="682" y="86"/>
                      </a:lnTo>
                      <a:lnTo>
                        <a:pt x="685" y="80"/>
                      </a:lnTo>
                      <a:close/>
                      <a:moveTo>
                        <a:pt x="1050" y="80"/>
                      </a:moveTo>
                      <a:lnTo>
                        <a:pt x="1050" y="80"/>
                      </a:lnTo>
                      <a:lnTo>
                        <a:pt x="1051" y="81"/>
                      </a:lnTo>
                      <a:lnTo>
                        <a:pt x="1051" y="84"/>
                      </a:lnTo>
                      <a:lnTo>
                        <a:pt x="1053" y="86"/>
                      </a:lnTo>
                      <a:lnTo>
                        <a:pt x="1050" y="85"/>
                      </a:lnTo>
                      <a:lnTo>
                        <a:pt x="1049" y="85"/>
                      </a:lnTo>
                      <a:lnTo>
                        <a:pt x="1049" y="85"/>
                      </a:lnTo>
                      <a:lnTo>
                        <a:pt x="1049" y="84"/>
                      </a:lnTo>
                      <a:lnTo>
                        <a:pt x="1047" y="84"/>
                      </a:lnTo>
                      <a:lnTo>
                        <a:pt x="1046" y="84"/>
                      </a:lnTo>
                      <a:lnTo>
                        <a:pt x="1047" y="81"/>
                      </a:lnTo>
                      <a:lnTo>
                        <a:pt x="1049" y="80"/>
                      </a:lnTo>
                      <a:lnTo>
                        <a:pt x="1050" y="80"/>
                      </a:lnTo>
                      <a:close/>
                      <a:moveTo>
                        <a:pt x="768" y="78"/>
                      </a:moveTo>
                      <a:lnTo>
                        <a:pt x="771" y="78"/>
                      </a:lnTo>
                      <a:lnTo>
                        <a:pt x="771" y="78"/>
                      </a:lnTo>
                      <a:lnTo>
                        <a:pt x="772" y="78"/>
                      </a:lnTo>
                      <a:lnTo>
                        <a:pt x="772" y="78"/>
                      </a:lnTo>
                      <a:lnTo>
                        <a:pt x="776" y="78"/>
                      </a:lnTo>
                      <a:lnTo>
                        <a:pt x="776" y="81"/>
                      </a:lnTo>
                      <a:lnTo>
                        <a:pt x="768" y="81"/>
                      </a:lnTo>
                      <a:lnTo>
                        <a:pt x="768" y="78"/>
                      </a:lnTo>
                      <a:lnTo>
                        <a:pt x="768" y="78"/>
                      </a:lnTo>
                      <a:lnTo>
                        <a:pt x="768" y="78"/>
                      </a:lnTo>
                      <a:close/>
                      <a:moveTo>
                        <a:pt x="672" y="76"/>
                      </a:moveTo>
                      <a:lnTo>
                        <a:pt x="673" y="76"/>
                      </a:lnTo>
                      <a:lnTo>
                        <a:pt x="674" y="77"/>
                      </a:lnTo>
                      <a:lnTo>
                        <a:pt x="674" y="77"/>
                      </a:lnTo>
                      <a:lnTo>
                        <a:pt x="674" y="77"/>
                      </a:lnTo>
                      <a:lnTo>
                        <a:pt x="676" y="77"/>
                      </a:lnTo>
                      <a:lnTo>
                        <a:pt x="677" y="77"/>
                      </a:lnTo>
                      <a:lnTo>
                        <a:pt x="678" y="77"/>
                      </a:lnTo>
                      <a:lnTo>
                        <a:pt x="678" y="80"/>
                      </a:lnTo>
                      <a:lnTo>
                        <a:pt x="677" y="81"/>
                      </a:lnTo>
                      <a:lnTo>
                        <a:pt x="677" y="82"/>
                      </a:lnTo>
                      <a:lnTo>
                        <a:pt x="676" y="84"/>
                      </a:lnTo>
                      <a:lnTo>
                        <a:pt x="676" y="84"/>
                      </a:lnTo>
                      <a:lnTo>
                        <a:pt x="674" y="84"/>
                      </a:lnTo>
                      <a:lnTo>
                        <a:pt x="674" y="84"/>
                      </a:lnTo>
                      <a:lnTo>
                        <a:pt x="674" y="84"/>
                      </a:lnTo>
                      <a:lnTo>
                        <a:pt x="674" y="82"/>
                      </a:lnTo>
                      <a:lnTo>
                        <a:pt x="674" y="82"/>
                      </a:lnTo>
                      <a:lnTo>
                        <a:pt x="674" y="81"/>
                      </a:lnTo>
                      <a:lnTo>
                        <a:pt x="674" y="80"/>
                      </a:lnTo>
                      <a:lnTo>
                        <a:pt x="672" y="80"/>
                      </a:lnTo>
                      <a:lnTo>
                        <a:pt x="672" y="78"/>
                      </a:lnTo>
                      <a:lnTo>
                        <a:pt x="672" y="77"/>
                      </a:lnTo>
                      <a:lnTo>
                        <a:pt x="672" y="76"/>
                      </a:lnTo>
                      <a:close/>
                      <a:moveTo>
                        <a:pt x="1058" y="75"/>
                      </a:moveTo>
                      <a:lnTo>
                        <a:pt x="1060" y="76"/>
                      </a:lnTo>
                      <a:lnTo>
                        <a:pt x="1060" y="77"/>
                      </a:lnTo>
                      <a:lnTo>
                        <a:pt x="1064" y="77"/>
                      </a:lnTo>
                      <a:lnTo>
                        <a:pt x="1064" y="77"/>
                      </a:lnTo>
                      <a:lnTo>
                        <a:pt x="1064" y="78"/>
                      </a:lnTo>
                      <a:lnTo>
                        <a:pt x="1066" y="80"/>
                      </a:lnTo>
                      <a:lnTo>
                        <a:pt x="1068" y="82"/>
                      </a:lnTo>
                      <a:lnTo>
                        <a:pt x="1068" y="82"/>
                      </a:lnTo>
                      <a:lnTo>
                        <a:pt x="1068" y="84"/>
                      </a:lnTo>
                      <a:lnTo>
                        <a:pt x="1068" y="84"/>
                      </a:lnTo>
                      <a:lnTo>
                        <a:pt x="1068" y="84"/>
                      </a:lnTo>
                      <a:lnTo>
                        <a:pt x="1064" y="82"/>
                      </a:lnTo>
                      <a:lnTo>
                        <a:pt x="1064" y="81"/>
                      </a:lnTo>
                      <a:lnTo>
                        <a:pt x="1062" y="81"/>
                      </a:lnTo>
                      <a:lnTo>
                        <a:pt x="1062" y="80"/>
                      </a:lnTo>
                      <a:lnTo>
                        <a:pt x="1060" y="80"/>
                      </a:lnTo>
                      <a:lnTo>
                        <a:pt x="1060" y="80"/>
                      </a:lnTo>
                      <a:lnTo>
                        <a:pt x="1059" y="78"/>
                      </a:lnTo>
                      <a:lnTo>
                        <a:pt x="1059" y="78"/>
                      </a:lnTo>
                      <a:lnTo>
                        <a:pt x="1059" y="77"/>
                      </a:lnTo>
                      <a:lnTo>
                        <a:pt x="1058" y="77"/>
                      </a:lnTo>
                      <a:lnTo>
                        <a:pt x="1058" y="76"/>
                      </a:lnTo>
                      <a:lnTo>
                        <a:pt x="1058" y="75"/>
                      </a:lnTo>
                      <a:close/>
                      <a:moveTo>
                        <a:pt x="817" y="73"/>
                      </a:moveTo>
                      <a:lnTo>
                        <a:pt x="817" y="76"/>
                      </a:lnTo>
                      <a:lnTo>
                        <a:pt x="816" y="77"/>
                      </a:lnTo>
                      <a:lnTo>
                        <a:pt x="814" y="81"/>
                      </a:lnTo>
                      <a:lnTo>
                        <a:pt x="813" y="81"/>
                      </a:lnTo>
                      <a:lnTo>
                        <a:pt x="813" y="80"/>
                      </a:lnTo>
                      <a:lnTo>
                        <a:pt x="813" y="80"/>
                      </a:lnTo>
                      <a:lnTo>
                        <a:pt x="813" y="77"/>
                      </a:lnTo>
                      <a:lnTo>
                        <a:pt x="814" y="77"/>
                      </a:lnTo>
                      <a:lnTo>
                        <a:pt x="814" y="75"/>
                      </a:lnTo>
                      <a:lnTo>
                        <a:pt x="816" y="73"/>
                      </a:lnTo>
                      <a:lnTo>
                        <a:pt x="817" y="73"/>
                      </a:lnTo>
                      <a:close/>
                      <a:moveTo>
                        <a:pt x="881" y="69"/>
                      </a:moveTo>
                      <a:lnTo>
                        <a:pt x="881" y="72"/>
                      </a:lnTo>
                      <a:lnTo>
                        <a:pt x="878" y="72"/>
                      </a:lnTo>
                      <a:lnTo>
                        <a:pt x="878" y="69"/>
                      </a:lnTo>
                      <a:lnTo>
                        <a:pt x="880" y="69"/>
                      </a:lnTo>
                      <a:lnTo>
                        <a:pt x="880" y="69"/>
                      </a:lnTo>
                      <a:lnTo>
                        <a:pt x="880" y="69"/>
                      </a:lnTo>
                      <a:lnTo>
                        <a:pt x="881" y="69"/>
                      </a:lnTo>
                      <a:close/>
                      <a:moveTo>
                        <a:pt x="1041" y="67"/>
                      </a:moveTo>
                      <a:lnTo>
                        <a:pt x="1042" y="67"/>
                      </a:lnTo>
                      <a:lnTo>
                        <a:pt x="1043" y="68"/>
                      </a:lnTo>
                      <a:lnTo>
                        <a:pt x="1043" y="69"/>
                      </a:lnTo>
                      <a:lnTo>
                        <a:pt x="1045" y="71"/>
                      </a:lnTo>
                      <a:lnTo>
                        <a:pt x="1046" y="71"/>
                      </a:lnTo>
                      <a:lnTo>
                        <a:pt x="1047" y="72"/>
                      </a:lnTo>
                      <a:lnTo>
                        <a:pt x="1049" y="73"/>
                      </a:lnTo>
                      <a:lnTo>
                        <a:pt x="1045" y="73"/>
                      </a:lnTo>
                      <a:lnTo>
                        <a:pt x="1045" y="73"/>
                      </a:lnTo>
                      <a:lnTo>
                        <a:pt x="1043" y="73"/>
                      </a:lnTo>
                      <a:lnTo>
                        <a:pt x="1043" y="73"/>
                      </a:lnTo>
                      <a:lnTo>
                        <a:pt x="1042" y="71"/>
                      </a:lnTo>
                      <a:lnTo>
                        <a:pt x="1041" y="69"/>
                      </a:lnTo>
                      <a:lnTo>
                        <a:pt x="1041" y="67"/>
                      </a:lnTo>
                      <a:close/>
                      <a:moveTo>
                        <a:pt x="657" y="59"/>
                      </a:moveTo>
                      <a:lnTo>
                        <a:pt x="660" y="59"/>
                      </a:lnTo>
                      <a:lnTo>
                        <a:pt x="660" y="60"/>
                      </a:lnTo>
                      <a:lnTo>
                        <a:pt x="664" y="60"/>
                      </a:lnTo>
                      <a:lnTo>
                        <a:pt x="665" y="60"/>
                      </a:lnTo>
                      <a:lnTo>
                        <a:pt x="665" y="61"/>
                      </a:lnTo>
                      <a:lnTo>
                        <a:pt x="664" y="61"/>
                      </a:lnTo>
                      <a:lnTo>
                        <a:pt x="662" y="63"/>
                      </a:lnTo>
                      <a:lnTo>
                        <a:pt x="660" y="63"/>
                      </a:lnTo>
                      <a:lnTo>
                        <a:pt x="657" y="63"/>
                      </a:lnTo>
                      <a:lnTo>
                        <a:pt x="657" y="61"/>
                      </a:lnTo>
                      <a:lnTo>
                        <a:pt x="657" y="61"/>
                      </a:lnTo>
                      <a:lnTo>
                        <a:pt x="656" y="61"/>
                      </a:lnTo>
                      <a:lnTo>
                        <a:pt x="656" y="60"/>
                      </a:lnTo>
                      <a:lnTo>
                        <a:pt x="657" y="60"/>
                      </a:lnTo>
                      <a:lnTo>
                        <a:pt x="657" y="59"/>
                      </a:lnTo>
                      <a:close/>
                      <a:moveTo>
                        <a:pt x="0" y="55"/>
                      </a:moveTo>
                      <a:lnTo>
                        <a:pt x="1" y="56"/>
                      </a:lnTo>
                      <a:lnTo>
                        <a:pt x="3" y="58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60"/>
                      </a:lnTo>
                      <a:lnTo>
                        <a:pt x="3" y="60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59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5"/>
                      </a:lnTo>
                      <a:close/>
                      <a:moveTo>
                        <a:pt x="846" y="54"/>
                      </a:moveTo>
                      <a:lnTo>
                        <a:pt x="847" y="55"/>
                      </a:lnTo>
                      <a:lnTo>
                        <a:pt x="847" y="55"/>
                      </a:lnTo>
                      <a:lnTo>
                        <a:pt x="848" y="56"/>
                      </a:lnTo>
                      <a:lnTo>
                        <a:pt x="848" y="56"/>
                      </a:lnTo>
                      <a:lnTo>
                        <a:pt x="848" y="58"/>
                      </a:lnTo>
                      <a:lnTo>
                        <a:pt x="848" y="59"/>
                      </a:lnTo>
                      <a:lnTo>
                        <a:pt x="847" y="59"/>
                      </a:lnTo>
                      <a:lnTo>
                        <a:pt x="847" y="60"/>
                      </a:lnTo>
                      <a:lnTo>
                        <a:pt x="848" y="60"/>
                      </a:lnTo>
                      <a:lnTo>
                        <a:pt x="848" y="63"/>
                      </a:lnTo>
                      <a:lnTo>
                        <a:pt x="847" y="63"/>
                      </a:lnTo>
                      <a:lnTo>
                        <a:pt x="847" y="64"/>
                      </a:lnTo>
                      <a:lnTo>
                        <a:pt x="844" y="64"/>
                      </a:lnTo>
                      <a:lnTo>
                        <a:pt x="846" y="65"/>
                      </a:lnTo>
                      <a:lnTo>
                        <a:pt x="844" y="65"/>
                      </a:lnTo>
                      <a:lnTo>
                        <a:pt x="844" y="65"/>
                      </a:lnTo>
                      <a:lnTo>
                        <a:pt x="843" y="64"/>
                      </a:lnTo>
                      <a:lnTo>
                        <a:pt x="843" y="65"/>
                      </a:lnTo>
                      <a:lnTo>
                        <a:pt x="844" y="65"/>
                      </a:lnTo>
                      <a:lnTo>
                        <a:pt x="844" y="69"/>
                      </a:lnTo>
                      <a:lnTo>
                        <a:pt x="843" y="69"/>
                      </a:lnTo>
                      <a:lnTo>
                        <a:pt x="842" y="67"/>
                      </a:lnTo>
                      <a:lnTo>
                        <a:pt x="842" y="65"/>
                      </a:lnTo>
                      <a:lnTo>
                        <a:pt x="840" y="64"/>
                      </a:lnTo>
                      <a:lnTo>
                        <a:pt x="843" y="63"/>
                      </a:lnTo>
                      <a:lnTo>
                        <a:pt x="844" y="59"/>
                      </a:lnTo>
                      <a:lnTo>
                        <a:pt x="844" y="59"/>
                      </a:lnTo>
                      <a:lnTo>
                        <a:pt x="843" y="58"/>
                      </a:lnTo>
                      <a:lnTo>
                        <a:pt x="843" y="58"/>
                      </a:lnTo>
                      <a:lnTo>
                        <a:pt x="844" y="58"/>
                      </a:lnTo>
                      <a:lnTo>
                        <a:pt x="844" y="56"/>
                      </a:lnTo>
                      <a:lnTo>
                        <a:pt x="842" y="55"/>
                      </a:lnTo>
                      <a:lnTo>
                        <a:pt x="842" y="55"/>
                      </a:lnTo>
                      <a:lnTo>
                        <a:pt x="843" y="54"/>
                      </a:lnTo>
                      <a:lnTo>
                        <a:pt x="846" y="54"/>
                      </a:lnTo>
                      <a:close/>
                      <a:moveTo>
                        <a:pt x="962" y="52"/>
                      </a:moveTo>
                      <a:lnTo>
                        <a:pt x="965" y="52"/>
                      </a:lnTo>
                      <a:lnTo>
                        <a:pt x="964" y="54"/>
                      </a:lnTo>
                      <a:lnTo>
                        <a:pt x="962" y="54"/>
                      </a:lnTo>
                      <a:lnTo>
                        <a:pt x="962" y="52"/>
                      </a:lnTo>
                      <a:close/>
                      <a:moveTo>
                        <a:pt x="733" y="51"/>
                      </a:moveTo>
                      <a:lnTo>
                        <a:pt x="734" y="51"/>
                      </a:lnTo>
                      <a:lnTo>
                        <a:pt x="734" y="51"/>
                      </a:lnTo>
                      <a:lnTo>
                        <a:pt x="734" y="52"/>
                      </a:lnTo>
                      <a:lnTo>
                        <a:pt x="733" y="52"/>
                      </a:lnTo>
                      <a:lnTo>
                        <a:pt x="733" y="51"/>
                      </a:lnTo>
                      <a:close/>
                      <a:moveTo>
                        <a:pt x="601" y="50"/>
                      </a:moveTo>
                      <a:lnTo>
                        <a:pt x="607" y="51"/>
                      </a:lnTo>
                      <a:lnTo>
                        <a:pt x="607" y="52"/>
                      </a:lnTo>
                      <a:lnTo>
                        <a:pt x="609" y="52"/>
                      </a:lnTo>
                      <a:lnTo>
                        <a:pt x="609" y="52"/>
                      </a:lnTo>
                      <a:lnTo>
                        <a:pt x="609" y="51"/>
                      </a:lnTo>
                      <a:lnTo>
                        <a:pt x="610" y="51"/>
                      </a:lnTo>
                      <a:lnTo>
                        <a:pt x="613" y="51"/>
                      </a:lnTo>
                      <a:lnTo>
                        <a:pt x="614" y="52"/>
                      </a:lnTo>
                      <a:lnTo>
                        <a:pt x="614" y="52"/>
                      </a:lnTo>
                      <a:lnTo>
                        <a:pt x="615" y="52"/>
                      </a:lnTo>
                      <a:lnTo>
                        <a:pt x="615" y="54"/>
                      </a:lnTo>
                      <a:lnTo>
                        <a:pt x="615" y="54"/>
                      </a:lnTo>
                      <a:lnTo>
                        <a:pt x="615" y="55"/>
                      </a:lnTo>
                      <a:lnTo>
                        <a:pt x="617" y="55"/>
                      </a:lnTo>
                      <a:lnTo>
                        <a:pt x="618" y="56"/>
                      </a:lnTo>
                      <a:lnTo>
                        <a:pt x="621" y="56"/>
                      </a:lnTo>
                      <a:lnTo>
                        <a:pt x="622" y="56"/>
                      </a:lnTo>
                      <a:lnTo>
                        <a:pt x="622" y="58"/>
                      </a:lnTo>
                      <a:lnTo>
                        <a:pt x="624" y="58"/>
                      </a:lnTo>
                      <a:lnTo>
                        <a:pt x="624" y="58"/>
                      </a:lnTo>
                      <a:lnTo>
                        <a:pt x="634" y="58"/>
                      </a:lnTo>
                      <a:lnTo>
                        <a:pt x="635" y="56"/>
                      </a:lnTo>
                      <a:lnTo>
                        <a:pt x="635" y="55"/>
                      </a:lnTo>
                      <a:lnTo>
                        <a:pt x="638" y="55"/>
                      </a:lnTo>
                      <a:lnTo>
                        <a:pt x="639" y="56"/>
                      </a:lnTo>
                      <a:lnTo>
                        <a:pt x="639" y="56"/>
                      </a:lnTo>
                      <a:lnTo>
                        <a:pt x="640" y="56"/>
                      </a:lnTo>
                      <a:lnTo>
                        <a:pt x="641" y="56"/>
                      </a:lnTo>
                      <a:lnTo>
                        <a:pt x="643" y="56"/>
                      </a:lnTo>
                      <a:lnTo>
                        <a:pt x="643" y="56"/>
                      </a:lnTo>
                      <a:lnTo>
                        <a:pt x="647" y="58"/>
                      </a:lnTo>
                      <a:lnTo>
                        <a:pt x="648" y="59"/>
                      </a:lnTo>
                      <a:lnTo>
                        <a:pt x="649" y="59"/>
                      </a:lnTo>
                      <a:lnTo>
                        <a:pt x="651" y="58"/>
                      </a:lnTo>
                      <a:lnTo>
                        <a:pt x="653" y="58"/>
                      </a:lnTo>
                      <a:lnTo>
                        <a:pt x="653" y="61"/>
                      </a:lnTo>
                      <a:lnTo>
                        <a:pt x="655" y="63"/>
                      </a:lnTo>
                      <a:lnTo>
                        <a:pt x="655" y="64"/>
                      </a:lnTo>
                      <a:lnTo>
                        <a:pt x="655" y="64"/>
                      </a:lnTo>
                      <a:lnTo>
                        <a:pt x="653" y="64"/>
                      </a:lnTo>
                      <a:lnTo>
                        <a:pt x="653" y="67"/>
                      </a:lnTo>
                      <a:lnTo>
                        <a:pt x="655" y="68"/>
                      </a:lnTo>
                      <a:lnTo>
                        <a:pt x="659" y="69"/>
                      </a:lnTo>
                      <a:lnTo>
                        <a:pt x="659" y="68"/>
                      </a:lnTo>
                      <a:lnTo>
                        <a:pt x="661" y="68"/>
                      </a:lnTo>
                      <a:lnTo>
                        <a:pt x="661" y="69"/>
                      </a:lnTo>
                      <a:lnTo>
                        <a:pt x="662" y="69"/>
                      </a:lnTo>
                      <a:lnTo>
                        <a:pt x="662" y="68"/>
                      </a:lnTo>
                      <a:lnTo>
                        <a:pt x="665" y="68"/>
                      </a:lnTo>
                      <a:lnTo>
                        <a:pt x="665" y="69"/>
                      </a:lnTo>
                      <a:lnTo>
                        <a:pt x="668" y="69"/>
                      </a:lnTo>
                      <a:lnTo>
                        <a:pt x="669" y="71"/>
                      </a:lnTo>
                      <a:lnTo>
                        <a:pt x="669" y="73"/>
                      </a:lnTo>
                      <a:lnTo>
                        <a:pt x="668" y="75"/>
                      </a:lnTo>
                      <a:lnTo>
                        <a:pt x="668" y="76"/>
                      </a:lnTo>
                      <a:lnTo>
                        <a:pt x="669" y="77"/>
                      </a:lnTo>
                      <a:lnTo>
                        <a:pt x="669" y="77"/>
                      </a:lnTo>
                      <a:lnTo>
                        <a:pt x="669" y="80"/>
                      </a:lnTo>
                      <a:lnTo>
                        <a:pt x="670" y="80"/>
                      </a:lnTo>
                      <a:lnTo>
                        <a:pt x="672" y="82"/>
                      </a:lnTo>
                      <a:lnTo>
                        <a:pt x="670" y="82"/>
                      </a:lnTo>
                      <a:lnTo>
                        <a:pt x="670" y="82"/>
                      </a:lnTo>
                      <a:lnTo>
                        <a:pt x="669" y="82"/>
                      </a:lnTo>
                      <a:lnTo>
                        <a:pt x="668" y="81"/>
                      </a:lnTo>
                      <a:lnTo>
                        <a:pt x="665" y="81"/>
                      </a:lnTo>
                      <a:lnTo>
                        <a:pt x="665" y="80"/>
                      </a:lnTo>
                      <a:lnTo>
                        <a:pt x="661" y="80"/>
                      </a:lnTo>
                      <a:lnTo>
                        <a:pt x="661" y="78"/>
                      </a:lnTo>
                      <a:lnTo>
                        <a:pt x="661" y="77"/>
                      </a:lnTo>
                      <a:lnTo>
                        <a:pt x="660" y="77"/>
                      </a:lnTo>
                      <a:lnTo>
                        <a:pt x="659" y="77"/>
                      </a:lnTo>
                      <a:lnTo>
                        <a:pt x="657" y="76"/>
                      </a:lnTo>
                      <a:lnTo>
                        <a:pt x="657" y="76"/>
                      </a:lnTo>
                      <a:lnTo>
                        <a:pt x="656" y="76"/>
                      </a:lnTo>
                      <a:lnTo>
                        <a:pt x="655" y="77"/>
                      </a:lnTo>
                      <a:lnTo>
                        <a:pt x="653" y="77"/>
                      </a:lnTo>
                      <a:lnTo>
                        <a:pt x="653" y="77"/>
                      </a:lnTo>
                      <a:lnTo>
                        <a:pt x="652" y="77"/>
                      </a:lnTo>
                      <a:lnTo>
                        <a:pt x="652" y="77"/>
                      </a:lnTo>
                      <a:lnTo>
                        <a:pt x="649" y="77"/>
                      </a:lnTo>
                      <a:lnTo>
                        <a:pt x="649" y="76"/>
                      </a:lnTo>
                      <a:lnTo>
                        <a:pt x="647" y="76"/>
                      </a:lnTo>
                      <a:lnTo>
                        <a:pt x="647" y="76"/>
                      </a:lnTo>
                      <a:lnTo>
                        <a:pt x="645" y="76"/>
                      </a:lnTo>
                      <a:lnTo>
                        <a:pt x="645" y="75"/>
                      </a:lnTo>
                      <a:lnTo>
                        <a:pt x="640" y="76"/>
                      </a:lnTo>
                      <a:lnTo>
                        <a:pt x="640" y="75"/>
                      </a:lnTo>
                      <a:lnTo>
                        <a:pt x="638" y="75"/>
                      </a:lnTo>
                      <a:lnTo>
                        <a:pt x="638" y="75"/>
                      </a:lnTo>
                      <a:lnTo>
                        <a:pt x="636" y="75"/>
                      </a:lnTo>
                      <a:lnTo>
                        <a:pt x="636" y="73"/>
                      </a:lnTo>
                      <a:lnTo>
                        <a:pt x="634" y="73"/>
                      </a:lnTo>
                      <a:lnTo>
                        <a:pt x="634" y="73"/>
                      </a:lnTo>
                      <a:lnTo>
                        <a:pt x="632" y="73"/>
                      </a:lnTo>
                      <a:lnTo>
                        <a:pt x="632" y="72"/>
                      </a:lnTo>
                      <a:lnTo>
                        <a:pt x="626" y="71"/>
                      </a:lnTo>
                      <a:lnTo>
                        <a:pt x="626" y="71"/>
                      </a:lnTo>
                      <a:lnTo>
                        <a:pt x="623" y="71"/>
                      </a:lnTo>
                      <a:lnTo>
                        <a:pt x="623" y="69"/>
                      </a:lnTo>
                      <a:lnTo>
                        <a:pt x="622" y="71"/>
                      </a:lnTo>
                      <a:lnTo>
                        <a:pt x="622" y="71"/>
                      </a:lnTo>
                      <a:lnTo>
                        <a:pt x="614" y="71"/>
                      </a:lnTo>
                      <a:lnTo>
                        <a:pt x="614" y="71"/>
                      </a:lnTo>
                      <a:lnTo>
                        <a:pt x="609" y="71"/>
                      </a:lnTo>
                      <a:lnTo>
                        <a:pt x="607" y="69"/>
                      </a:lnTo>
                      <a:lnTo>
                        <a:pt x="607" y="69"/>
                      </a:lnTo>
                      <a:lnTo>
                        <a:pt x="607" y="68"/>
                      </a:lnTo>
                      <a:lnTo>
                        <a:pt x="605" y="68"/>
                      </a:lnTo>
                      <a:lnTo>
                        <a:pt x="605" y="67"/>
                      </a:lnTo>
                      <a:lnTo>
                        <a:pt x="601" y="67"/>
                      </a:lnTo>
                      <a:lnTo>
                        <a:pt x="601" y="67"/>
                      </a:lnTo>
                      <a:lnTo>
                        <a:pt x="600" y="67"/>
                      </a:lnTo>
                      <a:lnTo>
                        <a:pt x="600" y="65"/>
                      </a:lnTo>
                      <a:lnTo>
                        <a:pt x="598" y="65"/>
                      </a:lnTo>
                      <a:lnTo>
                        <a:pt x="597" y="65"/>
                      </a:lnTo>
                      <a:lnTo>
                        <a:pt x="596" y="65"/>
                      </a:lnTo>
                      <a:lnTo>
                        <a:pt x="594" y="65"/>
                      </a:lnTo>
                      <a:lnTo>
                        <a:pt x="594" y="64"/>
                      </a:lnTo>
                      <a:lnTo>
                        <a:pt x="596" y="63"/>
                      </a:lnTo>
                      <a:lnTo>
                        <a:pt x="596" y="63"/>
                      </a:lnTo>
                      <a:lnTo>
                        <a:pt x="589" y="61"/>
                      </a:lnTo>
                      <a:lnTo>
                        <a:pt x="589" y="61"/>
                      </a:lnTo>
                      <a:lnTo>
                        <a:pt x="587" y="61"/>
                      </a:lnTo>
                      <a:lnTo>
                        <a:pt x="585" y="60"/>
                      </a:lnTo>
                      <a:lnTo>
                        <a:pt x="588" y="59"/>
                      </a:lnTo>
                      <a:lnTo>
                        <a:pt x="589" y="56"/>
                      </a:lnTo>
                      <a:lnTo>
                        <a:pt x="590" y="54"/>
                      </a:lnTo>
                      <a:lnTo>
                        <a:pt x="590" y="51"/>
                      </a:lnTo>
                      <a:lnTo>
                        <a:pt x="601" y="51"/>
                      </a:lnTo>
                      <a:lnTo>
                        <a:pt x="601" y="50"/>
                      </a:lnTo>
                      <a:close/>
                      <a:moveTo>
                        <a:pt x="1021" y="47"/>
                      </a:moveTo>
                      <a:lnTo>
                        <a:pt x="1024" y="47"/>
                      </a:lnTo>
                      <a:lnTo>
                        <a:pt x="1024" y="51"/>
                      </a:lnTo>
                      <a:lnTo>
                        <a:pt x="1025" y="52"/>
                      </a:lnTo>
                      <a:lnTo>
                        <a:pt x="1026" y="52"/>
                      </a:lnTo>
                      <a:lnTo>
                        <a:pt x="1026" y="54"/>
                      </a:lnTo>
                      <a:lnTo>
                        <a:pt x="1028" y="54"/>
                      </a:lnTo>
                      <a:lnTo>
                        <a:pt x="1028" y="56"/>
                      </a:lnTo>
                      <a:lnTo>
                        <a:pt x="1032" y="59"/>
                      </a:lnTo>
                      <a:lnTo>
                        <a:pt x="1032" y="60"/>
                      </a:lnTo>
                      <a:lnTo>
                        <a:pt x="1033" y="60"/>
                      </a:lnTo>
                      <a:lnTo>
                        <a:pt x="1037" y="65"/>
                      </a:lnTo>
                      <a:lnTo>
                        <a:pt x="1036" y="65"/>
                      </a:lnTo>
                      <a:lnTo>
                        <a:pt x="1034" y="68"/>
                      </a:lnTo>
                      <a:lnTo>
                        <a:pt x="1032" y="68"/>
                      </a:lnTo>
                      <a:lnTo>
                        <a:pt x="1032" y="67"/>
                      </a:lnTo>
                      <a:lnTo>
                        <a:pt x="1029" y="67"/>
                      </a:lnTo>
                      <a:lnTo>
                        <a:pt x="1029" y="67"/>
                      </a:lnTo>
                      <a:lnTo>
                        <a:pt x="1028" y="65"/>
                      </a:lnTo>
                      <a:lnTo>
                        <a:pt x="1026" y="64"/>
                      </a:lnTo>
                      <a:lnTo>
                        <a:pt x="1025" y="61"/>
                      </a:lnTo>
                      <a:lnTo>
                        <a:pt x="1025" y="61"/>
                      </a:lnTo>
                      <a:lnTo>
                        <a:pt x="1024" y="58"/>
                      </a:lnTo>
                      <a:lnTo>
                        <a:pt x="1022" y="58"/>
                      </a:lnTo>
                      <a:lnTo>
                        <a:pt x="1022" y="55"/>
                      </a:lnTo>
                      <a:lnTo>
                        <a:pt x="1021" y="55"/>
                      </a:lnTo>
                      <a:lnTo>
                        <a:pt x="1022" y="51"/>
                      </a:lnTo>
                      <a:lnTo>
                        <a:pt x="1021" y="51"/>
                      </a:lnTo>
                      <a:lnTo>
                        <a:pt x="1021" y="47"/>
                      </a:lnTo>
                      <a:close/>
                      <a:moveTo>
                        <a:pt x="748" y="41"/>
                      </a:moveTo>
                      <a:lnTo>
                        <a:pt x="748" y="41"/>
                      </a:lnTo>
                      <a:lnTo>
                        <a:pt x="748" y="41"/>
                      </a:lnTo>
                      <a:lnTo>
                        <a:pt x="748" y="43"/>
                      </a:lnTo>
                      <a:lnTo>
                        <a:pt x="746" y="44"/>
                      </a:lnTo>
                      <a:lnTo>
                        <a:pt x="746" y="46"/>
                      </a:lnTo>
                      <a:lnTo>
                        <a:pt x="748" y="47"/>
                      </a:lnTo>
                      <a:lnTo>
                        <a:pt x="749" y="48"/>
                      </a:lnTo>
                      <a:lnTo>
                        <a:pt x="748" y="48"/>
                      </a:lnTo>
                      <a:lnTo>
                        <a:pt x="748" y="50"/>
                      </a:lnTo>
                      <a:lnTo>
                        <a:pt x="746" y="51"/>
                      </a:lnTo>
                      <a:lnTo>
                        <a:pt x="745" y="52"/>
                      </a:lnTo>
                      <a:lnTo>
                        <a:pt x="744" y="52"/>
                      </a:lnTo>
                      <a:lnTo>
                        <a:pt x="742" y="48"/>
                      </a:lnTo>
                      <a:lnTo>
                        <a:pt x="741" y="48"/>
                      </a:lnTo>
                      <a:lnTo>
                        <a:pt x="741" y="48"/>
                      </a:lnTo>
                      <a:lnTo>
                        <a:pt x="740" y="48"/>
                      </a:lnTo>
                      <a:lnTo>
                        <a:pt x="740" y="46"/>
                      </a:lnTo>
                      <a:lnTo>
                        <a:pt x="741" y="46"/>
                      </a:lnTo>
                      <a:lnTo>
                        <a:pt x="741" y="44"/>
                      </a:lnTo>
                      <a:lnTo>
                        <a:pt x="741" y="44"/>
                      </a:lnTo>
                      <a:lnTo>
                        <a:pt x="741" y="43"/>
                      </a:lnTo>
                      <a:lnTo>
                        <a:pt x="742" y="43"/>
                      </a:lnTo>
                      <a:lnTo>
                        <a:pt x="742" y="43"/>
                      </a:lnTo>
                      <a:lnTo>
                        <a:pt x="744" y="46"/>
                      </a:lnTo>
                      <a:lnTo>
                        <a:pt x="744" y="46"/>
                      </a:lnTo>
                      <a:lnTo>
                        <a:pt x="744" y="46"/>
                      </a:lnTo>
                      <a:lnTo>
                        <a:pt x="744" y="44"/>
                      </a:lnTo>
                      <a:lnTo>
                        <a:pt x="745" y="44"/>
                      </a:lnTo>
                      <a:lnTo>
                        <a:pt x="745" y="41"/>
                      </a:lnTo>
                      <a:lnTo>
                        <a:pt x="748" y="41"/>
                      </a:lnTo>
                      <a:close/>
                      <a:moveTo>
                        <a:pt x="1003" y="39"/>
                      </a:moveTo>
                      <a:lnTo>
                        <a:pt x="1003" y="42"/>
                      </a:lnTo>
                      <a:lnTo>
                        <a:pt x="1004" y="42"/>
                      </a:lnTo>
                      <a:lnTo>
                        <a:pt x="1004" y="44"/>
                      </a:lnTo>
                      <a:lnTo>
                        <a:pt x="1004" y="44"/>
                      </a:lnTo>
                      <a:lnTo>
                        <a:pt x="1004" y="44"/>
                      </a:lnTo>
                      <a:lnTo>
                        <a:pt x="1004" y="44"/>
                      </a:lnTo>
                      <a:lnTo>
                        <a:pt x="1004" y="46"/>
                      </a:lnTo>
                      <a:lnTo>
                        <a:pt x="1001" y="47"/>
                      </a:lnTo>
                      <a:lnTo>
                        <a:pt x="1003" y="48"/>
                      </a:lnTo>
                      <a:lnTo>
                        <a:pt x="1003" y="50"/>
                      </a:lnTo>
                      <a:lnTo>
                        <a:pt x="1001" y="50"/>
                      </a:lnTo>
                      <a:lnTo>
                        <a:pt x="1001" y="51"/>
                      </a:lnTo>
                      <a:lnTo>
                        <a:pt x="998" y="51"/>
                      </a:lnTo>
                      <a:lnTo>
                        <a:pt x="996" y="54"/>
                      </a:lnTo>
                      <a:lnTo>
                        <a:pt x="996" y="55"/>
                      </a:lnTo>
                      <a:lnTo>
                        <a:pt x="994" y="56"/>
                      </a:lnTo>
                      <a:lnTo>
                        <a:pt x="992" y="58"/>
                      </a:lnTo>
                      <a:lnTo>
                        <a:pt x="987" y="59"/>
                      </a:lnTo>
                      <a:lnTo>
                        <a:pt x="987" y="59"/>
                      </a:lnTo>
                      <a:lnTo>
                        <a:pt x="987" y="59"/>
                      </a:lnTo>
                      <a:lnTo>
                        <a:pt x="984" y="59"/>
                      </a:lnTo>
                      <a:lnTo>
                        <a:pt x="984" y="59"/>
                      </a:lnTo>
                      <a:lnTo>
                        <a:pt x="984" y="59"/>
                      </a:lnTo>
                      <a:lnTo>
                        <a:pt x="984" y="59"/>
                      </a:lnTo>
                      <a:lnTo>
                        <a:pt x="982" y="59"/>
                      </a:lnTo>
                      <a:lnTo>
                        <a:pt x="978" y="59"/>
                      </a:lnTo>
                      <a:lnTo>
                        <a:pt x="975" y="59"/>
                      </a:lnTo>
                      <a:lnTo>
                        <a:pt x="975" y="58"/>
                      </a:lnTo>
                      <a:lnTo>
                        <a:pt x="973" y="56"/>
                      </a:lnTo>
                      <a:lnTo>
                        <a:pt x="970" y="55"/>
                      </a:lnTo>
                      <a:lnTo>
                        <a:pt x="973" y="54"/>
                      </a:lnTo>
                      <a:lnTo>
                        <a:pt x="974" y="54"/>
                      </a:lnTo>
                      <a:lnTo>
                        <a:pt x="975" y="54"/>
                      </a:lnTo>
                      <a:lnTo>
                        <a:pt x="975" y="54"/>
                      </a:lnTo>
                      <a:lnTo>
                        <a:pt x="977" y="55"/>
                      </a:lnTo>
                      <a:lnTo>
                        <a:pt x="978" y="55"/>
                      </a:lnTo>
                      <a:lnTo>
                        <a:pt x="979" y="55"/>
                      </a:lnTo>
                      <a:lnTo>
                        <a:pt x="979" y="54"/>
                      </a:lnTo>
                      <a:lnTo>
                        <a:pt x="981" y="54"/>
                      </a:lnTo>
                      <a:lnTo>
                        <a:pt x="983" y="54"/>
                      </a:lnTo>
                      <a:lnTo>
                        <a:pt x="983" y="51"/>
                      </a:lnTo>
                      <a:lnTo>
                        <a:pt x="984" y="48"/>
                      </a:lnTo>
                      <a:lnTo>
                        <a:pt x="986" y="48"/>
                      </a:lnTo>
                      <a:lnTo>
                        <a:pt x="986" y="50"/>
                      </a:lnTo>
                      <a:lnTo>
                        <a:pt x="986" y="50"/>
                      </a:lnTo>
                      <a:lnTo>
                        <a:pt x="986" y="50"/>
                      </a:lnTo>
                      <a:lnTo>
                        <a:pt x="986" y="51"/>
                      </a:lnTo>
                      <a:lnTo>
                        <a:pt x="987" y="52"/>
                      </a:lnTo>
                      <a:lnTo>
                        <a:pt x="990" y="52"/>
                      </a:lnTo>
                      <a:lnTo>
                        <a:pt x="990" y="51"/>
                      </a:lnTo>
                      <a:lnTo>
                        <a:pt x="992" y="51"/>
                      </a:lnTo>
                      <a:lnTo>
                        <a:pt x="994" y="51"/>
                      </a:lnTo>
                      <a:lnTo>
                        <a:pt x="994" y="50"/>
                      </a:lnTo>
                      <a:lnTo>
                        <a:pt x="994" y="48"/>
                      </a:lnTo>
                      <a:lnTo>
                        <a:pt x="995" y="48"/>
                      </a:lnTo>
                      <a:lnTo>
                        <a:pt x="995" y="46"/>
                      </a:lnTo>
                      <a:lnTo>
                        <a:pt x="996" y="46"/>
                      </a:lnTo>
                      <a:lnTo>
                        <a:pt x="996" y="46"/>
                      </a:lnTo>
                      <a:lnTo>
                        <a:pt x="998" y="46"/>
                      </a:lnTo>
                      <a:lnTo>
                        <a:pt x="998" y="44"/>
                      </a:lnTo>
                      <a:lnTo>
                        <a:pt x="998" y="44"/>
                      </a:lnTo>
                      <a:lnTo>
                        <a:pt x="999" y="43"/>
                      </a:lnTo>
                      <a:lnTo>
                        <a:pt x="998" y="43"/>
                      </a:lnTo>
                      <a:lnTo>
                        <a:pt x="998" y="41"/>
                      </a:lnTo>
                      <a:lnTo>
                        <a:pt x="999" y="41"/>
                      </a:lnTo>
                      <a:lnTo>
                        <a:pt x="1000" y="41"/>
                      </a:lnTo>
                      <a:lnTo>
                        <a:pt x="1001" y="41"/>
                      </a:lnTo>
                      <a:lnTo>
                        <a:pt x="1003" y="39"/>
                      </a:lnTo>
                      <a:close/>
                      <a:moveTo>
                        <a:pt x="827" y="0"/>
                      </a:moveTo>
                      <a:lnTo>
                        <a:pt x="829" y="1"/>
                      </a:lnTo>
                      <a:lnTo>
                        <a:pt x="835" y="3"/>
                      </a:lnTo>
                      <a:lnTo>
                        <a:pt x="835" y="1"/>
                      </a:lnTo>
                      <a:lnTo>
                        <a:pt x="837" y="1"/>
                      </a:lnTo>
                      <a:lnTo>
                        <a:pt x="837" y="3"/>
                      </a:lnTo>
                      <a:lnTo>
                        <a:pt x="840" y="1"/>
                      </a:lnTo>
                      <a:lnTo>
                        <a:pt x="840" y="3"/>
                      </a:lnTo>
                      <a:lnTo>
                        <a:pt x="842" y="3"/>
                      </a:lnTo>
                      <a:lnTo>
                        <a:pt x="843" y="8"/>
                      </a:lnTo>
                      <a:lnTo>
                        <a:pt x="843" y="8"/>
                      </a:lnTo>
                      <a:lnTo>
                        <a:pt x="843" y="9"/>
                      </a:lnTo>
                      <a:lnTo>
                        <a:pt x="842" y="9"/>
                      </a:lnTo>
                      <a:lnTo>
                        <a:pt x="842" y="16"/>
                      </a:lnTo>
                      <a:lnTo>
                        <a:pt x="843" y="17"/>
                      </a:lnTo>
                      <a:lnTo>
                        <a:pt x="843" y="20"/>
                      </a:lnTo>
                      <a:lnTo>
                        <a:pt x="843" y="22"/>
                      </a:lnTo>
                      <a:lnTo>
                        <a:pt x="844" y="22"/>
                      </a:lnTo>
                      <a:lnTo>
                        <a:pt x="844" y="21"/>
                      </a:lnTo>
                      <a:lnTo>
                        <a:pt x="844" y="21"/>
                      </a:lnTo>
                      <a:lnTo>
                        <a:pt x="844" y="21"/>
                      </a:lnTo>
                      <a:lnTo>
                        <a:pt x="844" y="20"/>
                      </a:lnTo>
                      <a:lnTo>
                        <a:pt x="847" y="21"/>
                      </a:lnTo>
                      <a:lnTo>
                        <a:pt x="847" y="25"/>
                      </a:lnTo>
                      <a:lnTo>
                        <a:pt x="848" y="25"/>
                      </a:lnTo>
                      <a:lnTo>
                        <a:pt x="848" y="25"/>
                      </a:lnTo>
                      <a:lnTo>
                        <a:pt x="848" y="25"/>
                      </a:lnTo>
                      <a:lnTo>
                        <a:pt x="850" y="25"/>
                      </a:lnTo>
                      <a:lnTo>
                        <a:pt x="850" y="25"/>
                      </a:lnTo>
                      <a:lnTo>
                        <a:pt x="850" y="25"/>
                      </a:lnTo>
                      <a:lnTo>
                        <a:pt x="850" y="27"/>
                      </a:lnTo>
                      <a:lnTo>
                        <a:pt x="852" y="29"/>
                      </a:lnTo>
                      <a:lnTo>
                        <a:pt x="852" y="27"/>
                      </a:lnTo>
                      <a:lnTo>
                        <a:pt x="855" y="27"/>
                      </a:lnTo>
                      <a:lnTo>
                        <a:pt x="855" y="26"/>
                      </a:lnTo>
                      <a:lnTo>
                        <a:pt x="856" y="26"/>
                      </a:lnTo>
                      <a:lnTo>
                        <a:pt x="856" y="26"/>
                      </a:lnTo>
                      <a:lnTo>
                        <a:pt x="856" y="26"/>
                      </a:lnTo>
                      <a:lnTo>
                        <a:pt x="856" y="26"/>
                      </a:lnTo>
                      <a:lnTo>
                        <a:pt x="857" y="25"/>
                      </a:lnTo>
                      <a:lnTo>
                        <a:pt x="857" y="25"/>
                      </a:lnTo>
                      <a:lnTo>
                        <a:pt x="857" y="22"/>
                      </a:lnTo>
                      <a:lnTo>
                        <a:pt x="859" y="22"/>
                      </a:lnTo>
                      <a:lnTo>
                        <a:pt x="860" y="21"/>
                      </a:lnTo>
                      <a:lnTo>
                        <a:pt x="861" y="18"/>
                      </a:lnTo>
                      <a:lnTo>
                        <a:pt x="863" y="18"/>
                      </a:lnTo>
                      <a:lnTo>
                        <a:pt x="864" y="17"/>
                      </a:lnTo>
                      <a:lnTo>
                        <a:pt x="864" y="17"/>
                      </a:lnTo>
                      <a:lnTo>
                        <a:pt x="865" y="17"/>
                      </a:lnTo>
                      <a:lnTo>
                        <a:pt x="867" y="16"/>
                      </a:lnTo>
                      <a:lnTo>
                        <a:pt x="868" y="14"/>
                      </a:lnTo>
                      <a:lnTo>
                        <a:pt x="869" y="13"/>
                      </a:lnTo>
                      <a:lnTo>
                        <a:pt x="872" y="12"/>
                      </a:lnTo>
                      <a:lnTo>
                        <a:pt x="872" y="10"/>
                      </a:lnTo>
                      <a:lnTo>
                        <a:pt x="876" y="12"/>
                      </a:lnTo>
                      <a:lnTo>
                        <a:pt x="876" y="13"/>
                      </a:lnTo>
                      <a:lnTo>
                        <a:pt x="878" y="13"/>
                      </a:lnTo>
                      <a:lnTo>
                        <a:pt x="880" y="14"/>
                      </a:lnTo>
                      <a:lnTo>
                        <a:pt x="881" y="14"/>
                      </a:lnTo>
                      <a:lnTo>
                        <a:pt x="882" y="16"/>
                      </a:lnTo>
                      <a:lnTo>
                        <a:pt x="885" y="17"/>
                      </a:lnTo>
                      <a:lnTo>
                        <a:pt x="885" y="17"/>
                      </a:lnTo>
                      <a:lnTo>
                        <a:pt x="889" y="18"/>
                      </a:lnTo>
                      <a:lnTo>
                        <a:pt x="889" y="18"/>
                      </a:lnTo>
                      <a:lnTo>
                        <a:pt x="893" y="18"/>
                      </a:lnTo>
                      <a:lnTo>
                        <a:pt x="893" y="20"/>
                      </a:lnTo>
                      <a:lnTo>
                        <a:pt x="894" y="20"/>
                      </a:lnTo>
                      <a:lnTo>
                        <a:pt x="895" y="20"/>
                      </a:lnTo>
                      <a:lnTo>
                        <a:pt x="895" y="18"/>
                      </a:lnTo>
                      <a:lnTo>
                        <a:pt x="898" y="20"/>
                      </a:lnTo>
                      <a:lnTo>
                        <a:pt x="899" y="21"/>
                      </a:lnTo>
                      <a:lnTo>
                        <a:pt x="899" y="21"/>
                      </a:lnTo>
                      <a:lnTo>
                        <a:pt x="899" y="22"/>
                      </a:lnTo>
                      <a:lnTo>
                        <a:pt x="903" y="21"/>
                      </a:lnTo>
                      <a:lnTo>
                        <a:pt x="903" y="22"/>
                      </a:lnTo>
                      <a:lnTo>
                        <a:pt x="905" y="22"/>
                      </a:lnTo>
                      <a:lnTo>
                        <a:pt x="905" y="24"/>
                      </a:lnTo>
                      <a:lnTo>
                        <a:pt x="907" y="25"/>
                      </a:lnTo>
                      <a:lnTo>
                        <a:pt x="909" y="26"/>
                      </a:lnTo>
                      <a:lnTo>
                        <a:pt x="910" y="27"/>
                      </a:lnTo>
                      <a:lnTo>
                        <a:pt x="914" y="27"/>
                      </a:lnTo>
                      <a:lnTo>
                        <a:pt x="914" y="29"/>
                      </a:lnTo>
                      <a:lnTo>
                        <a:pt x="915" y="29"/>
                      </a:lnTo>
                      <a:lnTo>
                        <a:pt x="915" y="29"/>
                      </a:lnTo>
                      <a:lnTo>
                        <a:pt x="918" y="29"/>
                      </a:lnTo>
                      <a:lnTo>
                        <a:pt x="918" y="30"/>
                      </a:lnTo>
                      <a:lnTo>
                        <a:pt x="919" y="30"/>
                      </a:lnTo>
                      <a:lnTo>
                        <a:pt x="920" y="31"/>
                      </a:lnTo>
                      <a:lnTo>
                        <a:pt x="924" y="31"/>
                      </a:lnTo>
                      <a:lnTo>
                        <a:pt x="924" y="31"/>
                      </a:lnTo>
                      <a:lnTo>
                        <a:pt x="926" y="31"/>
                      </a:lnTo>
                      <a:lnTo>
                        <a:pt x="927" y="34"/>
                      </a:lnTo>
                      <a:lnTo>
                        <a:pt x="931" y="34"/>
                      </a:lnTo>
                      <a:lnTo>
                        <a:pt x="932" y="35"/>
                      </a:lnTo>
                      <a:lnTo>
                        <a:pt x="932" y="35"/>
                      </a:lnTo>
                      <a:lnTo>
                        <a:pt x="935" y="39"/>
                      </a:lnTo>
                      <a:lnTo>
                        <a:pt x="939" y="39"/>
                      </a:lnTo>
                      <a:lnTo>
                        <a:pt x="940" y="41"/>
                      </a:lnTo>
                      <a:lnTo>
                        <a:pt x="941" y="41"/>
                      </a:lnTo>
                      <a:lnTo>
                        <a:pt x="941" y="42"/>
                      </a:lnTo>
                      <a:lnTo>
                        <a:pt x="943" y="43"/>
                      </a:lnTo>
                      <a:lnTo>
                        <a:pt x="944" y="47"/>
                      </a:lnTo>
                      <a:lnTo>
                        <a:pt x="945" y="47"/>
                      </a:lnTo>
                      <a:lnTo>
                        <a:pt x="945" y="47"/>
                      </a:lnTo>
                      <a:lnTo>
                        <a:pt x="944" y="48"/>
                      </a:lnTo>
                      <a:lnTo>
                        <a:pt x="944" y="48"/>
                      </a:lnTo>
                      <a:lnTo>
                        <a:pt x="944" y="50"/>
                      </a:lnTo>
                      <a:lnTo>
                        <a:pt x="944" y="50"/>
                      </a:lnTo>
                      <a:lnTo>
                        <a:pt x="945" y="51"/>
                      </a:lnTo>
                      <a:lnTo>
                        <a:pt x="953" y="52"/>
                      </a:lnTo>
                      <a:lnTo>
                        <a:pt x="953" y="54"/>
                      </a:lnTo>
                      <a:lnTo>
                        <a:pt x="954" y="55"/>
                      </a:lnTo>
                      <a:lnTo>
                        <a:pt x="954" y="56"/>
                      </a:lnTo>
                      <a:lnTo>
                        <a:pt x="956" y="58"/>
                      </a:lnTo>
                      <a:lnTo>
                        <a:pt x="958" y="58"/>
                      </a:lnTo>
                      <a:lnTo>
                        <a:pt x="958" y="58"/>
                      </a:lnTo>
                      <a:lnTo>
                        <a:pt x="960" y="56"/>
                      </a:lnTo>
                      <a:lnTo>
                        <a:pt x="960" y="58"/>
                      </a:lnTo>
                      <a:lnTo>
                        <a:pt x="962" y="58"/>
                      </a:lnTo>
                      <a:lnTo>
                        <a:pt x="962" y="60"/>
                      </a:lnTo>
                      <a:lnTo>
                        <a:pt x="964" y="60"/>
                      </a:lnTo>
                      <a:lnTo>
                        <a:pt x="965" y="63"/>
                      </a:lnTo>
                      <a:lnTo>
                        <a:pt x="964" y="64"/>
                      </a:lnTo>
                      <a:lnTo>
                        <a:pt x="964" y="65"/>
                      </a:lnTo>
                      <a:lnTo>
                        <a:pt x="961" y="67"/>
                      </a:lnTo>
                      <a:lnTo>
                        <a:pt x="961" y="67"/>
                      </a:lnTo>
                      <a:lnTo>
                        <a:pt x="960" y="67"/>
                      </a:lnTo>
                      <a:lnTo>
                        <a:pt x="960" y="67"/>
                      </a:lnTo>
                      <a:lnTo>
                        <a:pt x="958" y="67"/>
                      </a:lnTo>
                      <a:lnTo>
                        <a:pt x="958" y="67"/>
                      </a:lnTo>
                      <a:lnTo>
                        <a:pt x="958" y="68"/>
                      </a:lnTo>
                      <a:lnTo>
                        <a:pt x="957" y="68"/>
                      </a:lnTo>
                      <a:lnTo>
                        <a:pt x="957" y="68"/>
                      </a:lnTo>
                      <a:lnTo>
                        <a:pt x="958" y="68"/>
                      </a:lnTo>
                      <a:lnTo>
                        <a:pt x="958" y="69"/>
                      </a:lnTo>
                      <a:lnTo>
                        <a:pt x="958" y="73"/>
                      </a:lnTo>
                      <a:lnTo>
                        <a:pt x="958" y="73"/>
                      </a:lnTo>
                      <a:lnTo>
                        <a:pt x="960" y="77"/>
                      </a:lnTo>
                      <a:lnTo>
                        <a:pt x="962" y="78"/>
                      </a:lnTo>
                      <a:lnTo>
                        <a:pt x="962" y="80"/>
                      </a:lnTo>
                      <a:lnTo>
                        <a:pt x="964" y="80"/>
                      </a:lnTo>
                      <a:lnTo>
                        <a:pt x="964" y="80"/>
                      </a:lnTo>
                      <a:lnTo>
                        <a:pt x="965" y="80"/>
                      </a:lnTo>
                      <a:lnTo>
                        <a:pt x="965" y="80"/>
                      </a:lnTo>
                      <a:lnTo>
                        <a:pt x="965" y="80"/>
                      </a:lnTo>
                      <a:lnTo>
                        <a:pt x="965" y="80"/>
                      </a:lnTo>
                      <a:lnTo>
                        <a:pt x="966" y="81"/>
                      </a:lnTo>
                      <a:lnTo>
                        <a:pt x="966" y="81"/>
                      </a:lnTo>
                      <a:lnTo>
                        <a:pt x="966" y="84"/>
                      </a:lnTo>
                      <a:lnTo>
                        <a:pt x="967" y="85"/>
                      </a:lnTo>
                      <a:lnTo>
                        <a:pt x="969" y="86"/>
                      </a:lnTo>
                      <a:lnTo>
                        <a:pt x="969" y="90"/>
                      </a:lnTo>
                      <a:lnTo>
                        <a:pt x="973" y="90"/>
                      </a:lnTo>
                      <a:lnTo>
                        <a:pt x="975" y="92"/>
                      </a:lnTo>
                      <a:lnTo>
                        <a:pt x="974" y="93"/>
                      </a:lnTo>
                      <a:lnTo>
                        <a:pt x="975" y="94"/>
                      </a:lnTo>
                      <a:lnTo>
                        <a:pt x="975" y="96"/>
                      </a:lnTo>
                      <a:lnTo>
                        <a:pt x="977" y="97"/>
                      </a:lnTo>
                      <a:lnTo>
                        <a:pt x="978" y="97"/>
                      </a:lnTo>
                      <a:lnTo>
                        <a:pt x="979" y="97"/>
                      </a:lnTo>
                      <a:lnTo>
                        <a:pt x="981" y="98"/>
                      </a:lnTo>
                      <a:lnTo>
                        <a:pt x="981" y="101"/>
                      </a:lnTo>
                      <a:lnTo>
                        <a:pt x="982" y="101"/>
                      </a:lnTo>
                      <a:lnTo>
                        <a:pt x="982" y="102"/>
                      </a:lnTo>
                      <a:lnTo>
                        <a:pt x="986" y="103"/>
                      </a:lnTo>
                      <a:lnTo>
                        <a:pt x="986" y="105"/>
                      </a:lnTo>
                      <a:lnTo>
                        <a:pt x="987" y="106"/>
                      </a:lnTo>
                      <a:lnTo>
                        <a:pt x="986" y="106"/>
                      </a:lnTo>
                      <a:lnTo>
                        <a:pt x="986" y="107"/>
                      </a:lnTo>
                      <a:lnTo>
                        <a:pt x="983" y="107"/>
                      </a:lnTo>
                      <a:lnTo>
                        <a:pt x="983" y="106"/>
                      </a:lnTo>
                      <a:lnTo>
                        <a:pt x="979" y="106"/>
                      </a:lnTo>
                      <a:lnTo>
                        <a:pt x="978" y="105"/>
                      </a:lnTo>
                      <a:lnTo>
                        <a:pt x="971" y="103"/>
                      </a:lnTo>
                      <a:lnTo>
                        <a:pt x="971" y="103"/>
                      </a:lnTo>
                      <a:lnTo>
                        <a:pt x="970" y="103"/>
                      </a:lnTo>
                      <a:lnTo>
                        <a:pt x="970" y="102"/>
                      </a:lnTo>
                      <a:lnTo>
                        <a:pt x="970" y="102"/>
                      </a:lnTo>
                      <a:lnTo>
                        <a:pt x="969" y="102"/>
                      </a:lnTo>
                      <a:lnTo>
                        <a:pt x="967" y="103"/>
                      </a:lnTo>
                      <a:lnTo>
                        <a:pt x="967" y="103"/>
                      </a:lnTo>
                      <a:lnTo>
                        <a:pt x="967" y="102"/>
                      </a:lnTo>
                      <a:lnTo>
                        <a:pt x="966" y="102"/>
                      </a:lnTo>
                      <a:lnTo>
                        <a:pt x="966" y="102"/>
                      </a:lnTo>
                      <a:lnTo>
                        <a:pt x="962" y="101"/>
                      </a:lnTo>
                      <a:lnTo>
                        <a:pt x="962" y="98"/>
                      </a:lnTo>
                      <a:lnTo>
                        <a:pt x="958" y="96"/>
                      </a:lnTo>
                      <a:lnTo>
                        <a:pt x="958" y="94"/>
                      </a:lnTo>
                      <a:lnTo>
                        <a:pt x="954" y="93"/>
                      </a:lnTo>
                      <a:lnTo>
                        <a:pt x="953" y="92"/>
                      </a:lnTo>
                      <a:lnTo>
                        <a:pt x="952" y="90"/>
                      </a:lnTo>
                      <a:lnTo>
                        <a:pt x="950" y="90"/>
                      </a:lnTo>
                      <a:lnTo>
                        <a:pt x="950" y="88"/>
                      </a:lnTo>
                      <a:lnTo>
                        <a:pt x="950" y="85"/>
                      </a:lnTo>
                      <a:lnTo>
                        <a:pt x="949" y="84"/>
                      </a:lnTo>
                      <a:lnTo>
                        <a:pt x="948" y="82"/>
                      </a:lnTo>
                      <a:lnTo>
                        <a:pt x="947" y="81"/>
                      </a:lnTo>
                      <a:lnTo>
                        <a:pt x="945" y="81"/>
                      </a:lnTo>
                      <a:lnTo>
                        <a:pt x="945" y="81"/>
                      </a:lnTo>
                      <a:lnTo>
                        <a:pt x="945" y="80"/>
                      </a:lnTo>
                      <a:lnTo>
                        <a:pt x="943" y="80"/>
                      </a:lnTo>
                      <a:lnTo>
                        <a:pt x="943" y="80"/>
                      </a:lnTo>
                      <a:lnTo>
                        <a:pt x="939" y="80"/>
                      </a:lnTo>
                      <a:lnTo>
                        <a:pt x="939" y="78"/>
                      </a:lnTo>
                      <a:lnTo>
                        <a:pt x="939" y="78"/>
                      </a:lnTo>
                      <a:lnTo>
                        <a:pt x="939" y="80"/>
                      </a:lnTo>
                      <a:lnTo>
                        <a:pt x="936" y="80"/>
                      </a:lnTo>
                      <a:lnTo>
                        <a:pt x="935" y="78"/>
                      </a:lnTo>
                      <a:lnTo>
                        <a:pt x="933" y="78"/>
                      </a:lnTo>
                      <a:lnTo>
                        <a:pt x="932" y="77"/>
                      </a:lnTo>
                      <a:lnTo>
                        <a:pt x="929" y="77"/>
                      </a:lnTo>
                      <a:lnTo>
                        <a:pt x="929" y="78"/>
                      </a:lnTo>
                      <a:lnTo>
                        <a:pt x="928" y="78"/>
                      </a:lnTo>
                      <a:lnTo>
                        <a:pt x="928" y="78"/>
                      </a:lnTo>
                      <a:lnTo>
                        <a:pt x="927" y="77"/>
                      </a:lnTo>
                      <a:lnTo>
                        <a:pt x="927" y="78"/>
                      </a:lnTo>
                      <a:lnTo>
                        <a:pt x="926" y="80"/>
                      </a:lnTo>
                      <a:lnTo>
                        <a:pt x="924" y="81"/>
                      </a:lnTo>
                      <a:lnTo>
                        <a:pt x="924" y="84"/>
                      </a:lnTo>
                      <a:lnTo>
                        <a:pt x="926" y="84"/>
                      </a:lnTo>
                      <a:lnTo>
                        <a:pt x="926" y="84"/>
                      </a:lnTo>
                      <a:lnTo>
                        <a:pt x="926" y="85"/>
                      </a:lnTo>
                      <a:lnTo>
                        <a:pt x="923" y="86"/>
                      </a:lnTo>
                      <a:lnTo>
                        <a:pt x="923" y="88"/>
                      </a:lnTo>
                      <a:lnTo>
                        <a:pt x="922" y="88"/>
                      </a:lnTo>
                      <a:lnTo>
                        <a:pt x="922" y="89"/>
                      </a:lnTo>
                      <a:lnTo>
                        <a:pt x="920" y="89"/>
                      </a:lnTo>
                      <a:lnTo>
                        <a:pt x="920" y="89"/>
                      </a:lnTo>
                      <a:lnTo>
                        <a:pt x="915" y="89"/>
                      </a:lnTo>
                      <a:lnTo>
                        <a:pt x="914" y="89"/>
                      </a:lnTo>
                      <a:lnTo>
                        <a:pt x="914" y="88"/>
                      </a:lnTo>
                      <a:lnTo>
                        <a:pt x="914" y="88"/>
                      </a:lnTo>
                      <a:lnTo>
                        <a:pt x="912" y="88"/>
                      </a:lnTo>
                      <a:lnTo>
                        <a:pt x="912" y="89"/>
                      </a:lnTo>
                      <a:lnTo>
                        <a:pt x="911" y="89"/>
                      </a:lnTo>
                      <a:lnTo>
                        <a:pt x="911" y="90"/>
                      </a:lnTo>
                      <a:lnTo>
                        <a:pt x="902" y="90"/>
                      </a:lnTo>
                      <a:lnTo>
                        <a:pt x="902" y="89"/>
                      </a:lnTo>
                      <a:lnTo>
                        <a:pt x="899" y="89"/>
                      </a:lnTo>
                      <a:lnTo>
                        <a:pt x="899" y="89"/>
                      </a:lnTo>
                      <a:lnTo>
                        <a:pt x="898" y="88"/>
                      </a:lnTo>
                      <a:lnTo>
                        <a:pt x="897" y="88"/>
                      </a:lnTo>
                      <a:lnTo>
                        <a:pt x="897" y="84"/>
                      </a:lnTo>
                      <a:lnTo>
                        <a:pt x="895" y="82"/>
                      </a:lnTo>
                      <a:lnTo>
                        <a:pt x="894" y="81"/>
                      </a:lnTo>
                      <a:lnTo>
                        <a:pt x="893" y="80"/>
                      </a:lnTo>
                      <a:lnTo>
                        <a:pt x="892" y="80"/>
                      </a:lnTo>
                      <a:lnTo>
                        <a:pt x="890" y="78"/>
                      </a:lnTo>
                      <a:lnTo>
                        <a:pt x="889" y="80"/>
                      </a:lnTo>
                      <a:lnTo>
                        <a:pt x="886" y="80"/>
                      </a:lnTo>
                      <a:lnTo>
                        <a:pt x="884" y="80"/>
                      </a:lnTo>
                      <a:lnTo>
                        <a:pt x="882" y="78"/>
                      </a:lnTo>
                      <a:lnTo>
                        <a:pt x="882" y="81"/>
                      </a:lnTo>
                      <a:lnTo>
                        <a:pt x="872" y="82"/>
                      </a:lnTo>
                      <a:lnTo>
                        <a:pt x="873" y="80"/>
                      </a:lnTo>
                      <a:lnTo>
                        <a:pt x="875" y="78"/>
                      </a:lnTo>
                      <a:lnTo>
                        <a:pt x="876" y="77"/>
                      </a:lnTo>
                      <a:lnTo>
                        <a:pt x="877" y="77"/>
                      </a:lnTo>
                      <a:lnTo>
                        <a:pt x="877" y="76"/>
                      </a:lnTo>
                      <a:lnTo>
                        <a:pt x="881" y="75"/>
                      </a:lnTo>
                      <a:lnTo>
                        <a:pt x="882" y="75"/>
                      </a:lnTo>
                      <a:lnTo>
                        <a:pt x="884" y="76"/>
                      </a:lnTo>
                      <a:lnTo>
                        <a:pt x="884" y="76"/>
                      </a:lnTo>
                      <a:lnTo>
                        <a:pt x="884" y="77"/>
                      </a:lnTo>
                      <a:lnTo>
                        <a:pt x="884" y="77"/>
                      </a:lnTo>
                      <a:lnTo>
                        <a:pt x="884" y="76"/>
                      </a:lnTo>
                      <a:lnTo>
                        <a:pt x="882" y="75"/>
                      </a:lnTo>
                      <a:lnTo>
                        <a:pt x="882" y="73"/>
                      </a:lnTo>
                      <a:lnTo>
                        <a:pt x="884" y="72"/>
                      </a:lnTo>
                      <a:lnTo>
                        <a:pt x="884" y="71"/>
                      </a:lnTo>
                      <a:lnTo>
                        <a:pt x="884" y="69"/>
                      </a:lnTo>
                      <a:lnTo>
                        <a:pt x="882" y="69"/>
                      </a:lnTo>
                      <a:lnTo>
                        <a:pt x="882" y="68"/>
                      </a:lnTo>
                      <a:lnTo>
                        <a:pt x="882" y="68"/>
                      </a:lnTo>
                      <a:lnTo>
                        <a:pt x="882" y="67"/>
                      </a:lnTo>
                      <a:lnTo>
                        <a:pt x="881" y="67"/>
                      </a:lnTo>
                      <a:lnTo>
                        <a:pt x="881" y="63"/>
                      </a:lnTo>
                      <a:lnTo>
                        <a:pt x="878" y="61"/>
                      </a:lnTo>
                      <a:lnTo>
                        <a:pt x="878" y="60"/>
                      </a:lnTo>
                      <a:lnTo>
                        <a:pt x="880" y="60"/>
                      </a:lnTo>
                      <a:lnTo>
                        <a:pt x="880" y="60"/>
                      </a:lnTo>
                      <a:lnTo>
                        <a:pt x="880" y="59"/>
                      </a:lnTo>
                      <a:lnTo>
                        <a:pt x="878" y="59"/>
                      </a:lnTo>
                      <a:lnTo>
                        <a:pt x="878" y="58"/>
                      </a:lnTo>
                      <a:lnTo>
                        <a:pt x="880" y="55"/>
                      </a:lnTo>
                      <a:lnTo>
                        <a:pt x="880" y="54"/>
                      </a:lnTo>
                      <a:lnTo>
                        <a:pt x="878" y="52"/>
                      </a:lnTo>
                      <a:lnTo>
                        <a:pt x="878" y="51"/>
                      </a:lnTo>
                      <a:lnTo>
                        <a:pt x="877" y="51"/>
                      </a:lnTo>
                      <a:lnTo>
                        <a:pt x="877" y="48"/>
                      </a:lnTo>
                      <a:lnTo>
                        <a:pt x="872" y="47"/>
                      </a:lnTo>
                      <a:lnTo>
                        <a:pt x="871" y="46"/>
                      </a:lnTo>
                      <a:lnTo>
                        <a:pt x="865" y="47"/>
                      </a:lnTo>
                      <a:lnTo>
                        <a:pt x="864" y="43"/>
                      </a:lnTo>
                      <a:lnTo>
                        <a:pt x="859" y="41"/>
                      </a:lnTo>
                      <a:lnTo>
                        <a:pt x="859" y="39"/>
                      </a:lnTo>
                      <a:lnTo>
                        <a:pt x="854" y="39"/>
                      </a:lnTo>
                      <a:lnTo>
                        <a:pt x="854" y="39"/>
                      </a:lnTo>
                      <a:lnTo>
                        <a:pt x="852" y="39"/>
                      </a:lnTo>
                      <a:lnTo>
                        <a:pt x="852" y="38"/>
                      </a:lnTo>
                      <a:lnTo>
                        <a:pt x="848" y="39"/>
                      </a:lnTo>
                      <a:lnTo>
                        <a:pt x="848" y="38"/>
                      </a:lnTo>
                      <a:lnTo>
                        <a:pt x="847" y="38"/>
                      </a:lnTo>
                      <a:lnTo>
                        <a:pt x="847" y="38"/>
                      </a:lnTo>
                      <a:lnTo>
                        <a:pt x="844" y="37"/>
                      </a:lnTo>
                      <a:lnTo>
                        <a:pt x="846" y="34"/>
                      </a:lnTo>
                      <a:lnTo>
                        <a:pt x="846" y="33"/>
                      </a:lnTo>
                      <a:lnTo>
                        <a:pt x="843" y="33"/>
                      </a:lnTo>
                      <a:lnTo>
                        <a:pt x="843" y="33"/>
                      </a:lnTo>
                      <a:lnTo>
                        <a:pt x="840" y="31"/>
                      </a:lnTo>
                      <a:lnTo>
                        <a:pt x="840" y="30"/>
                      </a:lnTo>
                      <a:lnTo>
                        <a:pt x="839" y="30"/>
                      </a:lnTo>
                      <a:lnTo>
                        <a:pt x="839" y="30"/>
                      </a:lnTo>
                      <a:lnTo>
                        <a:pt x="837" y="29"/>
                      </a:lnTo>
                      <a:lnTo>
                        <a:pt x="837" y="27"/>
                      </a:lnTo>
                      <a:lnTo>
                        <a:pt x="837" y="27"/>
                      </a:lnTo>
                      <a:lnTo>
                        <a:pt x="837" y="27"/>
                      </a:lnTo>
                      <a:lnTo>
                        <a:pt x="835" y="29"/>
                      </a:lnTo>
                      <a:lnTo>
                        <a:pt x="835" y="30"/>
                      </a:lnTo>
                      <a:lnTo>
                        <a:pt x="834" y="31"/>
                      </a:lnTo>
                      <a:lnTo>
                        <a:pt x="834" y="33"/>
                      </a:lnTo>
                      <a:lnTo>
                        <a:pt x="831" y="33"/>
                      </a:lnTo>
                      <a:lnTo>
                        <a:pt x="830" y="31"/>
                      </a:lnTo>
                      <a:lnTo>
                        <a:pt x="830" y="31"/>
                      </a:lnTo>
                      <a:lnTo>
                        <a:pt x="830" y="29"/>
                      </a:lnTo>
                      <a:lnTo>
                        <a:pt x="830" y="29"/>
                      </a:lnTo>
                      <a:lnTo>
                        <a:pt x="830" y="27"/>
                      </a:lnTo>
                      <a:lnTo>
                        <a:pt x="827" y="27"/>
                      </a:lnTo>
                      <a:lnTo>
                        <a:pt x="826" y="22"/>
                      </a:lnTo>
                      <a:lnTo>
                        <a:pt x="822" y="24"/>
                      </a:lnTo>
                      <a:lnTo>
                        <a:pt x="822" y="21"/>
                      </a:lnTo>
                      <a:lnTo>
                        <a:pt x="822" y="21"/>
                      </a:lnTo>
                      <a:lnTo>
                        <a:pt x="822" y="21"/>
                      </a:lnTo>
                      <a:lnTo>
                        <a:pt x="825" y="21"/>
                      </a:lnTo>
                      <a:lnTo>
                        <a:pt x="829" y="21"/>
                      </a:lnTo>
                      <a:lnTo>
                        <a:pt x="831" y="21"/>
                      </a:lnTo>
                      <a:lnTo>
                        <a:pt x="831" y="20"/>
                      </a:lnTo>
                      <a:lnTo>
                        <a:pt x="833" y="20"/>
                      </a:lnTo>
                      <a:lnTo>
                        <a:pt x="833" y="20"/>
                      </a:lnTo>
                      <a:lnTo>
                        <a:pt x="835" y="20"/>
                      </a:lnTo>
                      <a:lnTo>
                        <a:pt x="835" y="20"/>
                      </a:lnTo>
                      <a:lnTo>
                        <a:pt x="839" y="18"/>
                      </a:lnTo>
                      <a:lnTo>
                        <a:pt x="839" y="17"/>
                      </a:lnTo>
                      <a:lnTo>
                        <a:pt x="837" y="17"/>
                      </a:lnTo>
                      <a:lnTo>
                        <a:pt x="834" y="16"/>
                      </a:lnTo>
                      <a:lnTo>
                        <a:pt x="833" y="16"/>
                      </a:lnTo>
                      <a:lnTo>
                        <a:pt x="831" y="17"/>
                      </a:lnTo>
                      <a:lnTo>
                        <a:pt x="830" y="17"/>
                      </a:lnTo>
                      <a:lnTo>
                        <a:pt x="830" y="16"/>
                      </a:lnTo>
                      <a:lnTo>
                        <a:pt x="829" y="16"/>
                      </a:lnTo>
                      <a:lnTo>
                        <a:pt x="827" y="16"/>
                      </a:lnTo>
                      <a:lnTo>
                        <a:pt x="825" y="17"/>
                      </a:lnTo>
                      <a:lnTo>
                        <a:pt x="823" y="16"/>
                      </a:lnTo>
                      <a:lnTo>
                        <a:pt x="823" y="16"/>
                      </a:lnTo>
                      <a:lnTo>
                        <a:pt x="825" y="16"/>
                      </a:lnTo>
                      <a:lnTo>
                        <a:pt x="825" y="14"/>
                      </a:lnTo>
                      <a:lnTo>
                        <a:pt x="823" y="14"/>
                      </a:lnTo>
                      <a:lnTo>
                        <a:pt x="823" y="12"/>
                      </a:lnTo>
                      <a:lnTo>
                        <a:pt x="822" y="12"/>
                      </a:lnTo>
                      <a:lnTo>
                        <a:pt x="822" y="10"/>
                      </a:lnTo>
                      <a:lnTo>
                        <a:pt x="820" y="10"/>
                      </a:lnTo>
                      <a:lnTo>
                        <a:pt x="818" y="10"/>
                      </a:lnTo>
                      <a:lnTo>
                        <a:pt x="817" y="10"/>
                      </a:lnTo>
                      <a:lnTo>
                        <a:pt x="816" y="10"/>
                      </a:lnTo>
                      <a:lnTo>
                        <a:pt x="816" y="10"/>
                      </a:lnTo>
                      <a:lnTo>
                        <a:pt x="814" y="10"/>
                      </a:lnTo>
                      <a:lnTo>
                        <a:pt x="814" y="9"/>
                      </a:lnTo>
                      <a:lnTo>
                        <a:pt x="816" y="8"/>
                      </a:lnTo>
                      <a:lnTo>
                        <a:pt x="816" y="6"/>
                      </a:lnTo>
                      <a:lnTo>
                        <a:pt x="816" y="5"/>
                      </a:lnTo>
                      <a:lnTo>
                        <a:pt x="816" y="5"/>
                      </a:lnTo>
                      <a:lnTo>
                        <a:pt x="816" y="3"/>
                      </a:lnTo>
                      <a:lnTo>
                        <a:pt x="817" y="4"/>
                      </a:lnTo>
                      <a:lnTo>
                        <a:pt x="820" y="3"/>
                      </a:lnTo>
                      <a:lnTo>
                        <a:pt x="822" y="3"/>
                      </a:lnTo>
                      <a:lnTo>
                        <a:pt x="822" y="1"/>
                      </a:lnTo>
                      <a:lnTo>
                        <a:pt x="8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21">
                  <a:extLst>
                    <a:ext uri="{FF2B5EF4-FFF2-40B4-BE49-F238E27FC236}">
                      <a16:creationId xmlns:a16="http://schemas.microsoft.com/office/drawing/2014/main" id="{A14D5320-5F1A-4DE3-A51D-FBB4EA3507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4225" y="2553154"/>
                  <a:ext cx="3386138" cy="409575"/>
                </a:xfrm>
                <a:custGeom>
                  <a:avLst/>
                  <a:gdLst>
                    <a:gd name="T0" fmla="*/ 2124 w 2133"/>
                    <a:gd name="T1" fmla="*/ 238 h 258"/>
                    <a:gd name="T2" fmla="*/ 1934 w 2133"/>
                    <a:gd name="T3" fmla="*/ 233 h 258"/>
                    <a:gd name="T4" fmla="*/ 2111 w 2133"/>
                    <a:gd name="T5" fmla="*/ 231 h 258"/>
                    <a:gd name="T6" fmla="*/ 1666 w 2133"/>
                    <a:gd name="T7" fmla="*/ 228 h 258"/>
                    <a:gd name="T8" fmla="*/ 1895 w 2133"/>
                    <a:gd name="T9" fmla="*/ 217 h 258"/>
                    <a:gd name="T10" fmla="*/ 1718 w 2133"/>
                    <a:gd name="T11" fmla="*/ 228 h 258"/>
                    <a:gd name="T12" fmla="*/ 1908 w 2133"/>
                    <a:gd name="T13" fmla="*/ 215 h 258"/>
                    <a:gd name="T14" fmla="*/ 1656 w 2133"/>
                    <a:gd name="T15" fmla="*/ 216 h 258"/>
                    <a:gd name="T16" fmla="*/ 1697 w 2133"/>
                    <a:gd name="T17" fmla="*/ 203 h 258"/>
                    <a:gd name="T18" fmla="*/ 1930 w 2133"/>
                    <a:gd name="T19" fmla="*/ 203 h 258"/>
                    <a:gd name="T20" fmla="*/ 320 w 2133"/>
                    <a:gd name="T21" fmla="*/ 213 h 258"/>
                    <a:gd name="T22" fmla="*/ 1765 w 2133"/>
                    <a:gd name="T23" fmla="*/ 183 h 258"/>
                    <a:gd name="T24" fmla="*/ 1848 w 2133"/>
                    <a:gd name="T25" fmla="*/ 195 h 258"/>
                    <a:gd name="T26" fmla="*/ 1855 w 2133"/>
                    <a:gd name="T27" fmla="*/ 221 h 258"/>
                    <a:gd name="T28" fmla="*/ 1862 w 2133"/>
                    <a:gd name="T29" fmla="*/ 251 h 258"/>
                    <a:gd name="T30" fmla="*/ 1844 w 2133"/>
                    <a:gd name="T31" fmla="*/ 253 h 258"/>
                    <a:gd name="T32" fmla="*/ 1834 w 2133"/>
                    <a:gd name="T33" fmla="*/ 220 h 258"/>
                    <a:gd name="T34" fmla="*/ 1866 w 2133"/>
                    <a:gd name="T35" fmla="*/ 190 h 258"/>
                    <a:gd name="T36" fmla="*/ 1687 w 2133"/>
                    <a:gd name="T37" fmla="*/ 182 h 258"/>
                    <a:gd name="T38" fmla="*/ 1919 w 2133"/>
                    <a:gd name="T39" fmla="*/ 196 h 258"/>
                    <a:gd name="T40" fmla="*/ 1907 w 2133"/>
                    <a:gd name="T41" fmla="*/ 189 h 258"/>
                    <a:gd name="T42" fmla="*/ 1627 w 2133"/>
                    <a:gd name="T43" fmla="*/ 168 h 258"/>
                    <a:gd name="T44" fmla="*/ 1636 w 2133"/>
                    <a:gd name="T45" fmla="*/ 140 h 258"/>
                    <a:gd name="T46" fmla="*/ 1669 w 2133"/>
                    <a:gd name="T47" fmla="*/ 172 h 258"/>
                    <a:gd name="T48" fmla="*/ 1696 w 2133"/>
                    <a:gd name="T49" fmla="*/ 195 h 258"/>
                    <a:gd name="T50" fmla="*/ 1708 w 2133"/>
                    <a:gd name="T51" fmla="*/ 223 h 258"/>
                    <a:gd name="T52" fmla="*/ 1709 w 2133"/>
                    <a:gd name="T53" fmla="*/ 254 h 258"/>
                    <a:gd name="T54" fmla="*/ 1675 w 2133"/>
                    <a:gd name="T55" fmla="*/ 221 h 258"/>
                    <a:gd name="T56" fmla="*/ 1654 w 2133"/>
                    <a:gd name="T57" fmla="*/ 185 h 258"/>
                    <a:gd name="T58" fmla="*/ 1623 w 2133"/>
                    <a:gd name="T59" fmla="*/ 144 h 258"/>
                    <a:gd name="T60" fmla="*/ 1831 w 2133"/>
                    <a:gd name="T61" fmla="*/ 141 h 258"/>
                    <a:gd name="T62" fmla="*/ 1818 w 2133"/>
                    <a:gd name="T63" fmla="*/ 164 h 258"/>
                    <a:gd name="T64" fmla="*/ 1818 w 2133"/>
                    <a:gd name="T65" fmla="*/ 207 h 258"/>
                    <a:gd name="T66" fmla="*/ 1801 w 2133"/>
                    <a:gd name="T67" fmla="*/ 236 h 258"/>
                    <a:gd name="T68" fmla="*/ 1758 w 2133"/>
                    <a:gd name="T69" fmla="*/ 228 h 258"/>
                    <a:gd name="T70" fmla="*/ 1748 w 2133"/>
                    <a:gd name="T71" fmla="*/ 181 h 258"/>
                    <a:gd name="T72" fmla="*/ 1784 w 2133"/>
                    <a:gd name="T73" fmla="*/ 165 h 258"/>
                    <a:gd name="T74" fmla="*/ 1809 w 2133"/>
                    <a:gd name="T75" fmla="*/ 138 h 258"/>
                    <a:gd name="T76" fmla="*/ 57 w 2133"/>
                    <a:gd name="T77" fmla="*/ 118 h 258"/>
                    <a:gd name="T78" fmla="*/ 1895 w 2133"/>
                    <a:gd name="T79" fmla="*/ 121 h 258"/>
                    <a:gd name="T80" fmla="*/ 1882 w 2133"/>
                    <a:gd name="T81" fmla="*/ 138 h 258"/>
                    <a:gd name="T82" fmla="*/ 1858 w 2133"/>
                    <a:gd name="T83" fmla="*/ 119 h 258"/>
                    <a:gd name="T84" fmla="*/ 1890 w 2133"/>
                    <a:gd name="T85" fmla="*/ 104 h 258"/>
                    <a:gd name="T86" fmla="*/ 1491 w 2133"/>
                    <a:gd name="T87" fmla="*/ 136 h 258"/>
                    <a:gd name="T88" fmla="*/ 1882 w 2133"/>
                    <a:gd name="T89" fmla="*/ 93 h 258"/>
                    <a:gd name="T90" fmla="*/ 1601 w 2133"/>
                    <a:gd name="T91" fmla="*/ 89 h 258"/>
                    <a:gd name="T92" fmla="*/ 226 w 2133"/>
                    <a:gd name="T93" fmla="*/ 84 h 258"/>
                    <a:gd name="T94" fmla="*/ 1872 w 2133"/>
                    <a:gd name="T95" fmla="*/ 90 h 258"/>
                    <a:gd name="T96" fmla="*/ 1820 w 2133"/>
                    <a:gd name="T97" fmla="*/ 106 h 258"/>
                    <a:gd name="T98" fmla="*/ 1832 w 2133"/>
                    <a:gd name="T99" fmla="*/ 87 h 258"/>
                    <a:gd name="T100" fmla="*/ 1864 w 2133"/>
                    <a:gd name="T101" fmla="*/ 79 h 258"/>
                    <a:gd name="T102" fmla="*/ 1841 w 2133"/>
                    <a:gd name="T103" fmla="*/ 73 h 258"/>
                    <a:gd name="T104" fmla="*/ 1258 w 2133"/>
                    <a:gd name="T105" fmla="*/ 69 h 258"/>
                    <a:gd name="T106" fmla="*/ 1890 w 2133"/>
                    <a:gd name="T107" fmla="*/ 77 h 258"/>
                    <a:gd name="T108" fmla="*/ 1604 w 2133"/>
                    <a:gd name="T109" fmla="*/ 64 h 258"/>
                    <a:gd name="T110" fmla="*/ 1852 w 2133"/>
                    <a:gd name="T111" fmla="*/ 69 h 258"/>
                    <a:gd name="T112" fmla="*/ 231 w 2133"/>
                    <a:gd name="T113" fmla="*/ 45 h 258"/>
                    <a:gd name="T114" fmla="*/ 1860 w 2133"/>
                    <a:gd name="T115" fmla="*/ 3 h 258"/>
                    <a:gd name="T116" fmla="*/ 1855 w 2133"/>
                    <a:gd name="T117" fmla="*/ 47 h 258"/>
                    <a:gd name="T118" fmla="*/ 1873 w 2133"/>
                    <a:gd name="T119" fmla="*/ 62 h 258"/>
                    <a:gd name="T120" fmla="*/ 1847 w 2133"/>
                    <a:gd name="T121" fmla="*/ 47 h 258"/>
                    <a:gd name="T122" fmla="*/ 1844 w 2133"/>
                    <a:gd name="T123" fmla="*/ 1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33" h="258">
                      <a:moveTo>
                        <a:pt x="2080" y="255"/>
                      </a:moveTo>
                      <a:lnTo>
                        <a:pt x="2080" y="255"/>
                      </a:lnTo>
                      <a:lnTo>
                        <a:pt x="2080" y="255"/>
                      </a:lnTo>
                      <a:lnTo>
                        <a:pt x="2080" y="257"/>
                      </a:lnTo>
                      <a:lnTo>
                        <a:pt x="2080" y="257"/>
                      </a:lnTo>
                      <a:lnTo>
                        <a:pt x="2080" y="257"/>
                      </a:lnTo>
                      <a:lnTo>
                        <a:pt x="2080" y="257"/>
                      </a:lnTo>
                      <a:lnTo>
                        <a:pt x="2080" y="257"/>
                      </a:lnTo>
                      <a:lnTo>
                        <a:pt x="2078" y="257"/>
                      </a:lnTo>
                      <a:lnTo>
                        <a:pt x="2080" y="255"/>
                      </a:lnTo>
                      <a:close/>
                      <a:moveTo>
                        <a:pt x="2125" y="238"/>
                      </a:moveTo>
                      <a:lnTo>
                        <a:pt x="2128" y="240"/>
                      </a:lnTo>
                      <a:lnTo>
                        <a:pt x="2129" y="242"/>
                      </a:lnTo>
                      <a:lnTo>
                        <a:pt x="2131" y="244"/>
                      </a:lnTo>
                      <a:lnTo>
                        <a:pt x="2133" y="245"/>
                      </a:lnTo>
                      <a:lnTo>
                        <a:pt x="2133" y="245"/>
                      </a:lnTo>
                      <a:lnTo>
                        <a:pt x="2133" y="246"/>
                      </a:lnTo>
                      <a:lnTo>
                        <a:pt x="2133" y="246"/>
                      </a:lnTo>
                      <a:lnTo>
                        <a:pt x="2132" y="251"/>
                      </a:lnTo>
                      <a:lnTo>
                        <a:pt x="2131" y="250"/>
                      </a:lnTo>
                      <a:lnTo>
                        <a:pt x="2128" y="250"/>
                      </a:lnTo>
                      <a:lnTo>
                        <a:pt x="2129" y="246"/>
                      </a:lnTo>
                      <a:lnTo>
                        <a:pt x="2128" y="245"/>
                      </a:lnTo>
                      <a:lnTo>
                        <a:pt x="2128" y="244"/>
                      </a:lnTo>
                      <a:lnTo>
                        <a:pt x="2127" y="242"/>
                      </a:lnTo>
                      <a:lnTo>
                        <a:pt x="2125" y="241"/>
                      </a:lnTo>
                      <a:lnTo>
                        <a:pt x="2125" y="238"/>
                      </a:lnTo>
                      <a:close/>
                      <a:moveTo>
                        <a:pt x="2114" y="232"/>
                      </a:moveTo>
                      <a:lnTo>
                        <a:pt x="2118" y="233"/>
                      </a:lnTo>
                      <a:lnTo>
                        <a:pt x="2119" y="234"/>
                      </a:lnTo>
                      <a:lnTo>
                        <a:pt x="2122" y="236"/>
                      </a:lnTo>
                      <a:lnTo>
                        <a:pt x="2124" y="236"/>
                      </a:lnTo>
                      <a:lnTo>
                        <a:pt x="2124" y="238"/>
                      </a:lnTo>
                      <a:lnTo>
                        <a:pt x="2122" y="238"/>
                      </a:lnTo>
                      <a:lnTo>
                        <a:pt x="2122" y="237"/>
                      </a:lnTo>
                      <a:lnTo>
                        <a:pt x="2114" y="233"/>
                      </a:lnTo>
                      <a:lnTo>
                        <a:pt x="2114" y="232"/>
                      </a:lnTo>
                      <a:close/>
                      <a:moveTo>
                        <a:pt x="1904" y="232"/>
                      </a:moveTo>
                      <a:lnTo>
                        <a:pt x="1904" y="234"/>
                      </a:lnTo>
                      <a:lnTo>
                        <a:pt x="1907" y="234"/>
                      </a:lnTo>
                      <a:lnTo>
                        <a:pt x="1906" y="236"/>
                      </a:lnTo>
                      <a:lnTo>
                        <a:pt x="1906" y="237"/>
                      </a:lnTo>
                      <a:lnTo>
                        <a:pt x="1904" y="237"/>
                      </a:lnTo>
                      <a:lnTo>
                        <a:pt x="1903" y="237"/>
                      </a:lnTo>
                      <a:lnTo>
                        <a:pt x="1903" y="237"/>
                      </a:lnTo>
                      <a:lnTo>
                        <a:pt x="1900" y="237"/>
                      </a:lnTo>
                      <a:lnTo>
                        <a:pt x="1900" y="238"/>
                      </a:lnTo>
                      <a:lnTo>
                        <a:pt x="1898" y="238"/>
                      </a:lnTo>
                      <a:lnTo>
                        <a:pt x="1898" y="236"/>
                      </a:lnTo>
                      <a:lnTo>
                        <a:pt x="1895" y="236"/>
                      </a:lnTo>
                      <a:lnTo>
                        <a:pt x="1895" y="236"/>
                      </a:lnTo>
                      <a:lnTo>
                        <a:pt x="1894" y="236"/>
                      </a:lnTo>
                      <a:lnTo>
                        <a:pt x="1892" y="234"/>
                      </a:lnTo>
                      <a:lnTo>
                        <a:pt x="1892" y="233"/>
                      </a:lnTo>
                      <a:lnTo>
                        <a:pt x="1904" y="232"/>
                      </a:lnTo>
                      <a:close/>
                      <a:moveTo>
                        <a:pt x="1915" y="231"/>
                      </a:moveTo>
                      <a:lnTo>
                        <a:pt x="1920" y="232"/>
                      </a:lnTo>
                      <a:lnTo>
                        <a:pt x="1920" y="231"/>
                      </a:lnTo>
                      <a:lnTo>
                        <a:pt x="1923" y="232"/>
                      </a:lnTo>
                      <a:lnTo>
                        <a:pt x="1923" y="232"/>
                      </a:lnTo>
                      <a:lnTo>
                        <a:pt x="1923" y="232"/>
                      </a:lnTo>
                      <a:lnTo>
                        <a:pt x="1925" y="232"/>
                      </a:lnTo>
                      <a:lnTo>
                        <a:pt x="1928" y="232"/>
                      </a:lnTo>
                      <a:lnTo>
                        <a:pt x="1928" y="232"/>
                      </a:lnTo>
                      <a:lnTo>
                        <a:pt x="1930" y="232"/>
                      </a:lnTo>
                      <a:lnTo>
                        <a:pt x="1934" y="233"/>
                      </a:lnTo>
                      <a:lnTo>
                        <a:pt x="1934" y="234"/>
                      </a:lnTo>
                      <a:lnTo>
                        <a:pt x="1934" y="236"/>
                      </a:lnTo>
                      <a:lnTo>
                        <a:pt x="1936" y="237"/>
                      </a:lnTo>
                      <a:lnTo>
                        <a:pt x="1934" y="237"/>
                      </a:lnTo>
                      <a:lnTo>
                        <a:pt x="1933" y="237"/>
                      </a:lnTo>
                      <a:lnTo>
                        <a:pt x="1933" y="237"/>
                      </a:lnTo>
                      <a:lnTo>
                        <a:pt x="1925" y="234"/>
                      </a:lnTo>
                      <a:lnTo>
                        <a:pt x="1925" y="236"/>
                      </a:lnTo>
                      <a:lnTo>
                        <a:pt x="1924" y="236"/>
                      </a:lnTo>
                      <a:lnTo>
                        <a:pt x="1924" y="236"/>
                      </a:lnTo>
                      <a:lnTo>
                        <a:pt x="1924" y="236"/>
                      </a:lnTo>
                      <a:lnTo>
                        <a:pt x="1924" y="236"/>
                      </a:lnTo>
                      <a:lnTo>
                        <a:pt x="1924" y="236"/>
                      </a:lnTo>
                      <a:lnTo>
                        <a:pt x="1924" y="236"/>
                      </a:lnTo>
                      <a:lnTo>
                        <a:pt x="1921" y="236"/>
                      </a:lnTo>
                      <a:lnTo>
                        <a:pt x="1921" y="234"/>
                      </a:lnTo>
                      <a:lnTo>
                        <a:pt x="1919" y="234"/>
                      </a:lnTo>
                      <a:lnTo>
                        <a:pt x="1917" y="236"/>
                      </a:lnTo>
                      <a:lnTo>
                        <a:pt x="1916" y="236"/>
                      </a:lnTo>
                      <a:lnTo>
                        <a:pt x="1915" y="236"/>
                      </a:lnTo>
                      <a:lnTo>
                        <a:pt x="1913" y="234"/>
                      </a:lnTo>
                      <a:lnTo>
                        <a:pt x="1913" y="234"/>
                      </a:lnTo>
                      <a:lnTo>
                        <a:pt x="1911" y="234"/>
                      </a:lnTo>
                      <a:lnTo>
                        <a:pt x="1912" y="232"/>
                      </a:lnTo>
                      <a:lnTo>
                        <a:pt x="1913" y="232"/>
                      </a:lnTo>
                      <a:lnTo>
                        <a:pt x="1915" y="232"/>
                      </a:lnTo>
                      <a:lnTo>
                        <a:pt x="1915" y="231"/>
                      </a:lnTo>
                      <a:close/>
                      <a:moveTo>
                        <a:pt x="2107" y="229"/>
                      </a:moveTo>
                      <a:lnTo>
                        <a:pt x="2111" y="229"/>
                      </a:lnTo>
                      <a:lnTo>
                        <a:pt x="2111" y="231"/>
                      </a:lnTo>
                      <a:lnTo>
                        <a:pt x="2111" y="231"/>
                      </a:lnTo>
                      <a:lnTo>
                        <a:pt x="2111" y="231"/>
                      </a:lnTo>
                      <a:lnTo>
                        <a:pt x="2111" y="231"/>
                      </a:lnTo>
                      <a:lnTo>
                        <a:pt x="2112" y="231"/>
                      </a:lnTo>
                      <a:lnTo>
                        <a:pt x="2112" y="231"/>
                      </a:lnTo>
                      <a:lnTo>
                        <a:pt x="2112" y="232"/>
                      </a:lnTo>
                      <a:lnTo>
                        <a:pt x="2111" y="232"/>
                      </a:lnTo>
                      <a:lnTo>
                        <a:pt x="2111" y="232"/>
                      </a:lnTo>
                      <a:lnTo>
                        <a:pt x="2110" y="233"/>
                      </a:lnTo>
                      <a:lnTo>
                        <a:pt x="2108" y="232"/>
                      </a:lnTo>
                      <a:lnTo>
                        <a:pt x="2107" y="231"/>
                      </a:lnTo>
                      <a:lnTo>
                        <a:pt x="2107" y="231"/>
                      </a:lnTo>
                      <a:lnTo>
                        <a:pt x="2107" y="229"/>
                      </a:lnTo>
                      <a:close/>
                      <a:moveTo>
                        <a:pt x="1735" y="228"/>
                      </a:moveTo>
                      <a:lnTo>
                        <a:pt x="1738" y="228"/>
                      </a:lnTo>
                      <a:lnTo>
                        <a:pt x="1738" y="229"/>
                      </a:lnTo>
                      <a:lnTo>
                        <a:pt x="1738" y="229"/>
                      </a:lnTo>
                      <a:lnTo>
                        <a:pt x="1738" y="231"/>
                      </a:lnTo>
                      <a:lnTo>
                        <a:pt x="1738" y="233"/>
                      </a:lnTo>
                      <a:lnTo>
                        <a:pt x="1737" y="233"/>
                      </a:lnTo>
                      <a:lnTo>
                        <a:pt x="1734" y="233"/>
                      </a:lnTo>
                      <a:lnTo>
                        <a:pt x="1734" y="234"/>
                      </a:lnTo>
                      <a:lnTo>
                        <a:pt x="1731" y="234"/>
                      </a:lnTo>
                      <a:lnTo>
                        <a:pt x="1731" y="233"/>
                      </a:lnTo>
                      <a:lnTo>
                        <a:pt x="1730" y="232"/>
                      </a:lnTo>
                      <a:lnTo>
                        <a:pt x="1731" y="229"/>
                      </a:lnTo>
                      <a:lnTo>
                        <a:pt x="1731" y="229"/>
                      </a:lnTo>
                      <a:lnTo>
                        <a:pt x="1733" y="228"/>
                      </a:lnTo>
                      <a:lnTo>
                        <a:pt x="1735" y="228"/>
                      </a:lnTo>
                      <a:close/>
                      <a:moveTo>
                        <a:pt x="1665" y="225"/>
                      </a:moveTo>
                      <a:lnTo>
                        <a:pt x="1666" y="227"/>
                      </a:lnTo>
                      <a:lnTo>
                        <a:pt x="1666" y="227"/>
                      </a:lnTo>
                      <a:lnTo>
                        <a:pt x="1666" y="227"/>
                      </a:lnTo>
                      <a:lnTo>
                        <a:pt x="1666" y="228"/>
                      </a:lnTo>
                      <a:lnTo>
                        <a:pt x="1666" y="228"/>
                      </a:lnTo>
                      <a:lnTo>
                        <a:pt x="1666" y="228"/>
                      </a:lnTo>
                      <a:lnTo>
                        <a:pt x="1665" y="228"/>
                      </a:lnTo>
                      <a:lnTo>
                        <a:pt x="1665" y="228"/>
                      </a:lnTo>
                      <a:lnTo>
                        <a:pt x="1665" y="227"/>
                      </a:lnTo>
                      <a:lnTo>
                        <a:pt x="1665" y="227"/>
                      </a:lnTo>
                      <a:lnTo>
                        <a:pt x="1665" y="225"/>
                      </a:lnTo>
                      <a:close/>
                      <a:moveTo>
                        <a:pt x="2076" y="224"/>
                      </a:moveTo>
                      <a:lnTo>
                        <a:pt x="2082" y="225"/>
                      </a:lnTo>
                      <a:lnTo>
                        <a:pt x="2082" y="227"/>
                      </a:lnTo>
                      <a:lnTo>
                        <a:pt x="2082" y="227"/>
                      </a:lnTo>
                      <a:lnTo>
                        <a:pt x="2082" y="227"/>
                      </a:lnTo>
                      <a:lnTo>
                        <a:pt x="2080" y="227"/>
                      </a:lnTo>
                      <a:lnTo>
                        <a:pt x="2078" y="227"/>
                      </a:lnTo>
                      <a:lnTo>
                        <a:pt x="2076" y="227"/>
                      </a:lnTo>
                      <a:lnTo>
                        <a:pt x="2076" y="225"/>
                      </a:lnTo>
                      <a:lnTo>
                        <a:pt x="2076" y="224"/>
                      </a:lnTo>
                      <a:close/>
                      <a:moveTo>
                        <a:pt x="1072" y="220"/>
                      </a:moveTo>
                      <a:lnTo>
                        <a:pt x="1076" y="221"/>
                      </a:lnTo>
                      <a:lnTo>
                        <a:pt x="1076" y="221"/>
                      </a:lnTo>
                      <a:lnTo>
                        <a:pt x="1076" y="223"/>
                      </a:lnTo>
                      <a:lnTo>
                        <a:pt x="1076" y="223"/>
                      </a:lnTo>
                      <a:lnTo>
                        <a:pt x="1077" y="223"/>
                      </a:lnTo>
                      <a:lnTo>
                        <a:pt x="1072" y="223"/>
                      </a:lnTo>
                      <a:lnTo>
                        <a:pt x="1072" y="220"/>
                      </a:lnTo>
                      <a:close/>
                      <a:moveTo>
                        <a:pt x="1878" y="219"/>
                      </a:moveTo>
                      <a:lnTo>
                        <a:pt x="1886" y="219"/>
                      </a:lnTo>
                      <a:lnTo>
                        <a:pt x="1886" y="220"/>
                      </a:lnTo>
                      <a:lnTo>
                        <a:pt x="1878" y="221"/>
                      </a:lnTo>
                      <a:lnTo>
                        <a:pt x="1878" y="221"/>
                      </a:lnTo>
                      <a:lnTo>
                        <a:pt x="1878" y="221"/>
                      </a:lnTo>
                      <a:lnTo>
                        <a:pt x="1878" y="220"/>
                      </a:lnTo>
                      <a:lnTo>
                        <a:pt x="1878" y="219"/>
                      </a:lnTo>
                      <a:close/>
                      <a:moveTo>
                        <a:pt x="1892" y="217"/>
                      </a:moveTo>
                      <a:lnTo>
                        <a:pt x="1895" y="217"/>
                      </a:lnTo>
                      <a:lnTo>
                        <a:pt x="1895" y="219"/>
                      </a:lnTo>
                      <a:lnTo>
                        <a:pt x="1889" y="219"/>
                      </a:lnTo>
                      <a:lnTo>
                        <a:pt x="1889" y="217"/>
                      </a:lnTo>
                      <a:lnTo>
                        <a:pt x="1890" y="217"/>
                      </a:lnTo>
                      <a:lnTo>
                        <a:pt x="1891" y="217"/>
                      </a:lnTo>
                      <a:lnTo>
                        <a:pt x="1892" y="217"/>
                      </a:lnTo>
                      <a:close/>
                      <a:moveTo>
                        <a:pt x="1932" y="216"/>
                      </a:moveTo>
                      <a:lnTo>
                        <a:pt x="1932" y="217"/>
                      </a:lnTo>
                      <a:lnTo>
                        <a:pt x="1932" y="217"/>
                      </a:lnTo>
                      <a:lnTo>
                        <a:pt x="1932" y="220"/>
                      </a:lnTo>
                      <a:lnTo>
                        <a:pt x="1928" y="219"/>
                      </a:lnTo>
                      <a:lnTo>
                        <a:pt x="1929" y="217"/>
                      </a:lnTo>
                      <a:lnTo>
                        <a:pt x="1929" y="217"/>
                      </a:lnTo>
                      <a:lnTo>
                        <a:pt x="1932" y="216"/>
                      </a:lnTo>
                      <a:close/>
                      <a:moveTo>
                        <a:pt x="1716" y="216"/>
                      </a:moveTo>
                      <a:lnTo>
                        <a:pt x="1716" y="217"/>
                      </a:lnTo>
                      <a:lnTo>
                        <a:pt x="1717" y="219"/>
                      </a:lnTo>
                      <a:lnTo>
                        <a:pt x="1717" y="219"/>
                      </a:lnTo>
                      <a:lnTo>
                        <a:pt x="1718" y="217"/>
                      </a:lnTo>
                      <a:lnTo>
                        <a:pt x="1718" y="219"/>
                      </a:lnTo>
                      <a:lnTo>
                        <a:pt x="1720" y="219"/>
                      </a:lnTo>
                      <a:lnTo>
                        <a:pt x="1720" y="220"/>
                      </a:lnTo>
                      <a:lnTo>
                        <a:pt x="1721" y="220"/>
                      </a:lnTo>
                      <a:lnTo>
                        <a:pt x="1721" y="223"/>
                      </a:lnTo>
                      <a:lnTo>
                        <a:pt x="1721" y="223"/>
                      </a:lnTo>
                      <a:lnTo>
                        <a:pt x="1721" y="224"/>
                      </a:lnTo>
                      <a:lnTo>
                        <a:pt x="1722" y="224"/>
                      </a:lnTo>
                      <a:lnTo>
                        <a:pt x="1724" y="231"/>
                      </a:lnTo>
                      <a:lnTo>
                        <a:pt x="1722" y="231"/>
                      </a:lnTo>
                      <a:lnTo>
                        <a:pt x="1722" y="232"/>
                      </a:lnTo>
                      <a:lnTo>
                        <a:pt x="1722" y="232"/>
                      </a:lnTo>
                      <a:lnTo>
                        <a:pt x="1722" y="231"/>
                      </a:lnTo>
                      <a:lnTo>
                        <a:pt x="1718" y="228"/>
                      </a:lnTo>
                      <a:lnTo>
                        <a:pt x="1718" y="227"/>
                      </a:lnTo>
                      <a:lnTo>
                        <a:pt x="1717" y="227"/>
                      </a:lnTo>
                      <a:lnTo>
                        <a:pt x="1717" y="224"/>
                      </a:lnTo>
                      <a:lnTo>
                        <a:pt x="1717" y="224"/>
                      </a:lnTo>
                      <a:lnTo>
                        <a:pt x="1717" y="224"/>
                      </a:lnTo>
                      <a:lnTo>
                        <a:pt x="1717" y="224"/>
                      </a:lnTo>
                      <a:lnTo>
                        <a:pt x="1717" y="223"/>
                      </a:lnTo>
                      <a:lnTo>
                        <a:pt x="1717" y="223"/>
                      </a:lnTo>
                      <a:lnTo>
                        <a:pt x="1717" y="223"/>
                      </a:lnTo>
                      <a:lnTo>
                        <a:pt x="1717" y="221"/>
                      </a:lnTo>
                      <a:lnTo>
                        <a:pt x="1713" y="221"/>
                      </a:lnTo>
                      <a:lnTo>
                        <a:pt x="1713" y="221"/>
                      </a:lnTo>
                      <a:lnTo>
                        <a:pt x="1713" y="220"/>
                      </a:lnTo>
                      <a:lnTo>
                        <a:pt x="1713" y="219"/>
                      </a:lnTo>
                      <a:lnTo>
                        <a:pt x="1713" y="217"/>
                      </a:lnTo>
                      <a:lnTo>
                        <a:pt x="1714" y="217"/>
                      </a:lnTo>
                      <a:lnTo>
                        <a:pt x="1714" y="217"/>
                      </a:lnTo>
                      <a:lnTo>
                        <a:pt x="1716" y="216"/>
                      </a:lnTo>
                      <a:close/>
                      <a:moveTo>
                        <a:pt x="1866" y="215"/>
                      </a:moveTo>
                      <a:lnTo>
                        <a:pt x="1872" y="216"/>
                      </a:lnTo>
                      <a:lnTo>
                        <a:pt x="1872" y="217"/>
                      </a:lnTo>
                      <a:lnTo>
                        <a:pt x="1870" y="217"/>
                      </a:lnTo>
                      <a:lnTo>
                        <a:pt x="1870" y="219"/>
                      </a:lnTo>
                      <a:lnTo>
                        <a:pt x="1869" y="219"/>
                      </a:lnTo>
                      <a:lnTo>
                        <a:pt x="1869" y="219"/>
                      </a:lnTo>
                      <a:lnTo>
                        <a:pt x="1865" y="219"/>
                      </a:lnTo>
                      <a:lnTo>
                        <a:pt x="1865" y="219"/>
                      </a:lnTo>
                      <a:lnTo>
                        <a:pt x="1865" y="216"/>
                      </a:lnTo>
                      <a:lnTo>
                        <a:pt x="1865" y="216"/>
                      </a:lnTo>
                      <a:lnTo>
                        <a:pt x="1866" y="215"/>
                      </a:lnTo>
                      <a:close/>
                      <a:moveTo>
                        <a:pt x="1911" y="213"/>
                      </a:moveTo>
                      <a:lnTo>
                        <a:pt x="1911" y="215"/>
                      </a:lnTo>
                      <a:lnTo>
                        <a:pt x="1908" y="215"/>
                      </a:lnTo>
                      <a:lnTo>
                        <a:pt x="1908" y="213"/>
                      </a:lnTo>
                      <a:lnTo>
                        <a:pt x="1909" y="213"/>
                      </a:lnTo>
                      <a:lnTo>
                        <a:pt x="1909" y="213"/>
                      </a:lnTo>
                      <a:lnTo>
                        <a:pt x="1909" y="213"/>
                      </a:lnTo>
                      <a:lnTo>
                        <a:pt x="1911" y="213"/>
                      </a:lnTo>
                      <a:close/>
                      <a:moveTo>
                        <a:pt x="1937" y="212"/>
                      </a:moveTo>
                      <a:lnTo>
                        <a:pt x="1937" y="212"/>
                      </a:lnTo>
                      <a:lnTo>
                        <a:pt x="1938" y="212"/>
                      </a:lnTo>
                      <a:lnTo>
                        <a:pt x="1938" y="215"/>
                      </a:lnTo>
                      <a:lnTo>
                        <a:pt x="1937" y="215"/>
                      </a:lnTo>
                      <a:lnTo>
                        <a:pt x="1936" y="215"/>
                      </a:lnTo>
                      <a:lnTo>
                        <a:pt x="1936" y="215"/>
                      </a:lnTo>
                      <a:lnTo>
                        <a:pt x="1936" y="215"/>
                      </a:lnTo>
                      <a:lnTo>
                        <a:pt x="1936" y="215"/>
                      </a:lnTo>
                      <a:lnTo>
                        <a:pt x="1934" y="215"/>
                      </a:lnTo>
                      <a:lnTo>
                        <a:pt x="1934" y="215"/>
                      </a:lnTo>
                      <a:lnTo>
                        <a:pt x="1934" y="212"/>
                      </a:lnTo>
                      <a:lnTo>
                        <a:pt x="1937" y="212"/>
                      </a:lnTo>
                      <a:close/>
                      <a:moveTo>
                        <a:pt x="1932" y="210"/>
                      </a:moveTo>
                      <a:lnTo>
                        <a:pt x="1934" y="210"/>
                      </a:lnTo>
                      <a:lnTo>
                        <a:pt x="1934" y="211"/>
                      </a:lnTo>
                      <a:lnTo>
                        <a:pt x="1933" y="211"/>
                      </a:lnTo>
                      <a:lnTo>
                        <a:pt x="1933" y="211"/>
                      </a:lnTo>
                      <a:lnTo>
                        <a:pt x="1932" y="212"/>
                      </a:lnTo>
                      <a:lnTo>
                        <a:pt x="1932" y="211"/>
                      </a:lnTo>
                      <a:lnTo>
                        <a:pt x="1932" y="211"/>
                      </a:lnTo>
                      <a:lnTo>
                        <a:pt x="1932" y="210"/>
                      </a:lnTo>
                      <a:close/>
                      <a:moveTo>
                        <a:pt x="1657" y="210"/>
                      </a:moveTo>
                      <a:lnTo>
                        <a:pt x="1657" y="213"/>
                      </a:lnTo>
                      <a:lnTo>
                        <a:pt x="1658" y="216"/>
                      </a:lnTo>
                      <a:lnTo>
                        <a:pt x="1659" y="219"/>
                      </a:lnTo>
                      <a:lnTo>
                        <a:pt x="1656" y="219"/>
                      </a:lnTo>
                      <a:lnTo>
                        <a:pt x="1656" y="216"/>
                      </a:lnTo>
                      <a:lnTo>
                        <a:pt x="1653" y="211"/>
                      </a:lnTo>
                      <a:lnTo>
                        <a:pt x="1654" y="211"/>
                      </a:lnTo>
                      <a:lnTo>
                        <a:pt x="1657" y="210"/>
                      </a:lnTo>
                      <a:close/>
                      <a:moveTo>
                        <a:pt x="1934" y="210"/>
                      </a:moveTo>
                      <a:lnTo>
                        <a:pt x="1937" y="210"/>
                      </a:lnTo>
                      <a:lnTo>
                        <a:pt x="1937" y="210"/>
                      </a:lnTo>
                      <a:lnTo>
                        <a:pt x="1934" y="210"/>
                      </a:lnTo>
                      <a:lnTo>
                        <a:pt x="1934" y="210"/>
                      </a:lnTo>
                      <a:close/>
                      <a:moveTo>
                        <a:pt x="312" y="208"/>
                      </a:moveTo>
                      <a:lnTo>
                        <a:pt x="314" y="208"/>
                      </a:lnTo>
                      <a:lnTo>
                        <a:pt x="314" y="208"/>
                      </a:lnTo>
                      <a:lnTo>
                        <a:pt x="314" y="208"/>
                      </a:lnTo>
                      <a:lnTo>
                        <a:pt x="314" y="208"/>
                      </a:lnTo>
                      <a:lnTo>
                        <a:pt x="312" y="210"/>
                      </a:lnTo>
                      <a:lnTo>
                        <a:pt x="312" y="210"/>
                      </a:lnTo>
                      <a:lnTo>
                        <a:pt x="312" y="210"/>
                      </a:lnTo>
                      <a:lnTo>
                        <a:pt x="311" y="210"/>
                      </a:lnTo>
                      <a:lnTo>
                        <a:pt x="312" y="208"/>
                      </a:lnTo>
                      <a:close/>
                      <a:moveTo>
                        <a:pt x="315" y="206"/>
                      </a:moveTo>
                      <a:lnTo>
                        <a:pt x="316" y="206"/>
                      </a:lnTo>
                      <a:lnTo>
                        <a:pt x="316" y="206"/>
                      </a:lnTo>
                      <a:lnTo>
                        <a:pt x="316" y="207"/>
                      </a:lnTo>
                      <a:lnTo>
                        <a:pt x="315" y="207"/>
                      </a:lnTo>
                      <a:lnTo>
                        <a:pt x="315" y="206"/>
                      </a:lnTo>
                      <a:close/>
                      <a:moveTo>
                        <a:pt x="1907" y="204"/>
                      </a:moveTo>
                      <a:lnTo>
                        <a:pt x="1907" y="204"/>
                      </a:lnTo>
                      <a:lnTo>
                        <a:pt x="1907" y="206"/>
                      </a:lnTo>
                      <a:lnTo>
                        <a:pt x="1908" y="207"/>
                      </a:lnTo>
                      <a:lnTo>
                        <a:pt x="1909" y="207"/>
                      </a:lnTo>
                      <a:lnTo>
                        <a:pt x="1909" y="208"/>
                      </a:lnTo>
                      <a:lnTo>
                        <a:pt x="1907" y="210"/>
                      </a:lnTo>
                      <a:lnTo>
                        <a:pt x="1907" y="204"/>
                      </a:lnTo>
                      <a:close/>
                      <a:moveTo>
                        <a:pt x="1697" y="203"/>
                      </a:moveTo>
                      <a:lnTo>
                        <a:pt x="1700" y="204"/>
                      </a:lnTo>
                      <a:lnTo>
                        <a:pt x="1700" y="204"/>
                      </a:lnTo>
                      <a:lnTo>
                        <a:pt x="1699" y="204"/>
                      </a:lnTo>
                      <a:lnTo>
                        <a:pt x="1699" y="206"/>
                      </a:lnTo>
                      <a:lnTo>
                        <a:pt x="1697" y="206"/>
                      </a:lnTo>
                      <a:lnTo>
                        <a:pt x="1697" y="203"/>
                      </a:lnTo>
                      <a:close/>
                      <a:moveTo>
                        <a:pt x="314" y="202"/>
                      </a:moveTo>
                      <a:lnTo>
                        <a:pt x="315" y="202"/>
                      </a:lnTo>
                      <a:lnTo>
                        <a:pt x="315" y="202"/>
                      </a:lnTo>
                      <a:lnTo>
                        <a:pt x="315" y="202"/>
                      </a:lnTo>
                      <a:lnTo>
                        <a:pt x="315" y="202"/>
                      </a:lnTo>
                      <a:lnTo>
                        <a:pt x="314" y="203"/>
                      </a:lnTo>
                      <a:lnTo>
                        <a:pt x="314" y="203"/>
                      </a:lnTo>
                      <a:lnTo>
                        <a:pt x="314" y="203"/>
                      </a:lnTo>
                      <a:lnTo>
                        <a:pt x="312" y="203"/>
                      </a:lnTo>
                      <a:lnTo>
                        <a:pt x="314" y="202"/>
                      </a:lnTo>
                      <a:close/>
                      <a:moveTo>
                        <a:pt x="1936" y="200"/>
                      </a:moveTo>
                      <a:lnTo>
                        <a:pt x="1936" y="202"/>
                      </a:lnTo>
                      <a:lnTo>
                        <a:pt x="1940" y="202"/>
                      </a:lnTo>
                      <a:lnTo>
                        <a:pt x="1940" y="202"/>
                      </a:lnTo>
                      <a:lnTo>
                        <a:pt x="1941" y="203"/>
                      </a:lnTo>
                      <a:lnTo>
                        <a:pt x="1941" y="204"/>
                      </a:lnTo>
                      <a:lnTo>
                        <a:pt x="1940" y="204"/>
                      </a:lnTo>
                      <a:lnTo>
                        <a:pt x="1937" y="204"/>
                      </a:lnTo>
                      <a:lnTo>
                        <a:pt x="1934" y="204"/>
                      </a:lnTo>
                      <a:lnTo>
                        <a:pt x="1933" y="204"/>
                      </a:lnTo>
                      <a:lnTo>
                        <a:pt x="1933" y="204"/>
                      </a:lnTo>
                      <a:lnTo>
                        <a:pt x="1932" y="203"/>
                      </a:lnTo>
                      <a:lnTo>
                        <a:pt x="1932" y="203"/>
                      </a:lnTo>
                      <a:lnTo>
                        <a:pt x="1932" y="203"/>
                      </a:lnTo>
                      <a:lnTo>
                        <a:pt x="1930" y="203"/>
                      </a:lnTo>
                      <a:lnTo>
                        <a:pt x="1930" y="203"/>
                      </a:lnTo>
                      <a:lnTo>
                        <a:pt x="1930" y="203"/>
                      </a:lnTo>
                      <a:lnTo>
                        <a:pt x="1930" y="202"/>
                      </a:lnTo>
                      <a:lnTo>
                        <a:pt x="1933" y="202"/>
                      </a:lnTo>
                      <a:lnTo>
                        <a:pt x="1933" y="202"/>
                      </a:lnTo>
                      <a:lnTo>
                        <a:pt x="1936" y="200"/>
                      </a:lnTo>
                      <a:close/>
                      <a:moveTo>
                        <a:pt x="333" y="195"/>
                      </a:moveTo>
                      <a:lnTo>
                        <a:pt x="333" y="195"/>
                      </a:lnTo>
                      <a:lnTo>
                        <a:pt x="333" y="196"/>
                      </a:lnTo>
                      <a:lnTo>
                        <a:pt x="335" y="198"/>
                      </a:lnTo>
                      <a:lnTo>
                        <a:pt x="333" y="198"/>
                      </a:lnTo>
                      <a:lnTo>
                        <a:pt x="333" y="199"/>
                      </a:lnTo>
                      <a:lnTo>
                        <a:pt x="335" y="199"/>
                      </a:lnTo>
                      <a:lnTo>
                        <a:pt x="335" y="199"/>
                      </a:lnTo>
                      <a:lnTo>
                        <a:pt x="336" y="199"/>
                      </a:lnTo>
                      <a:lnTo>
                        <a:pt x="340" y="199"/>
                      </a:lnTo>
                      <a:lnTo>
                        <a:pt x="340" y="199"/>
                      </a:lnTo>
                      <a:lnTo>
                        <a:pt x="340" y="199"/>
                      </a:lnTo>
                      <a:lnTo>
                        <a:pt x="340" y="203"/>
                      </a:lnTo>
                      <a:lnTo>
                        <a:pt x="340" y="203"/>
                      </a:lnTo>
                      <a:lnTo>
                        <a:pt x="340" y="204"/>
                      </a:lnTo>
                      <a:lnTo>
                        <a:pt x="341" y="206"/>
                      </a:lnTo>
                      <a:lnTo>
                        <a:pt x="340" y="208"/>
                      </a:lnTo>
                      <a:lnTo>
                        <a:pt x="339" y="208"/>
                      </a:lnTo>
                      <a:lnTo>
                        <a:pt x="339" y="211"/>
                      </a:lnTo>
                      <a:lnTo>
                        <a:pt x="337" y="212"/>
                      </a:lnTo>
                      <a:lnTo>
                        <a:pt x="337" y="212"/>
                      </a:lnTo>
                      <a:lnTo>
                        <a:pt x="336" y="213"/>
                      </a:lnTo>
                      <a:lnTo>
                        <a:pt x="333" y="213"/>
                      </a:lnTo>
                      <a:lnTo>
                        <a:pt x="333" y="215"/>
                      </a:lnTo>
                      <a:lnTo>
                        <a:pt x="325" y="215"/>
                      </a:lnTo>
                      <a:lnTo>
                        <a:pt x="325" y="216"/>
                      </a:lnTo>
                      <a:lnTo>
                        <a:pt x="323" y="216"/>
                      </a:lnTo>
                      <a:lnTo>
                        <a:pt x="322" y="213"/>
                      </a:lnTo>
                      <a:lnTo>
                        <a:pt x="320" y="213"/>
                      </a:lnTo>
                      <a:lnTo>
                        <a:pt x="319" y="211"/>
                      </a:lnTo>
                      <a:lnTo>
                        <a:pt x="319" y="208"/>
                      </a:lnTo>
                      <a:lnTo>
                        <a:pt x="319" y="206"/>
                      </a:lnTo>
                      <a:lnTo>
                        <a:pt x="320" y="204"/>
                      </a:lnTo>
                      <a:lnTo>
                        <a:pt x="320" y="204"/>
                      </a:lnTo>
                      <a:lnTo>
                        <a:pt x="322" y="204"/>
                      </a:lnTo>
                      <a:lnTo>
                        <a:pt x="323" y="200"/>
                      </a:lnTo>
                      <a:lnTo>
                        <a:pt x="328" y="198"/>
                      </a:lnTo>
                      <a:lnTo>
                        <a:pt x="328" y="198"/>
                      </a:lnTo>
                      <a:lnTo>
                        <a:pt x="327" y="198"/>
                      </a:lnTo>
                      <a:lnTo>
                        <a:pt x="328" y="196"/>
                      </a:lnTo>
                      <a:lnTo>
                        <a:pt x="328" y="196"/>
                      </a:lnTo>
                      <a:lnTo>
                        <a:pt x="329" y="196"/>
                      </a:lnTo>
                      <a:lnTo>
                        <a:pt x="329" y="195"/>
                      </a:lnTo>
                      <a:lnTo>
                        <a:pt x="333" y="195"/>
                      </a:lnTo>
                      <a:close/>
                      <a:moveTo>
                        <a:pt x="1704" y="185"/>
                      </a:moveTo>
                      <a:lnTo>
                        <a:pt x="1705" y="185"/>
                      </a:lnTo>
                      <a:lnTo>
                        <a:pt x="1705" y="186"/>
                      </a:lnTo>
                      <a:lnTo>
                        <a:pt x="1704" y="186"/>
                      </a:lnTo>
                      <a:lnTo>
                        <a:pt x="1704" y="185"/>
                      </a:lnTo>
                      <a:close/>
                      <a:moveTo>
                        <a:pt x="1686" y="185"/>
                      </a:moveTo>
                      <a:lnTo>
                        <a:pt x="1687" y="186"/>
                      </a:lnTo>
                      <a:lnTo>
                        <a:pt x="1688" y="186"/>
                      </a:lnTo>
                      <a:lnTo>
                        <a:pt x="1688" y="189"/>
                      </a:lnTo>
                      <a:lnTo>
                        <a:pt x="1687" y="189"/>
                      </a:lnTo>
                      <a:lnTo>
                        <a:pt x="1687" y="187"/>
                      </a:lnTo>
                      <a:lnTo>
                        <a:pt x="1686" y="187"/>
                      </a:lnTo>
                      <a:lnTo>
                        <a:pt x="1686" y="185"/>
                      </a:lnTo>
                      <a:close/>
                      <a:moveTo>
                        <a:pt x="1764" y="183"/>
                      </a:moveTo>
                      <a:lnTo>
                        <a:pt x="1764" y="183"/>
                      </a:lnTo>
                      <a:lnTo>
                        <a:pt x="1764" y="183"/>
                      </a:lnTo>
                      <a:lnTo>
                        <a:pt x="1765" y="183"/>
                      </a:lnTo>
                      <a:lnTo>
                        <a:pt x="1765" y="183"/>
                      </a:lnTo>
                      <a:lnTo>
                        <a:pt x="1765" y="183"/>
                      </a:lnTo>
                      <a:lnTo>
                        <a:pt x="1764" y="183"/>
                      </a:lnTo>
                      <a:close/>
                      <a:moveTo>
                        <a:pt x="1883" y="182"/>
                      </a:moveTo>
                      <a:lnTo>
                        <a:pt x="1885" y="182"/>
                      </a:lnTo>
                      <a:lnTo>
                        <a:pt x="1886" y="183"/>
                      </a:lnTo>
                      <a:lnTo>
                        <a:pt x="1886" y="183"/>
                      </a:lnTo>
                      <a:lnTo>
                        <a:pt x="1886" y="186"/>
                      </a:lnTo>
                      <a:lnTo>
                        <a:pt x="1886" y="189"/>
                      </a:lnTo>
                      <a:lnTo>
                        <a:pt x="1883" y="190"/>
                      </a:lnTo>
                      <a:lnTo>
                        <a:pt x="1882" y="193"/>
                      </a:lnTo>
                      <a:lnTo>
                        <a:pt x="1881" y="195"/>
                      </a:lnTo>
                      <a:lnTo>
                        <a:pt x="1877" y="196"/>
                      </a:lnTo>
                      <a:lnTo>
                        <a:pt x="1877" y="198"/>
                      </a:lnTo>
                      <a:lnTo>
                        <a:pt x="1872" y="196"/>
                      </a:lnTo>
                      <a:lnTo>
                        <a:pt x="1872" y="196"/>
                      </a:lnTo>
                      <a:lnTo>
                        <a:pt x="1870" y="198"/>
                      </a:lnTo>
                      <a:lnTo>
                        <a:pt x="1870" y="198"/>
                      </a:lnTo>
                      <a:lnTo>
                        <a:pt x="1870" y="196"/>
                      </a:lnTo>
                      <a:lnTo>
                        <a:pt x="1869" y="196"/>
                      </a:lnTo>
                      <a:lnTo>
                        <a:pt x="1869" y="196"/>
                      </a:lnTo>
                      <a:lnTo>
                        <a:pt x="1866" y="196"/>
                      </a:lnTo>
                      <a:lnTo>
                        <a:pt x="1866" y="195"/>
                      </a:lnTo>
                      <a:lnTo>
                        <a:pt x="1857" y="195"/>
                      </a:lnTo>
                      <a:lnTo>
                        <a:pt x="1857" y="196"/>
                      </a:lnTo>
                      <a:lnTo>
                        <a:pt x="1853" y="195"/>
                      </a:lnTo>
                      <a:lnTo>
                        <a:pt x="1853" y="195"/>
                      </a:lnTo>
                      <a:lnTo>
                        <a:pt x="1853" y="195"/>
                      </a:lnTo>
                      <a:lnTo>
                        <a:pt x="1852" y="195"/>
                      </a:lnTo>
                      <a:lnTo>
                        <a:pt x="1852" y="195"/>
                      </a:lnTo>
                      <a:lnTo>
                        <a:pt x="1848" y="195"/>
                      </a:lnTo>
                      <a:lnTo>
                        <a:pt x="1848" y="196"/>
                      </a:lnTo>
                      <a:lnTo>
                        <a:pt x="1848" y="196"/>
                      </a:lnTo>
                      <a:lnTo>
                        <a:pt x="1848" y="195"/>
                      </a:lnTo>
                      <a:lnTo>
                        <a:pt x="1847" y="195"/>
                      </a:lnTo>
                      <a:lnTo>
                        <a:pt x="1845" y="195"/>
                      </a:lnTo>
                      <a:lnTo>
                        <a:pt x="1844" y="199"/>
                      </a:lnTo>
                      <a:lnTo>
                        <a:pt x="1844" y="204"/>
                      </a:lnTo>
                      <a:lnTo>
                        <a:pt x="1844" y="208"/>
                      </a:lnTo>
                      <a:lnTo>
                        <a:pt x="1847" y="210"/>
                      </a:lnTo>
                      <a:lnTo>
                        <a:pt x="1847" y="210"/>
                      </a:lnTo>
                      <a:lnTo>
                        <a:pt x="1849" y="210"/>
                      </a:lnTo>
                      <a:lnTo>
                        <a:pt x="1849" y="211"/>
                      </a:lnTo>
                      <a:lnTo>
                        <a:pt x="1851" y="212"/>
                      </a:lnTo>
                      <a:lnTo>
                        <a:pt x="1851" y="212"/>
                      </a:lnTo>
                      <a:lnTo>
                        <a:pt x="1851" y="212"/>
                      </a:lnTo>
                      <a:lnTo>
                        <a:pt x="1852" y="212"/>
                      </a:lnTo>
                      <a:lnTo>
                        <a:pt x="1853" y="212"/>
                      </a:lnTo>
                      <a:lnTo>
                        <a:pt x="1853" y="211"/>
                      </a:lnTo>
                      <a:lnTo>
                        <a:pt x="1855" y="210"/>
                      </a:lnTo>
                      <a:lnTo>
                        <a:pt x="1857" y="210"/>
                      </a:lnTo>
                      <a:lnTo>
                        <a:pt x="1860" y="210"/>
                      </a:lnTo>
                      <a:lnTo>
                        <a:pt x="1870" y="210"/>
                      </a:lnTo>
                      <a:lnTo>
                        <a:pt x="1869" y="213"/>
                      </a:lnTo>
                      <a:lnTo>
                        <a:pt x="1868" y="213"/>
                      </a:lnTo>
                      <a:lnTo>
                        <a:pt x="1866" y="213"/>
                      </a:lnTo>
                      <a:lnTo>
                        <a:pt x="1865" y="215"/>
                      </a:lnTo>
                      <a:lnTo>
                        <a:pt x="1864" y="215"/>
                      </a:lnTo>
                      <a:lnTo>
                        <a:pt x="1864" y="216"/>
                      </a:lnTo>
                      <a:lnTo>
                        <a:pt x="1864" y="216"/>
                      </a:lnTo>
                      <a:lnTo>
                        <a:pt x="1862" y="219"/>
                      </a:lnTo>
                      <a:lnTo>
                        <a:pt x="1861" y="219"/>
                      </a:lnTo>
                      <a:lnTo>
                        <a:pt x="1861" y="219"/>
                      </a:lnTo>
                      <a:lnTo>
                        <a:pt x="1857" y="220"/>
                      </a:lnTo>
                      <a:lnTo>
                        <a:pt x="1857" y="221"/>
                      </a:lnTo>
                      <a:lnTo>
                        <a:pt x="1855" y="221"/>
                      </a:lnTo>
                      <a:lnTo>
                        <a:pt x="1855" y="221"/>
                      </a:lnTo>
                      <a:lnTo>
                        <a:pt x="1852" y="221"/>
                      </a:lnTo>
                      <a:lnTo>
                        <a:pt x="1851" y="223"/>
                      </a:lnTo>
                      <a:lnTo>
                        <a:pt x="1851" y="223"/>
                      </a:lnTo>
                      <a:lnTo>
                        <a:pt x="1852" y="224"/>
                      </a:lnTo>
                      <a:lnTo>
                        <a:pt x="1853" y="225"/>
                      </a:lnTo>
                      <a:lnTo>
                        <a:pt x="1855" y="225"/>
                      </a:lnTo>
                      <a:lnTo>
                        <a:pt x="1857" y="225"/>
                      </a:lnTo>
                      <a:lnTo>
                        <a:pt x="1857" y="228"/>
                      </a:lnTo>
                      <a:lnTo>
                        <a:pt x="1858" y="231"/>
                      </a:lnTo>
                      <a:lnTo>
                        <a:pt x="1858" y="232"/>
                      </a:lnTo>
                      <a:lnTo>
                        <a:pt x="1858" y="232"/>
                      </a:lnTo>
                      <a:lnTo>
                        <a:pt x="1862" y="233"/>
                      </a:lnTo>
                      <a:lnTo>
                        <a:pt x="1862" y="234"/>
                      </a:lnTo>
                      <a:lnTo>
                        <a:pt x="1864" y="234"/>
                      </a:lnTo>
                      <a:lnTo>
                        <a:pt x="1864" y="237"/>
                      </a:lnTo>
                      <a:lnTo>
                        <a:pt x="1862" y="238"/>
                      </a:lnTo>
                      <a:lnTo>
                        <a:pt x="1864" y="238"/>
                      </a:lnTo>
                      <a:lnTo>
                        <a:pt x="1864" y="241"/>
                      </a:lnTo>
                      <a:lnTo>
                        <a:pt x="1865" y="242"/>
                      </a:lnTo>
                      <a:lnTo>
                        <a:pt x="1866" y="242"/>
                      </a:lnTo>
                      <a:lnTo>
                        <a:pt x="1866" y="244"/>
                      </a:lnTo>
                      <a:lnTo>
                        <a:pt x="1866" y="244"/>
                      </a:lnTo>
                      <a:lnTo>
                        <a:pt x="1868" y="244"/>
                      </a:lnTo>
                      <a:lnTo>
                        <a:pt x="1868" y="245"/>
                      </a:lnTo>
                      <a:lnTo>
                        <a:pt x="1869" y="245"/>
                      </a:lnTo>
                      <a:lnTo>
                        <a:pt x="1869" y="246"/>
                      </a:lnTo>
                      <a:lnTo>
                        <a:pt x="1868" y="246"/>
                      </a:lnTo>
                      <a:lnTo>
                        <a:pt x="1868" y="248"/>
                      </a:lnTo>
                      <a:lnTo>
                        <a:pt x="1866" y="248"/>
                      </a:lnTo>
                      <a:lnTo>
                        <a:pt x="1865" y="248"/>
                      </a:lnTo>
                      <a:lnTo>
                        <a:pt x="1862" y="248"/>
                      </a:lnTo>
                      <a:lnTo>
                        <a:pt x="1861" y="248"/>
                      </a:lnTo>
                      <a:lnTo>
                        <a:pt x="1862" y="251"/>
                      </a:lnTo>
                      <a:lnTo>
                        <a:pt x="1861" y="253"/>
                      </a:lnTo>
                      <a:lnTo>
                        <a:pt x="1860" y="253"/>
                      </a:lnTo>
                      <a:lnTo>
                        <a:pt x="1857" y="253"/>
                      </a:lnTo>
                      <a:lnTo>
                        <a:pt x="1857" y="253"/>
                      </a:lnTo>
                      <a:lnTo>
                        <a:pt x="1856" y="253"/>
                      </a:lnTo>
                      <a:lnTo>
                        <a:pt x="1856" y="251"/>
                      </a:lnTo>
                      <a:lnTo>
                        <a:pt x="1855" y="250"/>
                      </a:lnTo>
                      <a:lnTo>
                        <a:pt x="1855" y="249"/>
                      </a:lnTo>
                      <a:lnTo>
                        <a:pt x="1855" y="248"/>
                      </a:lnTo>
                      <a:lnTo>
                        <a:pt x="1855" y="245"/>
                      </a:lnTo>
                      <a:lnTo>
                        <a:pt x="1855" y="245"/>
                      </a:lnTo>
                      <a:lnTo>
                        <a:pt x="1855" y="244"/>
                      </a:lnTo>
                      <a:lnTo>
                        <a:pt x="1853" y="242"/>
                      </a:lnTo>
                      <a:lnTo>
                        <a:pt x="1853" y="241"/>
                      </a:lnTo>
                      <a:lnTo>
                        <a:pt x="1852" y="241"/>
                      </a:lnTo>
                      <a:lnTo>
                        <a:pt x="1852" y="240"/>
                      </a:lnTo>
                      <a:lnTo>
                        <a:pt x="1852" y="237"/>
                      </a:lnTo>
                      <a:lnTo>
                        <a:pt x="1852" y="236"/>
                      </a:lnTo>
                      <a:lnTo>
                        <a:pt x="1851" y="233"/>
                      </a:lnTo>
                      <a:lnTo>
                        <a:pt x="1851" y="233"/>
                      </a:lnTo>
                      <a:lnTo>
                        <a:pt x="1848" y="233"/>
                      </a:lnTo>
                      <a:lnTo>
                        <a:pt x="1847" y="234"/>
                      </a:lnTo>
                      <a:lnTo>
                        <a:pt x="1845" y="234"/>
                      </a:lnTo>
                      <a:lnTo>
                        <a:pt x="1845" y="241"/>
                      </a:lnTo>
                      <a:lnTo>
                        <a:pt x="1843" y="244"/>
                      </a:lnTo>
                      <a:lnTo>
                        <a:pt x="1843" y="245"/>
                      </a:lnTo>
                      <a:lnTo>
                        <a:pt x="1844" y="246"/>
                      </a:lnTo>
                      <a:lnTo>
                        <a:pt x="1845" y="248"/>
                      </a:lnTo>
                      <a:lnTo>
                        <a:pt x="1845" y="249"/>
                      </a:lnTo>
                      <a:lnTo>
                        <a:pt x="1845" y="250"/>
                      </a:lnTo>
                      <a:lnTo>
                        <a:pt x="1844" y="251"/>
                      </a:lnTo>
                      <a:lnTo>
                        <a:pt x="1843" y="251"/>
                      </a:lnTo>
                      <a:lnTo>
                        <a:pt x="1844" y="253"/>
                      </a:lnTo>
                      <a:lnTo>
                        <a:pt x="1844" y="253"/>
                      </a:lnTo>
                      <a:lnTo>
                        <a:pt x="1844" y="253"/>
                      </a:lnTo>
                      <a:lnTo>
                        <a:pt x="1844" y="257"/>
                      </a:lnTo>
                      <a:lnTo>
                        <a:pt x="1841" y="257"/>
                      </a:lnTo>
                      <a:lnTo>
                        <a:pt x="1839" y="257"/>
                      </a:lnTo>
                      <a:lnTo>
                        <a:pt x="1839" y="257"/>
                      </a:lnTo>
                      <a:lnTo>
                        <a:pt x="1839" y="258"/>
                      </a:lnTo>
                      <a:lnTo>
                        <a:pt x="1834" y="258"/>
                      </a:lnTo>
                      <a:lnTo>
                        <a:pt x="1834" y="255"/>
                      </a:lnTo>
                      <a:lnTo>
                        <a:pt x="1834" y="251"/>
                      </a:lnTo>
                      <a:lnTo>
                        <a:pt x="1834" y="248"/>
                      </a:lnTo>
                      <a:lnTo>
                        <a:pt x="1835" y="248"/>
                      </a:lnTo>
                      <a:lnTo>
                        <a:pt x="1835" y="248"/>
                      </a:lnTo>
                      <a:lnTo>
                        <a:pt x="1835" y="246"/>
                      </a:lnTo>
                      <a:lnTo>
                        <a:pt x="1835" y="246"/>
                      </a:lnTo>
                      <a:lnTo>
                        <a:pt x="1836" y="246"/>
                      </a:lnTo>
                      <a:lnTo>
                        <a:pt x="1836" y="245"/>
                      </a:lnTo>
                      <a:lnTo>
                        <a:pt x="1837" y="244"/>
                      </a:lnTo>
                      <a:lnTo>
                        <a:pt x="1836" y="241"/>
                      </a:lnTo>
                      <a:lnTo>
                        <a:pt x="1836" y="241"/>
                      </a:lnTo>
                      <a:lnTo>
                        <a:pt x="1836" y="237"/>
                      </a:lnTo>
                      <a:lnTo>
                        <a:pt x="1834" y="237"/>
                      </a:lnTo>
                      <a:lnTo>
                        <a:pt x="1831" y="237"/>
                      </a:lnTo>
                      <a:lnTo>
                        <a:pt x="1831" y="236"/>
                      </a:lnTo>
                      <a:lnTo>
                        <a:pt x="1831" y="233"/>
                      </a:lnTo>
                      <a:lnTo>
                        <a:pt x="1831" y="232"/>
                      </a:lnTo>
                      <a:lnTo>
                        <a:pt x="1831" y="231"/>
                      </a:lnTo>
                      <a:lnTo>
                        <a:pt x="1831" y="231"/>
                      </a:lnTo>
                      <a:lnTo>
                        <a:pt x="1831" y="227"/>
                      </a:lnTo>
                      <a:lnTo>
                        <a:pt x="1832" y="225"/>
                      </a:lnTo>
                      <a:lnTo>
                        <a:pt x="1832" y="224"/>
                      </a:lnTo>
                      <a:lnTo>
                        <a:pt x="1834" y="224"/>
                      </a:lnTo>
                      <a:lnTo>
                        <a:pt x="1834" y="220"/>
                      </a:lnTo>
                      <a:lnTo>
                        <a:pt x="1834" y="220"/>
                      </a:lnTo>
                      <a:lnTo>
                        <a:pt x="1834" y="212"/>
                      </a:lnTo>
                      <a:lnTo>
                        <a:pt x="1835" y="212"/>
                      </a:lnTo>
                      <a:lnTo>
                        <a:pt x="1836" y="210"/>
                      </a:lnTo>
                      <a:lnTo>
                        <a:pt x="1837" y="210"/>
                      </a:lnTo>
                      <a:lnTo>
                        <a:pt x="1837" y="208"/>
                      </a:lnTo>
                      <a:lnTo>
                        <a:pt x="1837" y="208"/>
                      </a:lnTo>
                      <a:lnTo>
                        <a:pt x="1839" y="206"/>
                      </a:lnTo>
                      <a:lnTo>
                        <a:pt x="1839" y="203"/>
                      </a:lnTo>
                      <a:lnTo>
                        <a:pt x="1837" y="202"/>
                      </a:lnTo>
                      <a:lnTo>
                        <a:pt x="1837" y="199"/>
                      </a:lnTo>
                      <a:lnTo>
                        <a:pt x="1837" y="199"/>
                      </a:lnTo>
                      <a:lnTo>
                        <a:pt x="1839" y="198"/>
                      </a:lnTo>
                      <a:lnTo>
                        <a:pt x="1839" y="198"/>
                      </a:lnTo>
                      <a:lnTo>
                        <a:pt x="1837" y="198"/>
                      </a:lnTo>
                      <a:lnTo>
                        <a:pt x="1837" y="195"/>
                      </a:lnTo>
                      <a:lnTo>
                        <a:pt x="1839" y="195"/>
                      </a:lnTo>
                      <a:lnTo>
                        <a:pt x="1839" y="193"/>
                      </a:lnTo>
                      <a:lnTo>
                        <a:pt x="1840" y="191"/>
                      </a:lnTo>
                      <a:lnTo>
                        <a:pt x="1841" y="190"/>
                      </a:lnTo>
                      <a:lnTo>
                        <a:pt x="1844" y="190"/>
                      </a:lnTo>
                      <a:lnTo>
                        <a:pt x="1844" y="189"/>
                      </a:lnTo>
                      <a:lnTo>
                        <a:pt x="1845" y="189"/>
                      </a:lnTo>
                      <a:lnTo>
                        <a:pt x="1848" y="187"/>
                      </a:lnTo>
                      <a:lnTo>
                        <a:pt x="1849" y="187"/>
                      </a:lnTo>
                      <a:lnTo>
                        <a:pt x="1853" y="187"/>
                      </a:lnTo>
                      <a:lnTo>
                        <a:pt x="1853" y="189"/>
                      </a:lnTo>
                      <a:lnTo>
                        <a:pt x="1853" y="190"/>
                      </a:lnTo>
                      <a:lnTo>
                        <a:pt x="1856" y="189"/>
                      </a:lnTo>
                      <a:lnTo>
                        <a:pt x="1856" y="190"/>
                      </a:lnTo>
                      <a:lnTo>
                        <a:pt x="1864" y="190"/>
                      </a:lnTo>
                      <a:lnTo>
                        <a:pt x="1864" y="191"/>
                      </a:lnTo>
                      <a:lnTo>
                        <a:pt x="1866" y="190"/>
                      </a:lnTo>
                      <a:lnTo>
                        <a:pt x="1874" y="190"/>
                      </a:lnTo>
                      <a:lnTo>
                        <a:pt x="1874" y="190"/>
                      </a:lnTo>
                      <a:lnTo>
                        <a:pt x="1875" y="190"/>
                      </a:lnTo>
                      <a:lnTo>
                        <a:pt x="1875" y="189"/>
                      </a:lnTo>
                      <a:lnTo>
                        <a:pt x="1878" y="189"/>
                      </a:lnTo>
                      <a:lnTo>
                        <a:pt x="1878" y="189"/>
                      </a:lnTo>
                      <a:lnTo>
                        <a:pt x="1879" y="187"/>
                      </a:lnTo>
                      <a:lnTo>
                        <a:pt x="1879" y="186"/>
                      </a:lnTo>
                      <a:lnTo>
                        <a:pt x="1882" y="185"/>
                      </a:lnTo>
                      <a:lnTo>
                        <a:pt x="1883" y="182"/>
                      </a:lnTo>
                      <a:close/>
                      <a:moveTo>
                        <a:pt x="1640" y="182"/>
                      </a:moveTo>
                      <a:lnTo>
                        <a:pt x="1642" y="182"/>
                      </a:lnTo>
                      <a:lnTo>
                        <a:pt x="1642" y="183"/>
                      </a:lnTo>
                      <a:lnTo>
                        <a:pt x="1644" y="185"/>
                      </a:lnTo>
                      <a:lnTo>
                        <a:pt x="1645" y="185"/>
                      </a:lnTo>
                      <a:lnTo>
                        <a:pt x="1646" y="186"/>
                      </a:lnTo>
                      <a:lnTo>
                        <a:pt x="1646" y="190"/>
                      </a:lnTo>
                      <a:lnTo>
                        <a:pt x="1646" y="190"/>
                      </a:lnTo>
                      <a:lnTo>
                        <a:pt x="1646" y="190"/>
                      </a:lnTo>
                      <a:lnTo>
                        <a:pt x="1645" y="189"/>
                      </a:lnTo>
                      <a:lnTo>
                        <a:pt x="1644" y="187"/>
                      </a:lnTo>
                      <a:lnTo>
                        <a:pt x="1642" y="186"/>
                      </a:lnTo>
                      <a:lnTo>
                        <a:pt x="1642" y="185"/>
                      </a:lnTo>
                      <a:lnTo>
                        <a:pt x="1640" y="183"/>
                      </a:lnTo>
                      <a:lnTo>
                        <a:pt x="1640" y="182"/>
                      </a:lnTo>
                      <a:lnTo>
                        <a:pt x="1640" y="182"/>
                      </a:lnTo>
                      <a:lnTo>
                        <a:pt x="1640" y="182"/>
                      </a:lnTo>
                      <a:close/>
                      <a:moveTo>
                        <a:pt x="1684" y="181"/>
                      </a:moveTo>
                      <a:lnTo>
                        <a:pt x="1687" y="181"/>
                      </a:lnTo>
                      <a:lnTo>
                        <a:pt x="1688" y="182"/>
                      </a:lnTo>
                      <a:lnTo>
                        <a:pt x="1688" y="183"/>
                      </a:lnTo>
                      <a:lnTo>
                        <a:pt x="1688" y="183"/>
                      </a:lnTo>
                      <a:lnTo>
                        <a:pt x="1687" y="182"/>
                      </a:lnTo>
                      <a:lnTo>
                        <a:pt x="1684" y="182"/>
                      </a:lnTo>
                      <a:lnTo>
                        <a:pt x="1684" y="181"/>
                      </a:lnTo>
                      <a:close/>
                      <a:moveTo>
                        <a:pt x="1679" y="177"/>
                      </a:moveTo>
                      <a:lnTo>
                        <a:pt x="1680" y="177"/>
                      </a:lnTo>
                      <a:lnTo>
                        <a:pt x="1680" y="179"/>
                      </a:lnTo>
                      <a:lnTo>
                        <a:pt x="1680" y="179"/>
                      </a:lnTo>
                      <a:lnTo>
                        <a:pt x="1680" y="178"/>
                      </a:lnTo>
                      <a:lnTo>
                        <a:pt x="1679" y="178"/>
                      </a:lnTo>
                      <a:lnTo>
                        <a:pt x="1679" y="177"/>
                      </a:lnTo>
                      <a:close/>
                      <a:moveTo>
                        <a:pt x="1909" y="174"/>
                      </a:moveTo>
                      <a:lnTo>
                        <a:pt x="1912" y="176"/>
                      </a:lnTo>
                      <a:lnTo>
                        <a:pt x="1912" y="177"/>
                      </a:lnTo>
                      <a:lnTo>
                        <a:pt x="1912" y="177"/>
                      </a:lnTo>
                      <a:lnTo>
                        <a:pt x="1912" y="178"/>
                      </a:lnTo>
                      <a:lnTo>
                        <a:pt x="1912" y="178"/>
                      </a:lnTo>
                      <a:lnTo>
                        <a:pt x="1912" y="178"/>
                      </a:lnTo>
                      <a:lnTo>
                        <a:pt x="1911" y="179"/>
                      </a:lnTo>
                      <a:lnTo>
                        <a:pt x="1911" y="181"/>
                      </a:lnTo>
                      <a:lnTo>
                        <a:pt x="1912" y="181"/>
                      </a:lnTo>
                      <a:lnTo>
                        <a:pt x="1912" y="182"/>
                      </a:lnTo>
                      <a:lnTo>
                        <a:pt x="1912" y="182"/>
                      </a:lnTo>
                      <a:lnTo>
                        <a:pt x="1911" y="189"/>
                      </a:lnTo>
                      <a:lnTo>
                        <a:pt x="1912" y="189"/>
                      </a:lnTo>
                      <a:lnTo>
                        <a:pt x="1912" y="187"/>
                      </a:lnTo>
                      <a:lnTo>
                        <a:pt x="1915" y="186"/>
                      </a:lnTo>
                      <a:lnTo>
                        <a:pt x="1915" y="185"/>
                      </a:lnTo>
                      <a:lnTo>
                        <a:pt x="1917" y="185"/>
                      </a:lnTo>
                      <a:lnTo>
                        <a:pt x="1917" y="186"/>
                      </a:lnTo>
                      <a:lnTo>
                        <a:pt x="1919" y="187"/>
                      </a:lnTo>
                      <a:lnTo>
                        <a:pt x="1916" y="189"/>
                      </a:lnTo>
                      <a:lnTo>
                        <a:pt x="1913" y="191"/>
                      </a:lnTo>
                      <a:lnTo>
                        <a:pt x="1917" y="191"/>
                      </a:lnTo>
                      <a:lnTo>
                        <a:pt x="1919" y="196"/>
                      </a:lnTo>
                      <a:lnTo>
                        <a:pt x="1916" y="196"/>
                      </a:lnTo>
                      <a:lnTo>
                        <a:pt x="1916" y="196"/>
                      </a:lnTo>
                      <a:lnTo>
                        <a:pt x="1915" y="195"/>
                      </a:lnTo>
                      <a:lnTo>
                        <a:pt x="1913" y="194"/>
                      </a:lnTo>
                      <a:lnTo>
                        <a:pt x="1912" y="194"/>
                      </a:lnTo>
                      <a:lnTo>
                        <a:pt x="1911" y="194"/>
                      </a:lnTo>
                      <a:lnTo>
                        <a:pt x="1909" y="195"/>
                      </a:lnTo>
                      <a:lnTo>
                        <a:pt x="1909" y="196"/>
                      </a:lnTo>
                      <a:lnTo>
                        <a:pt x="1909" y="198"/>
                      </a:lnTo>
                      <a:lnTo>
                        <a:pt x="1909" y="199"/>
                      </a:lnTo>
                      <a:lnTo>
                        <a:pt x="1909" y="200"/>
                      </a:lnTo>
                      <a:lnTo>
                        <a:pt x="1911" y="203"/>
                      </a:lnTo>
                      <a:lnTo>
                        <a:pt x="1912" y="203"/>
                      </a:lnTo>
                      <a:lnTo>
                        <a:pt x="1912" y="203"/>
                      </a:lnTo>
                      <a:lnTo>
                        <a:pt x="1913" y="204"/>
                      </a:lnTo>
                      <a:lnTo>
                        <a:pt x="1913" y="206"/>
                      </a:lnTo>
                      <a:lnTo>
                        <a:pt x="1912" y="206"/>
                      </a:lnTo>
                      <a:lnTo>
                        <a:pt x="1912" y="206"/>
                      </a:lnTo>
                      <a:lnTo>
                        <a:pt x="1911" y="204"/>
                      </a:lnTo>
                      <a:lnTo>
                        <a:pt x="1909" y="203"/>
                      </a:lnTo>
                      <a:lnTo>
                        <a:pt x="1908" y="203"/>
                      </a:lnTo>
                      <a:lnTo>
                        <a:pt x="1908" y="202"/>
                      </a:lnTo>
                      <a:lnTo>
                        <a:pt x="1908" y="202"/>
                      </a:lnTo>
                      <a:lnTo>
                        <a:pt x="1907" y="200"/>
                      </a:lnTo>
                      <a:lnTo>
                        <a:pt x="1907" y="199"/>
                      </a:lnTo>
                      <a:lnTo>
                        <a:pt x="1907" y="199"/>
                      </a:lnTo>
                      <a:lnTo>
                        <a:pt x="1907" y="198"/>
                      </a:lnTo>
                      <a:lnTo>
                        <a:pt x="1907" y="196"/>
                      </a:lnTo>
                      <a:lnTo>
                        <a:pt x="1908" y="196"/>
                      </a:lnTo>
                      <a:lnTo>
                        <a:pt x="1907" y="193"/>
                      </a:lnTo>
                      <a:lnTo>
                        <a:pt x="1908" y="191"/>
                      </a:lnTo>
                      <a:lnTo>
                        <a:pt x="1908" y="190"/>
                      </a:lnTo>
                      <a:lnTo>
                        <a:pt x="1907" y="189"/>
                      </a:lnTo>
                      <a:lnTo>
                        <a:pt x="1906" y="187"/>
                      </a:lnTo>
                      <a:lnTo>
                        <a:pt x="1906" y="185"/>
                      </a:lnTo>
                      <a:lnTo>
                        <a:pt x="1906" y="185"/>
                      </a:lnTo>
                      <a:lnTo>
                        <a:pt x="1907" y="181"/>
                      </a:lnTo>
                      <a:lnTo>
                        <a:pt x="1907" y="181"/>
                      </a:lnTo>
                      <a:lnTo>
                        <a:pt x="1907" y="178"/>
                      </a:lnTo>
                      <a:lnTo>
                        <a:pt x="1908" y="178"/>
                      </a:lnTo>
                      <a:lnTo>
                        <a:pt x="1908" y="177"/>
                      </a:lnTo>
                      <a:lnTo>
                        <a:pt x="1908" y="177"/>
                      </a:lnTo>
                      <a:lnTo>
                        <a:pt x="1909" y="176"/>
                      </a:lnTo>
                      <a:lnTo>
                        <a:pt x="1909" y="174"/>
                      </a:lnTo>
                      <a:close/>
                      <a:moveTo>
                        <a:pt x="324" y="173"/>
                      </a:moveTo>
                      <a:lnTo>
                        <a:pt x="325" y="173"/>
                      </a:lnTo>
                      <a:lnTo>
                        <a:pt x="325" y="173"/>
                      </a:lnTo>
                      <a:lnTo>
                        <a:pt x="324" y="173"/>
                      </a:lnTo>
                      <a:lnTo>
                        <a:pt x="324" y="173"/>
                      </a:lnTo>
                      <a:lnTo>
                        <a:pt x="324" y="173"/>
                      </a:lnTo>
                      <a:close/>
                      <a:moveTo>
                        <a:pt x="1915" y="170"/>
                      </a:moveTo>
                      <a:lnTo>
                        <a:pt x="1916" y="172"/>
                      </a:lnTo>
                      <a:lnTo>
                        <a:pt x="1916" y="172"/>
                      </a:lnTo>
                      <a:lnTo>
                        <a:pt x="1917" y="173"/>
                      </a:lnTo>
                      <a:lnTo>
                        <a:pt x="1917" y="173"/>
                      </a:lnTo>
                      <a:lnTo>
                        <a:pt x="1919" y="173"/>
                      </a:lnTo>
                      <a:lnTo>
                        <a:pt x="1919" y="176"/>
                      </a:lnTo>
                      <a:lnTo>
                        <a:pt x="1920" y="177"/>
                      </a:lnTo>
                      <a:lnTo>
                        <a:pt x="1919" y="177"/>
                      </a:lnTo>
                      <a:lnTo>
                        <a:pt x="1919" y="178"/>
                      </a:lnTo>
                      <a:lnTo>
                        <a:pt x="1916" y="178"/>
                      </a:lnTo>
                      <a:lnTo>
                        <a:pt x="1916" y="176"/>
                      </a:lnTo>
                      <a:lnTo>
                        <a:pt x="1915" y="176"/>
                      </a:lnTo>
                      <a:lnTo>
                        <a:pt x="1915" y="176"/>
                      </a:lnTo>
                      <a:lnTo>
                        <a:pt x="1915" y="170"/>
                      </a:lnTo>
                      <a:close/>
                      <a:moveTo>
                        <a:pt x="1627" y="168"/>
                      </a:moveTo>
                      <a:lnTo>
                        <a:pt x="1628" y="169"/>
                      </a:lnTo>
                      <a:lnTo>
                        <a:pt x="1629" y="169"/>
                      </a:lnTo>
                      <a:lnTo>
                        <a:pt x="1631" y="170"/>
                      </a:lnTo>
                      <a:lnTo>
                        <a:pt x="1631" y="172"/>
                      </a:lnTo>
                      <a:lnTo>
                        <a:pt x="1628" y="170"/>
                      </a:lnTo>
                      <a:lnTo>
                        <a:pt x="1627" y="168"/>
                      </a:lnTo>
                      <a:close/>
                      <a:moveTo>
                        <a:pt x="849" y="156"/>
                      </a:moveTo>
                      <a:lnTo>
                        <a:pt x="850" y="156"/>
                      </a:lnTo>
                      <a:lnTo>
                        <a:pt x="850" y="160"/>
                      </a:lnTo>
                      <a:lnTo>
                        <a:pt x="847" y="160"/>
                      </a:lnTo>
                      <a:lnTo>
                        <a:pt x="847" y="159"/>
                      </a:lnTo>
                      <a:lnTo>
                        <a:pt x="848" y="159"/>
                      </a:lnTo>
                      <a:lnTo>
                        <a:pt x="849" y="156"/>
                      </a:lnTo>
                      <a:close/>
                      <a:moveTo>
                        <a:pt x="1734" y="155"/>
                      </a:moveTo>
                      <a:lnTo>
                        <a:pt x="1737" y="155"/>
                      </a:lnTo>
                      <a:lnTo>
                        <a:pt x="1737" y="156"/>
                      </a:lnTo>
                      <a:lnTo>
                        <a:pt x="1737" y="156"/>
                      </a:lnTo>
                      <a:lnTo>
                        <a:pt x="1737" y="157"/>
                      </a:lnTo>
                      <a:lnTo>
                        <a:pt x="1737" y="159"/>
                      </a:lnTo>
                      <a:lnTo>
                        <a:pt x="1735" y="159"/>
                      </a:lnTo>
                      <a:lnTo>
                        <a:pt x="1734" y="159"/>
                      </a:lnTo>
                      <a:lnTo>
                        <a:pt x="1734" y="155"/>
                      </a:lnTo>
                      <a:close/>
                      <a:moveTo>
                        <a:pt x="1624" y="136"/>
                      </a:moveTo>
                      <a:lnTo>
                        <a:pt x="1627" y="136"/>
                      </a:lnTo>
                      <a:lnTo>
                        <a:pt x="1628" y="138"/>
                      </a:lnTo>
                      <a:lnTo>
                        <a:pt x="1631" y="140"/>
                      </a:lnTo>
                      <a:lnTo>
                        <a:pt x="1632" y="140"/>
                      </a:lnTo>
                      <a:lnTo>
                        <a:pt x="1632" y="140"/>
                      </a:lnTo>
                      <a:lnTo>
                        <a:pt x="1633" y="140"/>
                      </a:lnTo>
                      <a:lnTo>
                        <a:pt x="1635" y="140"/>
                      </a:lnTo>
                      <a:lnTo>
                        <a:pt x="1636" y="140"/>
                      </a:lnTo>
                      <a:lnTo>
                        <a:pt x="1636" y="140"/>
                      </a:lnTo>
                      <a:lnTo>
                        <a:pt x="1636" y="140"/>
                      </a:lnTo>
                      <a:lnTo>
                        <a:pt x="1637" y="140"/>
                      </a:lnTo>
                      <a:lnTo>
                        <a:pt x="1637" y="140"/>
                      </a:lnTo>
                      <a:lnTo>
                        <a:pt x="1640" y="140"/>
                      </a:lnTo>
                      <a:lnTo>
                        <a:pt x="1641" y="140"/>
                      </a:lnTo>
                      <a:lnTo>
                        <a:pt x="1644" y="140"/>
                      </a:lnTo>
                      <a:lnTo>
                        <a:pt x="1644" y="141"/>
                      </a:lnTo>
                      <a:lnTo>
                        <a:pt x="1645" y="143"/>
                      </a:lnTo>
                      <a:lnTo>
                        <a:pt x="1646" y="143"/>
                      </a:lnTo>
                      <a:lnTo>
                        <a:pt x="1646" y="145"/>
                      </a:lnTo>
                      <a:lnTo>
                        <a:pt x="1648" y="147"/>
                      </a:lnTo>
                      <a:lnTo>
                        <a:pt x="1648" y="149"/>
                      </a:lnTo>
                      <a:lnTo>
                        <a:pt x="1650" y="149"/>
                      </a:lnTo>
                      <a:lnTo>
                        <a:pt x="1652" y="151"/>
                      </a:lnTo>
                      <a:lnTo>
                        <a:pt x="1653" y="151"/>
                      </a:lnTo>
                      <a:lnTo>
                        <a:pt x="1653" y="152"/>
                      </a:lnTo>
                      <a:lnTo>
                        <a:pt x="1653" y="153"/>
                      </a:lnTo>
                      <a:lnTo>
                        <a:pt x="1653" y="153"/>
                      </a:lnTo>
                      <a:lnTo>
                        <a:pt x="1654" y="153"/>
                      </a:lnTo>
                      <a:lnTo>
                        <a:pt x="1656" y="155"/>
                      </a:lnTo>
                      <a:lnTo>
                        <a:pt x="1656" y="157"/>
                      </a:lnTo>
                      <a:lnTo>
                        <a:pt x="1658" y="159"/>
                      </a:lnTo>
                      <a:lnTo>
                        <a:pt x="1659" y="160"/>
                      </a:lnTo>
                      <a:lnTo>
                        <a:pt x="1661" y="160"/>
                      </a:lnTo>
                      <a:lnTo>
                        <a:pt x="1661" y="161"/>
                      </a:lnTo>
                      <a:lnTo>
                        <a:pt x="1663" y="161"/>
                      </a:lnTo>
                      <a:lnTo>
                        <a:pt x="1665" y="162"/>
                      </a:lnTo>
                      <a:lnTo>
                        <a:pt x="1665" y="162"/>
                      </a:lnTo>
                      <a:lnTo>
                        <a:pt x="1666" y="164"/>
                      </a:lnTo>
                      <a:lnTo>
                        <a:pt x="1666" y="165"/>
                      </a:lnTo>
                      <a:lnTo>
                        <a:pt x="1666" y="166"/>
                      </a:lnTo>
                      <a:lnTo>
                        <a:pt x="1666" y="166"/>
                      </a:lnTo>
                      <a:lnTo>
                        <a:pt x="1669" y="166"/>
                      </a:lnTo>
                      <a:lnTo>
                        <a:pt x="1669" y="172"/>
                      </a:lnTo>
                      <a:lnTo>
                        <a:pt x="1670" y="173"/>
                      </a:lnTo>
                      <a:lnTo>
                        <a:pt x="1673" y="176"/>
                      </a:lnTo>
                      <a:lnTo>
                        <a:pt x="1674" y="177"/>
                      </a:lnTo>
                      <a:lnTo>
                        <a:pt x="1674" y="176"/>
                      </a:lnTo>
                      <a:lnTo>
                        <a:pt x="1675" y="174"/>
                      </a:lnTo>
                      <a:lnTo>
                        <a:pt x="1675" y="174"/>
                      </a:lnTo>
                      <a:lnTo>
                        <a:pt x="1675" y="174"/>
                      </a:lnTo>
                      <a:lnTo>
                        <a:pt x="1676" y="176"/>
                      </a:lnTo>
                      <a:lnTo>
                        <a:pt x="1678" y="177"/>
                      </a:lnTo>
                      <a:lnTo>
                        <a:pt x="1678" y="178"/>
                      </a:lnTo>
                      <a:lnTo>
                        <a:pt x="1679" y="181"/>
                      </a:lnTo>
                      <a:lnTo>
                        <a:pt x="1683" y="183"/>
                      </a:lnTo>
                      <a:lnTo>
                        <a:pt x="1683" y="187"/>
                      </a:lnTo>
                      <a:lnTo>
                        <a:pt x="1684" y="187"/>
                      </a:lnTo>
                      <a:lnTo>
                        <a:pt x="1684" y="187"/>
                      </a:lnTo>
                      <a:lnTo>
                        <a:pt x="1684" y="189"/>
                      </a:lnTo>
                      <a:lnTo>
                        <a:pt x="1687" y="189"/>
                      </a:lnTo>
                      <a:lnTo>
                        <a:pt x="1687" y="190"/>
                      </a:lnTo>
                      <a:lnTo>
                        <a:pt x="1688" y="190"/>
                      </a:lnTo>
                      <a:lnTo>
                        <a:pt x="1690" y="190"/>
                      </a:lnTo>
                      <a:lnTo>
                        <a:pt x="1690" y="189"/>
                      </a:lnTo>
                      <a:lnTo>
                        <a:pt x="1691" y="187"/>
                      </a:lnTo>
                      <a:lnTo>
                        <a:pt x="1691" y="187"/>
                      </a:lnTo>
                      <a:lnTo>
                        <a:pt x="1691" y="186"/>
                      </a:lnTo>
                      <a:lnTo>
                        <a:pt x="1692" y="186"/>
                      </a:lnTo>
                      <a:lnTo>
                        <a:pt x="1692" y="187"/>
                      </a:lnTo>
                      <a:lnTo>
                        <a:pt x="1692" y="187"/>
                      </a:lnTo>
                      <a:lnTo>
                        <a:pt x="1692" y="190"/>
                      </a:lnTo>
                      <a:lnTo>
                        <a:pt x="1692" y="190"/>
                      </a:lnTo>
                      <a:lnTo>
                        <a:pt x="1691" y="191"/>
                      </a:lnTo>
                      <a:lnTo>
                        <a:pt x="1695" y="191"/>
                      </a:lnTo>
                      <a:lnTo>
                        <a:pt x="1695" y="194"/>
                      </a:lnTo>
                      <a:lnTo>
                        <a:pt x="1696" y="195"/>
                      </a:lnTo>
                      <a:lnTo>
                        <a:pt x="1696" y="195"/>
                      </a:lnTo>
                      <a:lnTo>
                        <a:pt x="1696" y="196"/>
                      </a:lnTo>
                      <a:lnTo>
                        <a:pt x="1697" y="196"/>
                      </a:lnTo>
                      <a:lnTo>
                        <a:pt x="1697" y="198"/>
                      </a:lnTo>
                      <a:lnTo>
                        <a:pt x="1697" y="198"/>
                      </a:lnTo>
                      <a:lnTo>
                        <a:pt x="1697" y="199"/>
                      </a:lnTo>
                      <a:lnTo>
                        <a:pt x="1699" y="199"/>
                      </a:lnTo>
                      <a:lnTo>
                        <a:pt x="1699" y="200"/>
                      </a:lnTo>
                      <a:lnTo>
                        <a:pt x="1697" y="202"/>
                      </a:lnTo>
                      <a:lnTo>
                        <a:pt x="1696" y="203"/>
                      </a:lnTo>
                      <a:lnTo>
                        <a:pt x="1696" y="204"/>
                      </a:lnTo>
                      <a:lnTo>
                        <a:pt x="1696" y="210"/>
                      </a:lnTo>
                      <a:lnTo>
                        <a:pt x="1697" y="210"/>
                      </a:lnTo>
                      <a:lnTo>
                        <a:pt x="1697" y="210"/>
                      </a:lnTo>
                      <a:lnTo>
                        <a:pt x="1699" y="211"/>
                      </a:lnTo>
                      <a:lnTo>
                        <a:pt x="1699" y="211"/>
                      </a:lnTo>
                      <a:lnTo>
                        <a:pt x="1700" y="211"/>
                      </a:lnTo>
                      <a:lnTo>
                        <a:pt x="1700" y="210"/>
                      </a:lnTo>
                      <a:lnTo>
                        <a:pt x="1701" y="210"/>
                      </a:lnTo>
                      <a:lnTo>
                        <a:pt x="1701" y="211"/>
                      </a:lnTo>
                      <a:lnTo>
                        <a:pt x="1701" y="211"/>
                      </a:lnTo>
                      <a:lnTo>
                        <a:pt x="1704" y="211"/>
                      </a:lnTo>
                      <a:lnTo>
                        <a:pt x="1707" y="211"/>
                      </a:lnTo>
                      <a:lnTo>
                        <a:pt x="1705" y="213"/>
                      </a:lnTo>
                      <a:lnTo>
                        <a:pt x="1705" y="216"/>
                      </a:lnTo>
                      <a:lnTo>
                        <a:pt x="1705" y="217"/>
                      </a:lnTo>
                      <a:lnTo>
                        <a:pt x="1705" y="217"/>
                      </a:lnTo>
                      <a:lnTo>
                        <a:pt x="1707" y="219"/>
                      </a:lnTo>
                      <a:lnTo>
                        <a:pt x="1708" y="220"/>
                      </a:lnTo>
                      <a:lnTo>
                        <a:pt x="1708" y="220"/>
                      </a:lnTo>
                      <a:lnTo>
                        <a:pt x="1708" y="221"/>
                      </a:lnTo>
                      <a:lnTo>
                        <a:pt x="1708" y="223"/>
                      </a:lnTo>
                      <a:lnTo>
                        <a:pt x="1708" y="223"/>
                      </a:lnTo>
                      <a:lnTo>
                        <a:pt x="1708" y="223"/>
                      </a:lnTo>
                      <a:lnTo>
                        <a:pt x="1709" y="224"/>
                      </a:lnTo>
                      <a:lnTo>
                        <a:pt x="1709" y="224"/>
                      </a:lnTo>
                      <a:lnTo>
                        <a:pt x="1709" y="224"/>
                      </a:lnTo>
                      <a:lnTo>
                        <a:pt x="1711" y="224"/>
                      </a:lnTo>
                      <a:lnTo>
                        <a:pt x="1712" y="224"/>
                      </a:lnTo>
                      <a:lnTo>
                        <a:pt x="1713" y="224"/>
                      </a:lnTo>
                      <a:lnTo>
                        <a:pt x="1714" y="224"/>
                      </a:lnTo>
                      <a:lnTo>
                        <a:pt x="1714" y="224"/>
                      </a:lnTo>
                      <a:lnTo>
                        <a:pt x="1716" y="224"/>
                      </a:lnTo>
                      <a:lnTo>
                        <a:pt x="1716" y="229"/>
                      </a:lnTo>
                      <a:lnTo>
                        <a:pt x="1717" y="229"/>
                      </a:lnTo>
                      <a:lnTo>
                        <a:pt x="1717" y="231"/>
                      </a:lnTo>
                      <a:lnTo>
                        <a:pt x="1717" y="231"/>
                      </a:lnTo>
                      <a:lnTo>
                        <a:pt x="1718" y="232"/>
                      </a:lnTo>
                      <a:lnTo>
                        <a:pt x="1718" y="232"/>
                      </a:lnTo>
                      <a:lnTo>
                        <a:pt x="1720" y="233"/>
                      </a:lnTo>
                      <a:lnTo>
                        <a:pt x="1720" y="234"/>
                      </a:lnTo>
                      <a:lnTo>
                        <a:pt x="1718" y="236"/>
                      </a:lnTo>
                      <a:lnTo>
                        <a:pt x="1718" y="238"/>
                      </a:lnTo>
                      <a:lnTo>
                        <a:pt x="1717" y="240"/>
                      </a:lnTo>
                      <a:lnTo>
                        <a:pt x="1717" y="242"/>
                      </a:lnTo>
                      <a:lnTo>
                        <a:pt x="1717" y="242"/>
                      </a:lnTo>
                      <a:lnTo>
                        <a:pt x="1717" y="245"/>
                      </a:lnTo>
                      <a:lnTo>
                        <a:pt x="1717" y="245"/>
                      </a:lnTo>
                      <a:lnTo>
                        <a:pt x="1717" y="245"/>
                      </a:lnTo>
                      <a:lnTo>
                        <a:pt x="1717" y="254"/>
                      </a:lnTo>
                      <a:lnTo>
                        <a:pt x="1717" y="254"/>
                      </a:lnTo>
                      <a:lnTo>
                        <a:pt x="1717" y="254"/>
                      </a:lnTo>
                      <a:lnTo>
                        <a:pt x="1713" y="253"/>
                      </a:lnTo>
                      <a:lnTo>
                        <a:pt x="1713" y="254"/>
                      </a:lnTo>
                      <a:lnTo>
                        <a:pt x="1711" y="254"/>
                      </a:lnTo>
                      <a:lnTo>
                        <a:pt x="1709" y="254"/>
                      </a:lnTo>
                      <a:lnTo>
                        <a:pt x="1708" y="254"/>
                      </a:lnTo>
                      <a:lnTo>
                        <a:pt x="1705" y="253"/>
                      </a:lnTo>
                      <a:lnTo>
                        <a:pt x="1705" y="254"/>
                      </a:lnTo>
                      <a:lnTo>
                        <a:pt x="1707" y="255"/>
                      </a:lnTo>
                      <a:lnTo>
                        <a:pt x="1708" y="257"/>
                      </a:lnTo>
                      <a:lnTo>
                        <a:pt x="1704" y="257"/>
                      </a:lnTo>
                      <a:lnTo>
                        <a:pt x="1703" y="255"/>
                      </a:lnTo>
                      <a:lnTo>
                        <a:pt x="1701" y="254"/>
                      </a:lnTo>
                      <a:lnTo>
                        <a:pt x="1700" y="254"/>
                      </a:lnTo>
                      <a:lnTo>
                        <a:pt x="1699" y="253"/>
                      </a:lnTo>
                      <a:lnTo>
                        <a:pt x="1697" y="250"/>
                      </a:lnTo>
                      <a:lnTo>
                        <a:pt x="1695" y="250"/>
                      </a:lnTo>
                      <a:lnTo>
                        <a:pt x="1693" y="249"/>
                      </a:lnTo>
                      <a:lnTo>
                        <a:pt x="1690" y="248"/>
                      </a:lnTo>
                      <a:lnTo>
                        <a:pt x="1688" y="244"/>
                      </a:lnTo>
                      <a:lnTo>
                        <a:pt x="1687" y="244"/>
                      </a:lnTo>
                      <a:lnTo>
                        <a:pt x="1687" y="242"/>
                      </a:lnTo>
                      <a:lnTo>
                        <a:pt x="1687" y="242"/>
                      </a:lnTo>
                      <a:lnTo>
                        <a:pt x="1687" y="240"/>
                      </a:lnTo>
                      <a:lnTo>
                        <a:pt x="1686" y="240"/>
                      </a:lnTo>
                      <a:lnTo>
                        <a:pt x="1686" y="237"/>
                      </a:lnTo>
                      <a:lnTo>
                        <a:pt x="1684" y="237"/>
                      </a:lnTo>
                      <a:lnTo>
                        <a:pt x="1683" y="233"/>
                      </a:lnTo>
                      <a:lnTo>
                        <a:pt x="1682" y="233"/>
                      </a:lnTo>
                      <a:lnTo>
                        <a:pt x="1682" y="232"/>
                      </a:lnTo>
                      <a:lnTo>
                        <a:pt x="1680" y="231"/>
                      </a:lnTo>
                      <a:lnTo>
                        <a:pt x="1680" y="228"/>
                      </a:lnTo>
                      <a:lnTo>
                        <a:pt x="1679" y="227"/>
                      </a:lnTo>
                      <a:lnTo>
                        <a:pt x="1679" y="227"/>
                      </a:lnTo>
                      <a:lnTo>
                        <a:pt x="1679" y="225"/>
                      </a:lnTo>
                      <a:lnTo>
                        <a:pt x="1678" y="225"/>
                      </a:lnTo>
                      <a:lnTo>
                        <a:pt x="1678" y="223"/>
                      </a:lnTo>
                      <a:lnTo>
                        <a:pt x="1675" y="221"/>
                      </a:lnTo>
                      <a:lnTo>
                        <a:pt x="1675" y="216"/>
                      </a:lnTo>
                      <a:lnTo>
                        <a:pt x="1674" y="216"/>
                      </a:lnTo>
                      <a:lnTo>
                        <a:pt x="1674" y="213"/>
                      </a:lnTo>
                      <a:lnTo>
                        <a:pt x="1673" y="213"/>
                      </a:lnTo>
                      <a:lnTo>
                        <a:pt x="1671" y="211"/>
                      </a:lnTo>
                      <a:lnTo>
                        <a:pt x="1671" y="211"/>
                      </a:lnTo>
                      <a:lnTo>
                        <a:pt x="1671" y="210"/>
                      </a:lnTo>
                      <a:lnTo>
                        <a:pt x="1670" y="210"/>
                      </a:lnTo>
                      <a:lnTo>
                        <a:pt x="1670" y="210"/>
                      </a:lnTo>
                      <a:lnTo>
                        <a:pt x="1670" y="210"/>
                      </a:lnTo>
                      <a:lnTo>
                        <a:pt x="1670" y="208"/>
                      </a:lnTo>
                      <a:lnTo>
                        <a:pt x="1669" y="207"/>
                      </a:lnTo>
                      <a:lnTo>
                        <a:pt x="1669" y="206"/>
                      </a:lnTo>
                      <a:lnTo>
                        <a:pt x="1667" y="206"/>
                      </a:lnTo>
                      <a:lnTo>
                        <a:pt x="1667" y="204"/>
                      </a:lnTo>
                      <a:lnTo>
                        <a:pt x="1666" y="204"/>
                      </a:lnTo>
                      <a:lnTo>
                        <a:pt x="1666" y="203"/>
                      </a:lnTo>
                      <a:lnTo>
                        <a:pt x="1663" y="202"/>
                      </a:lnTo>
                      <a:lnTo>
                        <a:pt x="1663" y="200"/>
                      </a:lnTo>
                      <a:lnTo>
                        <a:pt x="1663" y="200"/>
                      </a:lnTo>
                      <a:lnTo>
                        <a:pt x="1662" y="199"/>
                      </a:lnTo>
                      <a:lnTo>
                        <a:pt x="1661" y="196"/>
                      </a:lnTo>
                      <a:lnTo>
                        <a:pt x="1659" y="196"/>
                      </a:lnTo>
                      <a:lnTo>
                        <a:pt x="1659" y="195"/>
                      </a:lnTo>
                      <a:lnTo>
                        <a:pt x="1658" y="195"/>
                      </a:lnTo>
                      <a:lnTo>
                        <a:pt x="1657" y="195"/>
                      </a:lnTo>
                      <a:lnTo>
                        <a:pt x="1657" y="193"/>
                      </a:lnTo>
                      <a:lnTo>
                        <a:pt x="1657" y="193"/>
                      </a:lnTo>
                      <a:lnTo>
                        <a:pt x="1657" y="191"/>
                      </a:lnTo>
                      <a:lnTo>
                        <a:pt x="1656" y="191"/>
                      </a:lnTo>
                      <a:lnTo>
                        <a:pt x="1656" y="187"/>
                      </a:lnTo>
                      <a:lnTo>
                        <a:pt x="1654" y="187"/>
                      </a:lnTo>
                      <a:lnTo>
                        <a:pt x="1654" y="185"/>
                      </a:lnTo>
                      <a:lnTo>
                        <a:pt x="1654" y="183"/>
                      </a:lnTo>
                      <a:lnTo>
                        <a:pt x="1654" y="181"/>
                      </a:lnTo>
                      <a:lnTo>
                        <a:pt x="1654" y="179"/>
                      </a:lnTo>
                      <a:lnTo>
                        <a:pt x="1652" y="178"/>
                      </a:lnTo>
                      <a:lnTo>
                        <a:pt x="1649" y="176"/>
                      </a:lnTo>
                      <a:lnTo>
                        <a:pt x="1645" y="176"/>
                      </a:lnTo>
                      <a:lnTo>
                        <a:pt x="1644" y="170"/>
                      </a:lnTo>
                      <a:lnTo>
                        <a:pt x="1642" y="169"/>
                      </a:lnTo>
                      <a:lnTo>
                        <a:pt x="1642" y="168"/>
                      </a:lnTo>
                      <a:lnTo>
                        <a:pt x="1641" y="168"/>
                      </a:lnTo>
                      <a:lnTo>
                        <a:pt x="1641" y="166"/>
                      </a:lnTo>
                      <a:lnTo>
                        <a:pt x="1641" y="166"/>
                      </a:lnTo>
                      <a:lnTo>
                        <a:pt x="1640" y="165"/>
                      </a:lnTo>
                      <a:lnTo>
                        <a:pt x="1637" y="162"/>
                      </a:lnTo>
                      <a:lnTo>
                        <a:pt x="1637" y="160"/>
                      </a:lnTo>
                      <a:lnTo>
                        <a:pt x="1636" y="160"/>
                      </a:lnTo>
                      <a:lnTo>
                        <a:pt x="1636" y="159"/>
                      </a:lnTo>
                      <a:lnTo>
                        <a:pt x="1635" y="159"/>
                      </a:lnTo>
                      <a:lnTo>
                        <a:pt x="1635" y="159"/>
                      </a:lnTo>
                      <a:lnTo>
                        <a:pt x="1633" y="159"/>
                      </a:lnTo>
                      <a:lnTo>
                        <a:pt x="1632" y="156"/>
                      </a:lnTo>
                      <a:lnTo>
                        <a:pt x="1629" y="155"/>
                      </a:lnTo>
                      <a:lnTo>
                        <a:pt x="1629" y="153"/>
                      </a:lnTo>
                      <a:lnTo>
                        <a:pt x="1628" y="153"/>
                      </a:lnTo>
                      <a:lnTo>
                        <a:pt x="1628" y="152"/>
                      </a:lnTo>
                      <a:lnTo>
                        <a:pt x="1625" y="151"/>
                      </a:lnTo>
                      <a:lnTo>
                        <a:pt x="1625" y="149"/>
                      </a:lnTo>
                      <a:lnTo>
                        <a:pt x="1624" y="148"/>
                      </a:lnTo>
                      <a:lnTo>
                        <a:pt x="1624" y="147"/>
                      </a:lnTo>
                      <a:lnTo>
                        <a:pt x="1623" y="147"/>
                      </a:lnTo>
                      <a:lnTo>
                        <a:pt x="1623" y="145"/>
                      </a:lnTo>
                      <a:lnTo>
                        <a:pt x="1623" y="145"/>
                      </a:lnTo>
                      <a:lnTo>
                        <a:pt x="1623" y="144"/>
                      </a:lnTo>
                      <a:lnTo>
                        <a:pt x="1621" y="143"/>
                      </a:lnTo>
                      <a:lnTo>
                        <a:pt x="1621" y="136"/>
                      </a:lnTo>
                      <a:lnTo>
                        <a:pt x="1624" y="136"/>
                      </a:lnTo>
                      <a:close/>
                      <a:moveTo>
                        <a:pt x="1856" y="128"/>
                      </a:moveTo>
                      <a:lnTo>
                        <a:pt x="1857" y="128"/>
                      </a:lnTo>
                      <a:lnTo>
                        <a:pt x="1857" y="130"/>
                      </a:lnTo>
                      <a:lnTo>
                        <a:pt x="1857" y="130"/>
                      </a:lnTo>
                      <a:lnTo>
                        <a:pt x="1857" y="130"/>
                      </a:lnTo>
                      <a:lnTo>
                        <a:pt x="1856" y="128"/>
                      </a:lnTo>
                      <a:close/>
                      <a:moveTo>
                        <a:pt x="1814" y="126"/>
                      </a:moveTo>
                      <a:lnTo>
                        <a:pt x="1815" y="126"/>
                      </a:lnTo>
                      <a:lnTo>
                        <a:pt x="1815" y="126"/>
                      </a:lnTo>
                      <a:lnTo>
                        <a:pt x="1815" y="127"/>
                      </a:lnTo>
                      <a:lnTo>
                        <a:pt x="1817" y="127"/>
                      </a:lnTo>
                      <a:lnTo>
                        <a:pt x="1817" y="128"/>
                      </a:lnTo>
                      <a:lnTo>
                        <a:pt x="1819" y="128"/>
                      </a:lnTo>
                      <a:lnTo>
                        <a:pt x="1819" y="127"/>
                      </a:lnTo>
                      <a:lnTo>
                        <a:pt x="1820" y="127"/>
                      </a:lnTo>
                      <a:lnTo>
                        <a:pt x="1820" y="130"/>
                      </a:lnTo>
                      <a:lnTo>
                        <a:pt x="1823" y="130"/>
                      </a:lnTo>
                      <a:lnTo>
                        <a:pt x="1823" y="130"/>
                      </a:lnTo>
                      <a:lnTo>
                        <a:pt x="1824" y="131"/>
                      </a:lnTo>
                      <a:lnTo>
                        <a:pt x="1824" y="132"/>
                      </a:lnTo>
                      <a:lnTo>
                        <a:pt x="1824" y="134"/>
                      </a:lnTo>
                      <a:lnTo>
                        <a:pt x="1824" y="136"/>
                      </a:lnTo>
                      <a:lnTo>
                        <a:pt x="1824" y="136"/>
                      </a:lnTo>
                      <a:lnTo>
                        <a:pt x="1824" y="136"/>
                      </a:lnTo>
                      <a:lnTo>
                        <a:pt x="1827" y="136"/>
                      </a:lnTo>
                      <a:lnTo>
                        <a:pt x="1827" y="139"/>
                      </a:lnTo>
                      <a:lnTo>
                        <a:pt x="1830" y="139"/>
                      </a:lnTo>
                      <a:lnTo>
                        <a:pt x="1831" y="139"/>
                      </a:lnTo>
                      <a:lnTo>
                        <a:pt x="1831" y="140"/>
                      </a:lnTo>
                      <a:lnTo>
                        <a:pt x="1831" y="141"/>
                      </a:lnTo>
                      <a:lnTo>
                        <a:pt x="1832" y="141"/>
                      </a:lnTo>
                      <a:lnTo>
                        <a:pt x="1832" y="143"/>
                      </a:lnTo>
                      <a:lnTo>
                        <a:pt x="1834" y="143"/>
                      </a:lnTo>
                      <a:lnTo>
                        <a:pt x="1835" y="145"/>
                      </a:lnTo>
                      <a:lnTo>
                        <a:pt x="1834" y="145"/>
                      </a:lnTo>
                      <a:lnTo>
                        <a:pt x="1832" y="147"/>
                      </a:lnTo>
                      <a:lnTo>
                        <a:pt x="1831" y="147"/>
                      </a:lnTo>
                      <a:lnTo>
                        <a:pt x="1831" y="148"/>
                      </a:lnTo>
                      <a:lnTo>
                        <a:pt x="1828" y="148"/>
                      </a:lnTo>
                      <a:lnTo>
                        <a:pt x="1828" y="148"/>
                      </a:lnTo>
                      <a:lnTo>
                        <a:pt x="1828" y="148"/>
                      </a:lnTo>
                      <a:lnTo>
                        <a:pt x="1828" y="148"/>
                      </a:lnTo>
                      <a:lnTo>
                        <a:pt x="1827" y="148"/>
                      </a:lnTo>
                      <a:lnTo>
                        <a:pt x="1827" y="148"/>
                      </a:lnTo>
                      <a:lnTo>
                        <a:pt x="1827" y="148"/>
                      </a:lnTo>
                      <a:lnTo>
                        <a:pt x="1826" y="148"/>
                      </a:lnTo>
                      <a:lnTo>
                        <a:pt x="1826" y="151"/>
                      </a:lnTo>
                      <a:lnTo>
                        <a:pt x="1828" y="151"/>
                      </a:lnTo>
                      <a:lnTo>
                        <a:pt x="1828" y="153"/>
                      </a:lnTo>
                      <a:lnTo>
                        <a:pt x="1826" y="155"/>
                      </a:lnTo>
                      <a:lnTo>
                        <a:pt x="1826" y="156"/>
                      </a:lnTo>
                      <a:lnTo>
                        <a:pt x="1824" y="156"/>
                      </a:lnTo>
                      <a:lnTo>
                        <a:pt x="1823" y="156"/>
                      </a:lnTo>
                      <a:lnTo>
                        <a:pt x="1822" y="156"/>
                      </a:lnTo>
                      <a:lnTo>
                        <a:pt x="1819" y="155"/>
                      </a:lnTo>
                      <a:lnTo>
                        <a:pt x="1819" y="157"/>
                      </a:lnTo>
                      <a:lnTo>
                        <a:pt x="1818" y="157"/>
                      </a:lnTo>
                      <a:lnTo>
                        <a:pt x="1818" y="159"/>
                      </a:lnTo>
                      <a:lnTo>
                        <a:pt x="1822" y="160"/>
                      </a:lnTo>
                      <a:lnTo>
                        <a:pt x="1820" y="161"/>
                      </a:lnTo>
                      <a:lnTo>
                        <a:pt x="1820" y="162"/>
                      </a:lnTo>
                      <a:lnTo>
                        <a:pt x="1819" y="164"/>
                      </a:lnTo>
                      <a:lnTo>
                        <a:pt x="1818" y="164"/>
                      </a:lnTo>
                      <a:lnTo>
                        <a:pt x="1818" y="166"/>
                      </a:lnTo>
                      <a:lnTo>
                        <a:pt x="1820" y="168"/>
                      </a:lnTo>
                      <a:lnTo>
                        <a:pt x="1822" y="169"/>
                      </a:lnTo>
                      <a:lnTo>
                        <a:pt x="1822" y="169"/>
                      </a:lnTo>
                      <a:lnTo>
                        <a:pt x="1822" y="173"/>
                      </a:lnTo>
                      <a:lnTo>
                        <a:pt x="1823" y="173"/>
                      </a:lnTo>
                      <a:lnTo>
                        <a:pt x="1823" y="174"/>
                      </a:lnTo>
                      <a:lnTo>
                        <a:pt x="1823" y="174"/>
                      </a:lnTo>
                      <a:lnTo>
                        <a:pt x="1823" y="176"/>
                      </a:lnTo>
                      <a:lnTo>
                        <a:pt x="1823" y="176"/>
                      </a:lnTo>
                      <a:lnTo>
                        <a:pt x="1823" y="177"/>
                      </a:lnTo>
                      <a:lnTo>
                        <a:pt x="1823" y="177"/>
                      </a:lnTo>
                      <a:lnTo>
                        <a:pt x="1822" y="181"/>
                      </a:lnTo>
                      <a:lnTo>
                        <a:pt x="1823" y="181"/>
                      </a:lnTo>
                      <a:lnTo>
                        <a:pt x="1823" y="182"/>
                      </a:lnTo>
                      <a:lnTo>
                        <a:pt x="1827" y="186"/>
                      </a:lnTo>
                      <a:lnTo>
                        <a:pt x="1830" y="187"/>
                      </a:lnTo>
                      <a:lnTo>
                        <a:pt x="1831" y="190"/>
                      </a:lnTo>
                      <a:lnTo>
                        <a:pt x="1828" y="190"/>
                      </a:lnTo>
                      <a:lnTo>
                        <a:pt x="1826" y="191"/>
                      </a:lnTo>
                      <a:lnTo>
                        <a:pt x="1822" y="191"/>
                      </a:lnTo>
                      <a:lnTo>
                        <a:pt x="1820" y="194"/>
                      </a:lnTo>
                      <a:lnTo>
                        <a:pt x="1820" y="198"/>
                      </a:lnTo>
                      <a:lnTo>
                        <a:pt x="1822" y="198"/>
                      </a:lnTo>
                      <a:lnTo>
                        <a:pt x="1820" y="200"/>
                      </a:lnTo>
                      <a:lnTo>
                        <a:pt x="1820" y="202"/>
                      </a:lnTo>
                      <a:lnTo>
                        <a:pt x="1822" y="202"/>
                      </a:lnTo>
                      <a:lnTo>
                        <a:pt x="1822" y="202"/>
                      </a:lnTo>
                      <a:lnTo>
                        <a:pt x="1820" y="202"/>
                      </a:lnTo>
                      <a:lnTo>
                        <a:pt x="1820" y="204"/>
                      </a:lnTo>
                      <a:lnTo>
                        <a:pt x="1819" y="204"/>
                      </a:lnTo>
                      <a:lnTo>
                        <a:pt x="1819" y="206"/>
                      </a:lnTo>
                      <a:lnTo>
                        <a:pt x="1818" y="207"/>
                      </a:lnTo>
                      <a:lnTo>
                        <a:pt x="1818" y="207"/>
                      </a:lnTo>
                      <a:lnTo>
                        <a:pt x="1818" y="207"/>
                      </a:lnTo>
                      <a:lnTo>
                        <a:pt x="1818" y="207"/>
                      </a:lnTo>
                      <a:lnTo>
                        <a:pt x="1819" y="208"/>
                      </a:lnTo>
                      <a:lnTo>
                        <a:pt x="1819" y="210"/>
                      </a:lnTo>
                      <a:lnTo>
                        <a:pt x="1819" y="211"/>
                      </a:lnTo>
                      <a:lnTo>
                        <a:pt x="1818" y="212"/>
                      </a:lnTo>
                      <a:lnTo>
                        <a:pt x="1817" y="213"/>
                      </a:lnTo>
                      <a:lnTo>
                        <a:pt x="1815" y="216"/>
                      </a:lnTo>
                      <a:lnTo>
                        <a:pt x="1814" y="217"/>
                      </a:lnTo>
                      <a:lnTo>
                        <a:pt x="1815" y="219"/>
                      </a:lnTo>
                      <a:lnTo>
                        <a:pt x="1817" y="220"/>
                      </a:lnTo>
                      <a:lnTo>
                        <a:pt x="1817" y="223"/>
                      </a:lnTo>
                      <a:lnTo>
                        <a:pt x="1817" y="223"/>
                      </a:lnTo>
                      <a:lnTo>
                        <a:pt x="1815" y="224"/>
                      </a:lnTo>
                      <a:lnTo>
                        <a:pt x="1815" y="224"/>
                      </a:lnTo>
                      <a:lnTo>
                        <a:pt x="1815" y="224"/>
                      </a:lnTo>
                      <a:lnTo>
                        <a:pt x="1814" y="224"/>
                      </a:lnTo>
                      <a:lnTo>
                        <a:pt x="1814" y="224"/>
                      </a:lnTo>
                      <a:lnTo>
                        <a:pt x="1813" y="225"/>
                      </a:lnTo>
                      <a:lnTo>
                        <a:pt x="1811" y="227"/>
                      </a:lnTo>
                      <a:lnTo>
                        <a:pt x="1811" y="228"/>
                      </a:lnTo>
                      <a:lnTo>
                        <a:pt x="1811" y="228"/>
                      </a:lnTo>
                      <a:lnTo>
                        <a:pt x="1811" y="228"/>
                      </a:lnTo>
                      <a:lnTo>
                        <a:pt x="1810" y="228"/>
                      </a:lnTo>
                      <a:lnTo>
                        <a:pt x="1809" y="233"/>
                      </a:lnTo>
                      <a:lnTo>
                        <a:pt x="1809" y="233"/>
                      </a:lnTo>
                      <a:lnTo>
                        <a:pt x="1809" y="233"/>
                      </a:lnTo>
                      <a:lnTo>
                        <a:pt x="1803" y="234"/>
                      </a:lnTo>
                      <a:lnTo>
                        <a:pt x="1803" y="234"/>
                      </a:lnTo>
                      <a:lnTo>
                        <a:pt x="1802" y="234"/>
                      </a:lnTo>
                      <a:lnTo>
                        <a:pt x="1802" y="236"/>
                      </a:lnTo>
                      <a:lnTo>
                        <a:pt x="1801" y="236"/>
                      </a:lnTo>
                      <a:lnTo>
                        <a:pt x="1801" y="236"/>
                      </a:lnTo>
                      <a:lnTo>
                        <a:pt x="1800" y="236"/>
                      </a:lnTo>
                      <a:lnTo>
                        <a:pt x="1800" y="237"/>
                      </a:lnTo>
                      <a:lnTo>
                        <a:pt x="1798" y="237"/>
                      </a:lnTo>
                      <a:lnTo>
                        <a:pt x="1797" y="237"/>
                      </a:lnTo>
                      <a:lnTo>
                        <a:pt x="1796" y="236"/>
                      </a:lnTo>
                      <a:lnTo>
                        <a:pt x="1796" y="234"/>
                      </a:lnTo>
                      <a:lnTo>
                        <a:pt x="1792" y="234"/>
                      </a:lnTo>
                      <a:lnTo>
                        <a:pt x="1792" y="233"/>
                      </a:lnTo>
                      <a:lnTo>
                        <a:pt x="1790" y="233"/>
                      </a:lnTo>
                      <a:lnTo>
                        <a:pt x="1790" y="233"/>
                      </a:lnTo>
                      <a:lnTo>
                        <a:pt x="1788" y="234"/>
                      </a:lnTo>
                      <a:lnTo>
                        <a:pt x="1786" y="234"/>
                      </a:lnTo>
                      <a:lnTo>
                        <a:pt x="1785" y="233"/>
                      </a:lnTo>
                      <a:lnTo>
                        <a:pt x="1784" y="233"/>
                      </a:lnTo>
                      <a:lnTo>
                        <a:pt x="1783" y="232"/>
                      </a:lnTo>
                      <a:lnTo>
                        <a:pt x="1781" y="234"/>
                      </a:lnTo>
                      <a:lnTo>
                        <a:pt x="1779" y="234"/>
                      </a:lnTo>
                      <a:lnTo>
                        <a:pt x="1779" y="234"/>
                      </a:lnTo>
                      <a:lnTo>
                        <a:pt x="1772" y="234"/>
                      </a:lnTo>
                      <a:lnTo>
                        <a:pt x="1772" y="231"/>
                      </a:lnTo>
                      <a:lnTo>
                        <a:pt x="1769" y="231"/>
                      </a:lnTo>
                      <a:lnTo>
                        <a:pt x="1768" y="231"/>
                      </a:lnTo>
                      <a:lnTo>
                        <a:pt x="1768" y="229"/>
                      </a:lnTo>
                      <a:lnTo>
                        <a:pt x="1767" y="229"/>
                      </a:lnTo>
                      <a:lnTo>
                        <a:pt x="1765" y="231"/>
                      </a:lnTo>
                      <a:lnTo>
                        <a:pt x="1765" y="231"/>
                      </a:lnTo>
                      <a:lnTo>
                        <a:pt x="1764" y="232"/>
                      </a:lnTo>
                      <a:lnTo>
                        <a:pt x="1764" y="232"/>
                      </a:lnTo>
                      <a:lnTo>
                        <a:pt x="1762" y="232"/>
                      </a:lnTo>
                      <a:lnTo>
                        <a:pt x="1760" y="231"/>
                      </a:lnTo>
                      <a:lnTo>
                        <a:pt x="1758" y="231"/>
                      </a:lnTo>
                      <a:lnTo>
                        <a:pt x="1758" y="228"/>
                      </a:lnTo>
                      <a:lnTo>
                        <a:pt x="1756" y="225"/>
                      </a:lnTo>
                      <a:lnTo>
                        <a:pt x="1756" y="223"/>
                      </a:lnTo>
                      <a:lnTo>
                        <a:pt x="1755" y="223"/>
                      </a:lnTo>
                      <a:lnTo>
                        <a:pt x="1755" y="215"/>
                      </a:lnTo>
                      <a:lnTo>
                        <a:pt x="1754" y="215"/>
                      </a:lnTo>
                      <a:lnTo>
                        <a:pt x="1752" y="211"/>
                      </a:lnTo>
                      <a:lnTo>
                        <a:pt x="1750" y="212"/>
                      </a:lnTo>
                      <a:lnTo>
                        <a:pt x="1748" y="213"/>
                      </a:lnTo>
                      <a:lnTo>
                        <a:pt x="1747" y="213"/>
                      </a:lnTo>
                      <a:lnTo>
                        <a:pt x="1747" y="212"/>
                      </a:lnTo>
                      <a:lnTo>
                        <a:pt x="1748" y="211"/>
                      </a:lnTo>
                      <a:lnTo>
                        <a:pt x="1748" y="210"/>
                      </a:lnTo>
                      <a:lnTo>
                        <a:pt x="1746" y="210"/>
                      </a:lnTo>
                      <a:lnTo>
                        <a:pt x="1747" y="207"/>
                      </a:lnTo>
                      <a:lnTo>
                        <a:pt x="1747" y="206"/>
                      </a:lnTo>
                      <a:lnTo>
                        <a:pt x="1746" y="206"/>
                      </a:lnTo>
                      <a:lnTo>
                        <a:pt x="1746" y="204"/>
                      </a:lnTo>
                      <a:lnTo>
                        <a:pt x="1745" y="204"/>
                      </a:lnTo>
                      <a:lnTo>
                        <a:pt x="1745" y="203"/>
                      </a:lnTo>
                      <a:lnTo>
                        <a:pt x="1746" y="203"/>
                      </a:lnTo>
                      <a:lnTo>
                        <a:pt x="1745" y="198"/>
                      </a:lnTo>
                      <a:lnTo>
                        <a:pt x="1743" y="196"/>
                      </a:lnTo>
                      <a:lnTo>
                        <a:pt x="1743" y="194"/>
                      </a:lnTo>
                      <a:lnTo>
                        <a:pt x="1742" y="194"/>
                      </a:lnTo>
                      <a:lnTo>
                        <a:pt x="1743" y="191"/>
                      </a:lnTo>
                      <a:lnTo>
                        <a:pt x="1743" y="191"/>
                      </a:lnTo>
                      <a:lnTo>
                        <a:pt x="1743" y="190"/>
                      </a:lnTo>
                      <a:lnTo>
                        <a:pt x="1743" y="189"/>
                      </a:lnTo>
                      <a:lnTo>
                        <a:pt x="1743" y="187"/>
                      </a:lnTo>
                      <a:lnTo>
                        <a:pt x="1743" y="187"/>
                      </a:lnTo>
                      <a:lnTo>
                        <a:pt x="1745" y="185"/>
                      </a:lnTo>
                      <a:lnTo>
                        <a:pt x="1746" y="181"/>
                      </a:lnTo>
                      <a:lnTo>
                        <a:pt x="1748" y="181"/>
                      </a:lnTo>
                      <a:lnTo>
                        <a:pt x="1748" y="177"/>
                      </a:lnTo>
                      <a:lnTo>
                        <a:pt x="1751" y="178"/>
                      </a:lnTo>
                      <a:lnTo>
                        <a:pt x="1752" y="178"/>
                      </a:lnTo>
                      <a:lnTo>
                        <a:pt x="1754" y="179"/>
                      </a:lnTo>
                      <a:lnTo>
                        <a:pt x="1754" y="181"/>
                      </a:lnTo>
                      <a:lnTo>
                        <a:pt x="1756" y="179"/>
                      </a:lnTo>
                      <a:lnTo>
                        <a:pt x="1756" y="179"/>
                      </a:lnTo>
                      <a:lnTo>
                        <a:pt x="1759" y="181"/>
                      </a:lnTo>
                      <a:lnTo>
                        <a:pt x="1759" y="182"/>
                      </a:lnTo>
                      <a:lnTo>
                        <a:pt x="1763" y="183"/>
                      </a:lnTo>
                      <a:lnTo>
                        <a:pt x="1763" y="181"/>
                      </a:lnTo>
                      <a:lnTo>
                        <a:pt x="1763" y="181"/>
                      </a:lnTo>
                      <a:lnTo>
                        <a:pt x="1763" y="181"/>
                      </a:lnTo>
                      <a:lnTo>
                        <a:pt x="1765" y="181"/>
                      </a:lnTo>
                      <a:lnTo>
                        <a:pt x="1765" y="178"/>
                      </a:lnTo>
                      <a:lnTo>
                        <a:pt x="1765" y="176"/>
                      </a:lnTo>
                      <a:lnTo>
                        <a:pt x="1767" y="176"/>
                      </a:lnTo>
                      <a:lnTo>
                        <a:pt x="1767" y="174"/>
                      </a:lnTo>
                      <a:lnTo>
                        <a:pt x="1765" y="173"/>
                      </a:lnTo>
                      <a:lnTo>
                        <a:pt x="1765" y="172"/>
                      </a:lnTo>
                      <a:lnTo>
                        <a:pt x="1767" y="172"/>
                      </a:lnTo>
                      <a:lnTo>
                        <a:pt x="1768" y="172"/>
                      </a:lnTo>
                      <a:lnTo>
                        <a:pt x="1769" y="170"/>
                      </a:lnTo>
                      <a:lnTo>
                        <a:pt x="1769" y="169"/>
                      </a:lnTo>
                      <a:lnTo>
                        <a:pt x="1771" y="169"/>
                      </a:lnTo>
                      <a:lnTo>
                        <a:pt x="1775" y="169"/>
                      </a:lnTo>
                      <a:lnTo>
                        <a:pt x="1775" y="168"/>
                      </a:lnTo>
                      <a:lnTo>
                        <a:pt x="1777" y="168"/>
                      </a:lnTo>
                      <a:lnTo>
                        <a:pt x="1777" y="168"/>
                      </a:lnTo>
                      <a:lnTo>
                        <a:pt x="1783" y="168"/>
                      </a:lnTo>
                      <a:lnTo>
                        <a:pt x="1783" y="166"/>
                      </a:lnTo>
                      <a:lnTo>
                        <a:pt x="1784" y="166"/>
                      </a:lnTo>
                      <a:lnTo>
                        <a:pt x="1784" y="165"/>
                      </a:lnTo>
                      <a:lnTo>
                        <a:pt x="1784" y="164"/>
                      </a:lnTo>
                      <a:lnTo>
                        <a:pt x="1785" y="164"/>
                      </a:lnTo>
                      <a:lnTo>
                        <a:pt x="1785" y="162"/>
                      </a:lnTo>
                      <a:lnTo>
                        <a:pt x="1786" y="162"/>
                      </a:lnTo>
                      <a:lnTo>
                        <a:pt x="1786" y="161"/>
                      </a:lnTo>
                      <a:lnTo>
                        <a:pt x="1788" y="160"/>
                      </a:lnTo>
                      <a:lnTo>
                        <a:pt x="1788" y="159"/>
                      </a:lnTo>
                      <a:lnTo>
                        <a:pt x="1788" y="159"/>
                      </a:lnTo>
                      <a:lnTo>
                        <a:pt x="1788" y="157"/>
                      </a:lnTo>
                      <a:lnTo>
                        <a:pt x="1789" y="157"/>
                      </a:lnTo>
                      <a:lnTo>
                        <a:pt x="1789" y="156"/>
                      </a:lnTo>
                      <a:lnTo>
                        <a:pt x="1790" y="156"/>
                      </a:lnTo>
                      <a:lnTo>
                        <a:pt x="1790" y="153"/>
                      </a:lnTo>
                      <a:lnTo>
                        <a:pt x="1790" y="153"/>
                      </a:lnTo>
                      <a:lnTo>
                        <a:pt x="1793" y="153"/>
                      </a:lnTo>
                      <a:lnTo>
                        <a:pt x="1796" y="153"/>
                      </a:lnTo>
                      <a:lnTo>
                        <a:pt x="1796" y="152"/>
                      </a:lnTo>
                      <a:lnTo>
                        <a:pt x="1797" y="152"/>
                      </a:lnTo>
                      <a:lnTo>
                        <a:pt x="1798" y="149"/>
                      </a:lnTo>
                      <a:lnTo>
                        <a:pt x="1802" y="149"/>
                      </a:lnTo>
                      <a:lnTo>
                        <a:pt x="1802" y="148"/>
                      </a:lnTo>
                      <a:lnTo>
                        <a:pt x="1803" y="148"/>
                      </a:lnTo>
                      <a:lnTo>
                        <a:pt x="1805" y="147"/>
                      </a:lnTo>
                      <a:lnTo>
                        <a:pt x="1805" y="145"/>
                      </a:lnTo>
                      <a:lnTo>
                        <a:pt x="1805" y="145"/>
                      </a:lnTo>
                      <a:lnTo>
                        <a:pt x="1805" y="143"/>
                      </a:lnTo>
                      <a:lnTo>
                        <a:pt x="1802" y="143"/>
                      </a:lnTo>
                      <a:lnTo>
                        <a:pt x="1803" y="141"/>
                      </a:lnTo>
                      <a:lnTo>
                        <a:pt x="1805" y="140"/>
                      </a:lnTo>
                      <a:lnTo>
                        <a:pt x="1805" y="140"/>
                      </a:lnTo>
                      <a:lnTo>
                        <a:pt x="1806" y="138"/>
                      </a:lnTo>
                      <a:lnTo>
                        <a:pt x="1807" y="138"/>
                      </a:lnTo>
                      <a:lnTo>
                        <a:pt x="1809" y="138"/>
                      </a:lnTo>
                      <a:lnTo>
                        <a:pt x="1809" y="136"/>
                      </a:lnTo>
                      <a:lnTo>
                        <a:pt x="1809" y="135"/>
                      </a:lnTo>
                      <a:lnTo>
                        <a:pt x="1810" y="135"/>
                      </a:lnTo>
                      <a:lnTo>
                        <a:pt x="1810" y="134"/>
                      </a:lnTo>
                      <a:lnTo>
                        <a:pt x="1811" y="132"/>
                      </a:lnTo>
                      <a:lnTo>
                        <a:pt x="1811" y="131"/>
                      </a:lnTo>
                      <a:lnTo>
                        <a:pt x="1813" y="131"/>
                      </a:lnTo>
                      <a:lnTo>
                        <a:pt x="1813" y="130"/>
                      </a:lnTo>
                      <a:lnTo>
                        <a:pt x="1813" y="130"/>
                      </a:lnTo>
                      <a:lnTo>
                        <a:pt x="1813" y="127"/>
                      </a:lnTo>
                      <a:lnTo>
                        <a:pt x="1813" y="127"/>
                      </a:lnTo>
                      <a:lnTo>
                        <a:pt x="1814" y="126"/>
                      </a:lnTo>
                      <a:lnTo>
                        <a:pt x="1814" y="126"/>
                      </a:lnTo>
                      <a:close/>
                      <a:moveTo>
                        <a:pt x="1610" y="123"/>
                      </a:moveTo>
                      <a:lnTo>
                        <a:pt x="1612" y="123"/>
                      </a:lnTo>
                      <a:lnTo>
                        <a:pt x="1612" y="126"/>
                      </a:lnTo>
                      <a:lnTo>
                        <a:pt x="1611" y="126"/>
                      </a:lnTo>
                      <a:lnTo>
                        <a:pt x="1610" y="123"/>
                      </a:lnTo>
                      <a:close/>
                      <a:moveTo>
                        <a:pt x="657" y="118"/>
                      </a:moveTo>
                      <a:lnTo>
                        <a:pt x="658" y="118"/>
                      </a:lnTo>
                      <a:lnTo>
                        <a:pt x="658" y="119"/>
                      </a:lnTo>
                      <a:lnTo>
                        <a:pt x="658" y="119"/>
                      </a:lnTo>
                      <a:lnTo>
                        <a:pt x="658" y="119"/>
                      </a:lnTo>
                      <a:lnTo>
                        <a:pt x="657" y="119"/>
                      </a:lnTo>
                      <a:lnTo>
                        <a:pt x="657" y="119"/>
                      </a:lnTo>
                      <a:lnTo>
                        <a:pt x="657" y="119"/>
                      </a:lnTo>
                      <a:lnTo>
                        <a:pt x="657" y="119"/>
                      </a:lnTo>
                      <a:lnTo>
                        <a:pt x="657" y="118"/>
                      </a:lnTo>
                      <a:close/>
                      <a:moveTo>
                        <a:pt x="57" y="117"/>
                      </a:moveTo>
                      <a:lnTo>
                        <a:pt x="58" y="118"/>
                      </a:lnTo>
                      <a:lnTo>
                        <a:pt x="58" y="118"/>
                      </a:lnTo>
                      <a:lnTo>
                        <a:pt x="58" y="118"/>
                      </a:lnTo>
                      <a:lnTo>
                        <a:pt x="57" y="118"/>
                      </a:lnTo>
                      <a:lnTo>
                        <a:pt x="57" y="117"/>
                      </a:lnTo>
                      <a:close/>
                      <a:moveTo>
                        <a:pt x="56" y="117"/>
                      </a:moveTo>
                      <a:lnTo>
                        <a:pt x="57" y="118"/>
                      </a:lnTo>
                      <a:lnTo>
                        <a:pt x="57" y="118"/>
                      </a:lnTo>
                      <a:lnTo>
                        <a:pt x="57" y="118"/>
                      </a:lnTo>
                      <a:lnTo>
                        <a:pt x="57" y="118"/>
                      </a:lnTo>
                      <a:lnTo>
                        <a:pt x="56" y="119"/>
                      </a:lnTo>
                      <a:lnTo>
                        <a:pt x="56" y="119"/>
                      </a:lnTo>
                      <a:lnTo>
                        <a:pt x="56" y="117"/>
                      </a:lnTo>
                      <a:close/>
                      <a:moveTo>
                        <a:pt x="43" y="117"/>
                      </a:moveTo>
                      <a:lnTo>
                        <a:pt x="44" y="118"/>
                      </a:lnTo>
                      <a:lnTo>
                        <a:pt x="44" y="118"/>
                      </a:lnTo>
                      <a:lnTo>
                        <a:pt x="44" y="119"/>
                      </a:lnTo>
                      <a:lnTo>
                        <a:pt x="44" y="119"/>
                      </a:lnTo>
                      <a:lnTo>
                        <a:pt x="43" y="118"/>
                      </a:lnTo>
                      <a:lnTo>
                        <a:pt x="43" y="117"/>
                      </a:lnTo>
                      <a:close/>
                      <a:moveTo>
                        <a:pt x="231" y="104"/>
                      </a:moveTo>
                      <a:lnTo>
                        <a:pt x="234" y="104"/>
                      </a:lnTo>
                      <a:lnTo>
                        <a:pt x="234" y="104"/>
                      </a:lnTo>
                      <a:lnTo>
                        <a:pt x="234" y="105"/>
                      </a:lnTo>
                      <a:lnTo>
                        <a:pt x="231" y="105"/>
                      </a:lnTo>
                      <a:lnTo>
                        <a:pt x="231" y="104"/>
                      </a:lnTo>
                      <a:close/>
                      <a:moveTo>
                        <a:pt x="1891" y="101"/>
                      </a:moveTo>
                      <a:lnTo>
                        <a:pt x="1892" y="101"/>
                      </a:lnTo>
                      <a:lnTo>
                        <a:pt x="1894" y="101"/>
                      </a:lnTo>
                      <a:lnTo>
                        <a:pt x="1895" y="105"/>
                      </a:lnTo>
                      <a:lnTo>
                        <a:pt x="1896" y="109"/>
                      </a:lnTo>
                      <a:lnTo>
                        <a:pt x="1898" y="113"/>
                      </a:lnTo>
                      <a:lnTo>
                        <a:pt x="1898" y="118"/>
                      </a:lnTo>
                      <a:lnTo>
                        <a:pt x="1896" y="118"/>
                      </a:lnTo>
                      <a:lnTo>
                        <a:pt x="1896" y="119"/>
                      </a:lnTo>
                      <a:lnTo>
                        <a:pt x="1895" y="119"/>
                      </a:lnTo>
                      <a:lnTo>
                        <a:pt x="1895" y="121"/>
                      </a:lnTo>
                      <a:lnTo>
                        <a:pt x="1895" y="121"/>
                      </a:lnTo>
                      <a:lnTo>
                        <a:pt x="1895" y="122"/>
                      </a:lnTo>
                      <a:lnTo>
                        <a:pt x="1894" y="122"/>
                      </a:lnTo>
                      <a:lnTo>
                        <a:pt x="1892" y="123"/>
                      </a:lnTo>
                      <a:lnTo>
                        <a:pt x="1891" y="124"/>
                      </a:lnTo>
                      <a:lnTo>
                        <a:pt x="1891" y="127"/>
                      </a:lnTo>
                      <a:lnTo>
                        <a:pt x="1892" y="130"/>
                      </a:lnTo>
                      <a:lnTo>
                        <a:pt x="1894" y="132"/>
                      </a:lnTo>
                      <a:lnTo>
                        <a:pt x="1892" y="132"/>
                      </a:lnTo>
                      <a:lnTo>
                        <a:pt x="1892" y="132"/>
                      </a:lnTo>
                      <a:lnTo>
                        <a:pt x="1892" y="132"/>
                      </a:lnTo>
                      <a:lnTo>
                        <a:pt x="1892" y="128"/>
                      </a:lnTo>
                      <a:lnTo>
                        <a:pt x="1891" y="128"/>
                      </a:lnTo>
                      <a:lnTo>
                        <a:pt x="1891" y="130"/>
                      </a:lnTo>
                      <a:lnTo>
                        <a:pt x="1889" y="130"/>
                      </a:lnTo>
                      <a:lnTo>
                        <a:pt x="1890" y="132"/>
                      </a:lnTo>
                      <a:lnTo>
                        <a:pt x="1890" y="132"/>
                      </a:lnTo>
                      <a:lnTo>
                        <a:pt x="1890" y="134"/>
                      </a:lnTo>
                      <a:lnTo>
                        <a:pt x="1891" y="134"/>
                      </a:lnTo>
                      <a:lnTo>
                        <a:pt x="1891" y="136"/>
                      </a:lnTo>
                      <a:lnTo>
                        <a:pt x="1890" y="138"/>
                      </a:lnTo>
                      <a:lnTo>
                        <a:pt x="1890" y="139"/>
                      </a:lnTo>
                      <a:lnTo>
                        <a:pt x="1889" y="140"/>
                      </a:lnTo>
                      <a:lnTo>
                        <a:pt x="1887" y="140"/>
                      </a:lnTo>
                      <a:lnTo>
                        <a:pt x="1886" y="140"/>
                      </a:lnTo>
                      <a:lnTo>
                        <a:pt x="1886" y="140"/>
                      </a:lnTo>
                      <a:lnTo>
                        <a:pt x="1886" y="140"/>
                      </a:lnTo>
                      <a:lnTo>
                        <a:pt x="1886" y="138"/>
                      </a:lnTo>
                      <a:lnTo>
                        <a:pt x="1886" y="138"/>
                      </a:lnTo>
                      <a:lnTo>
                        <a:pt x="1886" y="138"/>
                      </a:lnTo>
                      <a:lnTo>
                        <a:pt x="1886" y="136"/>
                      </a:lnTo>
                      <a:lnTo>
                        <a:pt x="1885" y="138"/>
                      </a:lnTo>
                      <a:lnTo>
                        <a:pt x="1882" y="138"/>
                      </a:lnTo>
                      <a:lnTo>
                        <a:pt x="1881" y="138"/>
                      </a:lnTo>
                      <a:lnTo>
                        <a:pt x="1879" y="136"/>
                      </a:lnTo>
                      <a:lnTo>
                        <a:pt x="1877" y="135"/>
                      </a:lnTo>
                      <a:lnTo>
                        <a:pt x="1874" y="134"/>
                      </a:lnTo>
                      <a:lnTo>
                        <a:pt x="1874" y="131"/>
                      </a:lnTo>
                      <a:lnTo>
                        <a:pt x="1874" y="128"/>
                      </a:lnTo>
                      <a:lnTo>
                        <a:pt x="1874" y="126"/>
                      </a:lnTo>
                      <a:lnTo>
                        <a:pt x="1875" y="126"/>
                      </a:lnTo>
                      <a:lnTo>
                        <a:pt x="1875" y="124"/>
                      </a:lnTo>
                      <a:lnTo>
                        <a:pt x="1877" y="124"/>
                      </a:lnTo>
                      <a:lnTo>
                        <a:pt x="1877" y="122"/>
                      </a:lnTo>
                      <a:lnTo>
                        <a:pt x="1877" y="122"/>
                      </a:lnTo>
                      <a:lnTo>
                        <a:pt x="1877" y="122"/>
                      </a:lnTo>
                      <a:lnTo>
                        <a:pt x="1874" y="122"/>
                      </a:lnTo>
                      <a:lnTo>
                        <a:pt x="1874" y="121"/>
                      </a:lnTo>
                      <a:lnTo>
                        <a:pt x="1873" y="121"/>
                      </a:lnTo>
                      <a:lnTo>
                        <a:pt x="1872" y="121"/>
                      </a:lnTo>
                      <a:lnTo>
                        <a:pt x="1872" y="122"/>
                      </a:lnTo>
                      <a:lnTo>
                        <a:pt x="1868" y="121"/>
                      </a:lnTo>
                      <a:lnTo>
                        <a:pt x="1868" y="122"/>
                      </a:lnTo>
                      <a:lnTo>
                        <a:pt x="1865" y="122"/>
                      </a:lnTo>
                      <a:lnTo>
                        <a:pt x="1864" y="121"/>
                      </a:lnTo>
                      <a:lnTo>
                        <a:pt x="1864" y="119"/>
                      </a:lnTo>
                      <a:lnTo>
                        <a:pt x="1862" y="119"/>
                      </a:lnTo>
                      <a:lnTo>
                        <a:pt x="1862" y="121"/>
                      </a:lnTo>
                      <a:lnTo>
                        <a:pt x="1861" y="121"/>
                      </a:lnTo>
                      <a:lnTo>
                        <a:pt x="1861" y="122"/>
                      </a:lnTo>
                      <a:lnTo>
                        <a:pt x="1860" y="123"/>
                      </a:lnTo>
                      <a:lnTo>
                        <a:pt x="1860" y="124"/>
                      </a:lnTo>
                      <a:lnTo>
                        <a:pt x="1857" y="124"/>
                      </a:lnTo>
                      <a:lnTo>
                        <a:pt x="1856" y="123"/>
                      </a:lnTo>
                      <a:lnTo>
                        <a:pt x="1857" y="122"/>
                      </a:lnTo>
                      <a:lnTo>
                        <a:pt x="1858" y="119"/>
                      </a:lnTo>
                      <a:lnTo>
                        <a:pt x="1858" y="119"/>
                      </a:lnTo>
                      <a:lnTo>
                        <a:pt x="1860" y="118"/>
                      </a:lnTo>
                      <a:lnTo>
                        <a:pt x="1858" y="117"/>
                      </a:lnTo>
                      <a:lnTo>
                        <a:pt x="1858" y="115"/>
                      </a:lnTo>
                      <a:lnTo>
                        <a:pt x="1858" y="114"/>
                      </a:lnTo>
                      <a:lnTo>
                        <a:pt x="1860" y="114"/>
                      </a:lnTo>
                      <a:lnTo>
                        <a:pt x="1862" y="114"/>
                      </a:lnTo>
                      <a:lnTo>
                        <a:pt x="1865" y="113"/>
                      </a:lnTo>
                      <a:lnTo>
                        <a:pt x="1865" y="110"/>
                      </a:lnTo>
                      <a:lnTo>
                        <a:pt x="1868" y="110"/>
                      </a:lnTo>
                      <a:lnTo>
                        <a:pt x="1868" y="109"/>
                      </a:lnTo>
                      <a:lnTo>
                        <a:pt x="1869" y="109"/>
                      </a:lnTo>
                      <a:lnTo>
                        <a:pt x="1870" y="109"/>
                      </a:lnTo>
                      <a:lnTo>
                        <a:pt x="1872" y="109"/>
                      </a:lnTo>
                      <a:lnTo>
                        <a:pt x="1872" y="109"/>
                      </a:lnTo>
                      <a:lnTo>
                        <a:pt x="1872" y="109"/>
                      </a:lnTo>
                      <a:lnTo>
                        <a:pt x="1872" y="113"/>
                      </a:lnTo>
                      <a:lnTo>
                        <a:pt x="1873" y="113"/>
                      </a:lnTo>
                      <a:lnTo>
                        <a:pt x="1874" y="113"/>
                      </a:lnTo>
                      <a:lnTo>
                        <a:pt x="1877" y="111"/>
                      </a:lnTo>
                      <a:lnTo>
                        <a:pt x="1877" y="110"/>
                      </a:lnTo>
                      <a:lnTo>
                        <a:pt x="1879" y="109"/>
                      </a:lnTo>
                      <a:lnTo>
                        <a:pt x="1879" y="110"/>
                      </a:lnTo>
                      <a:lnTo>
                        <a:pt x="1882" y="110"/>
                      </a:lnTo>
                      <a:lnTo>
                        <a:pt x="1883" y="109"/>
                      </a:lnTo>
                      <a:lnTo>
                        <a:pt x="1883" y="107"/>
                      </a:lnTo>
                      <a:lnTo>
                        <a:pt x="1885" y="106"/>
                      </a:lnTo>
                      <a:lnTo>
                        <a:pt x="1885" y="106"/>
                      </a:lnTo>
                      <a:lnTo>
                        <a:pt x="1886" y="106"/>
                      </a:lnTo>
                      <a:lnTo>
                        <a:pt x="1886" y="106"/>
                      </a:lnTo>
                      <a:lnTo>
                        <a:pt x="1889" y="106"/>
                      </a:lnTo>
                      <a:lnTo>
                        <a:pt x="1889" y="104"/>
                      </a:lnTo>
                      <a:lnTo>
                        <a:pt x="1890" y="104"/>
                      </a:lnTo>
                      <a:lnTo>
                        <a:pt x="1890" y="104"/>
                      </a:lnTo>
                      <a:lnTo>
                        <a:pt x="1889" y="104"/>
                      </a:lnTo>
                      <a:lnTo>
                        <a:pt x="1889" y="101"/>
                      </a:lnTo>
                      <a:lnTo>
                        <a:pt x="1890" y="101"/>
                      </a:lnTo>
                      <a:lnTo>
                        <a:pt x="1891" y="101"/>
                      </a:lnTo>
                      <a:close/>
                      <a:moveTo>
                        <a:pt x="1484" y="97"/>
                      </a:moveTo>
                      <a:lnTo>
                        <a:pt x="1487" y="97"/>
                      </a:lnTo>
                      <a:lnTo>
                        <a:pt x="1487" y="100"/>
                      </a:lnTo>
                      <a:lnTo>
                        <a:pt x="1488" y="100"/>
                      </a:lnTo>
                      <a:lnTo>
                        <a:pt x="1488" y="102"/>
                      </a:lnTo>
                      <a:lnTo>
                        <a:pt x="1489" y="102"/>
                      </a:lnTo>
                      <a:lnTo>
                        <a:pt x="1489" y="104"/>
                      </a:lnTo>
                      <a:lnTo>
                        <a:pt x="1492" y="105"/>
                      </a:lnTo>
                      <a:lnTo>
                        <a:pt x="1492" y="107"/>
                      </a:lnTo>
                      <a:lnTo>
                        <a:pt x="1493" y="107"/>
                      </a:lnTo>
                      <a:lnTo>
                        <a:pt x="1493" y="109"/>
                      </a:lnTo>
                      <a:lnTo>
                        <a:pt x="1493" y="109"/>
                      </a:lnTo>
                      <a:lnTo>
                        <a:pt x="1493" y="110"/>
                      </a:lnTo>
                      <a:lnTo>
                        <a:pt x="1495" y="110"/>
                      </a:lnTo>
                      <a:lnTo>
                        <a:pt x="1496" y="113"/>
                      </a:lnTo>
                      <a:lnTo>
                        <a:pt x="1497" y="115"/>
                      </a:lnTo>
                      <a:lnTo>
                        <a:pt x="1498" y="115"/>
                      </a:lnTo>
                      <a:lnTo>
                        <a:pt x="1500" y="121"/>
                      </a:lnTo>
                      <a:lnTo>
                        <a:pt x="1501" y="121"/>
                      </a:lnTo>
                      <a:lnTo>
                        <a:pt x="1500" y="131"/>
                      </a:lnTo>
                      <a:lnTo>
                        <a:pt x="1497" y="132"/>
                      </a:lnTo>
                      <a:lnTo>
                        <a:pt x="1497" y="134"/>
                      </a:lnTo>
                      <a:lnTo>
                        <a:pt x="1495" y="134"/>
                      </a:lnTo>
                      <a:lnTo>
                        <a:pt x="1495" y="134"/>
                      </a:lnTo>
                      <a:lnTo>
                        <a:pt x="1493" y="134"/>
                      </a:lnTo>
                      <a:lnTo>
                        <a:pt x="1493" y="135"/>
                      </a:lnTo>
                      <a:lnTo>
                        <a:pt x="1492" y="135"/>
                      </a:lnTo>
                      <a:lnTo>
                        <a:pt x="1491" y="136"/>
                      </a:lnTo>
                      <a:lnTo>
                        <a:pt x="1488" y="136"/>
                      </a:lnTo>
                      <a:lnTo>
                        <a:pt x="1488" y="136"/>
                      </a:lnTo>
                      <a:lnTo>
                        <a:pt x="1488" y="136"/>
                      </a:lnTo>
                      <a:lnTo>
                        <a:pt x="1487" y="136"/>
                      </a:lnTo>
                      <a:lnTo>
                        <a:pt x="1487" y="135"/>
                      </a:lnTo>
                      <a:lnTo>
                        <a:pt x="1485" y="135"/>
                      </a:lnTo>
                      <a:lnTo>
                        <a:pt x="1484" y="134"/>
                      </a:lnTo>
                      <a:lnTo>
                        <a:pt x="1483" y="132"/>
                      </a:lnTo>
                      <a:lnTo>
                        <a:pt x="1481" y="121"/>
                      </a:lnTo>
                      <a:lnTo>
                        <a:pt x="1480" y="121"/>
                      </a:lnTo>
                      <a:lnTo>
                        <a:pt x="1480" y="117"/>
                      </a:lnTo>
                      <a:lnTo>
                        <a:pt x="1480" y="117"/>
                      </a:lnTo>
                      <a:lnTo>
                        <a:pt x="1480" y="117"/>
                      </a:lnTo>
                      <a:lnTo>
                        <a:pt x="1480" y="115"/>
                      </a:lnTo>
                      <a:lnTo>
                        <a:pt x="1480" y="114"/>
                      </a:lnTo>
                      <a:lnTo>
                        <a:pt x="1481" y="114"/>
                      </a:lnTo>
                      <a:lnTo>
                        <a:pt x="1481" y="113"/>
                      </a:lnTo>
                      <a:lnTo>
                        <a:pt x="1483" y="113"/>
                      </a:lnTo>
                      <a:lnTo>
                        <a:pt x="1483" y="110"/>
                      </a:lnTo>
                      <a:lnTo>
                        <a:pt x="1483" y="110"/>
                      </a:lnTo>
                      <a:lnTo>
                        <a:pt x="1483" y="109"/>
                      </a:lnTo>
                      <a:lnTo>
                        <a:pt x="1484" y="109"/>
                      </a:lnTo>
                      <a:lnTo>
                        <a:pt x="1483" y="109"/>
                      </a:lnTo>
                      <a:lnTo>
                        <a:pt x="1483" y="107"/>
                      </a:lnTo>
                      <a:lnTo>
                        <a:pt x="1483" y="105"/>
                      </a:lnTo>
                      <a:lnTo>
                        <a:pt x="1483" y="105"/>
                      </a:lnTo>
                      <a:lnTo>
                        <a:pt x="1484" y="104"/>
                      </a:lnTo>
                      <a:lnTo>
                        <a:pt x="1484" y="104"/>
                      </a:lnTo>
                      <a:lnTo>
                        <a:pt x="1484" y="101"/>
                      </a:lnTo>
                      <a:lnTo>
                        <a:pt x="1483" y="101"/>
                      </a:lnTo>
                      <a:lnTo>
                        <a:pt x="1484" y="97"/>
                      </a:lnTo>
                      <a:close/>
                      <a:moveTo>
                        <a:pt x="1881" y="92"/>
                      </a:moveTo>
                      <a:lnTo>
                        <a:pt x="1882" y="93"/>
                      </a:lnTo>
                      <a:lnTo>
                        <a:pt x="1883" y="94"/>
                      </a:lnTo>
                      <a:lnTo>
                        <a:pt x="1883" y="96"/>
                      </a:lnTo>
                      <a:lnTo>
                        <a:pt x="1883" y="96"/>
                      </a:lnTo>
                      <a:lnTo>
                        <a:pt x="1882" y="96"/>
                      </a:lnTo>
                      <a:lnTo>
                        <a:pt x="1882" y="97"/>
                      </a:lnTo>
                      <a:lnTo>
                        <a:pt x="1881" y="97"/>
                      </a:lnTo>
                      <a:lnTo>
                        <a:pt x="1879" y="97"/>
                      </a:lnTo>
                      <a:lnTo>
                        <a:pt x="1878" y="96"/>
                      </a:lnTo>
                      <a:lnTo>
                        <a:pt x="1875" y="96"/>
                      </a:lnTo>
                      <a:lnTo>
                        <a:pt x="1875" y="94"/>
                      </a:lnTo>
                      <a:lnTo>
                        <a:pt x="1877" y="93"/>
                      </a:lnTo>
                      <a:lnTo>
                        <a:pt x="1878" y="93"/>
                      </a:lnTo>
                      <a:lnTo>
                        <a:pt x="1879" y="92"/>
                      </a:lnTo>
                      <a:lnTo>
                        <a:pt x="1881" y="92"/>
                      </a:lnTo>
                      <a:close/>
                      <a:moveTo>
                        <a:pt x="1864" y="88"/>
                      </a:moveTo>
                      <a:lnTo>
                        <a:pt x="1864" y="88"/>
                      </a:lnTo>
                      <a:lnTo>
                        <a:pt x="1864" y="88"/>
                      </a:lnTo>
                      <a:lnTo>
                        <a:pt x="1865" y="89"/>
                      </a:lnTo>
                      <a:lnTo>
                        <a:pt x="1864" y="89"/>
                      </a:lnTo>
                      <a:lnTo>
                        <a:pt x="1864" y="88"/>
                      </a:lnTo>
                      <a:lnTo>
                        <a:pt x="1864" y="88"/>
                      </a:lnTo>
                      <a:lnTo>
                        <a:pt x="1864" y="88"/>
                      </a:lnTo>
                      <a:lnTo>
                        <a:pt x="1864" y="88"/>
                      </a:lnTo>
                      <a:lnTo>
                        <a:pt x="1864" y="88"/>
                      </a:lnTo>
                      <a:lnTo>
                        <a:pt x="1864" y="88"/>
                      </a:lnTo>
                      <a:lnTo>
                        <a:pt x="1864" y="88"/>
                      </a:lnTo>
                      <a:close/>
                      <a:moveTo>
                        <a:pt x="1601" y="88"/>
                      </a:moveTo>
                      <a:lnTo>
                        <a:pt x="1602" y="88"/>
                      </a:lnTo>
                      <a:lnTo>
                        <a:pt x="1602" y="88"/>
                      </a:lnTo>
                      <a:lnTo>
                        <a:pt x="1602" y="88"/>
                      </a:lnTo>
                      <a:lnTo>
                        <a:pt x="1602" y="88"/>
                      </a:lnTo>
                      <a:lnTo>
                        <a:pt x="1602" y="88"/>
                      </a:lnTo>
                      <a:lnTo>
                        <a:pt x="1601" y="89"/>
                      </a:lnTo>
                      <a:lnTo>
                        <a:pt x="1601" y="88"/>
                      </a:lnTo>
                      <a:close/>
                      <a:moveTo>
                        <a:pt x="1870" y="84"/>
                      </a:moveTo>
                      <a:lnTo>
                        <a:pt x="1872" y="87"/>
                      </a:lnTo>
                      <a:lnTo>
                        <a:pt x="1872" y="87"/>
                      </a:lnTo>
                      <a:lnTo>
                        <a:pt x="1872" y="88"/>
                      </a:lnTo>
                      <a:lnTo>
                        <a:pt x="1872" y="88"/>
                      </a:lnTo>
                      <a:lnTo>
                        <a:pt x="1872" y="89"/>
                      </a:lnTo>
                      <a:lnTo>
                        <a:pt x="1872" y="89"/>
                      </a:lnTo>
                      <a:lnTo>
                        <a:pt x="1870" y="90"/>
                      </a:lnTo>
                      <a:lnTo>
                        <a:pt x="1870" y="90"/>
                      </a:lnTo>
                      <a:lnTo>
                        <a:pt x="1870" y="92"/>
                      </a:lnTo>
                      <a:lnTo>
                        <a:pt x="1869" y="93"/>
                      </a:lnTo>
                      <a:lnTo>
                        <a:pt x="1869" y="100"/>
                      </a:lnTo>
                      <a:lnTo>
                        <a:pt x="1869" y="100"/>
                      </a:lnTo>
                      <a:lnTo>
                        <a:pt x="1869" y="100"/>
                      </a:lnTo>
                      <a:lnTo>
                        <a:pt x="1869" y="101"/>
                      </a:lnTo>
                      <a:lnTo>
                        <a:pt x="1869" y="102"/>
                      </a:lnTo>
                      <a:lnTo>
                        <a:pt x="1868" y="102"/>
                      </a:lnTo>
                      <a:lnTo>
                        <a:pt x="1866" y="100"/>
                      </a:lnTo>
                      <a:lnTo>
                        <a:pt x="1865" y="100"/>
                      </a:lnTo>
                      <a:lnTo>
                        <a:pt x="1865" y="100"/>
                      </a:lnTo>
                      <a:lnTo>
                        <a:pt x="1862" y="100"/>
                      </a:lnTo>
                      <a:lnTo>
                        <a:pt x="1862" y="98"/>
                      </a:lnTo>
                      <a:lnTo>
                        <a:pt x="1861" y="97"/>
                      </a:lnTo>
                      <a:lnTo>
                        <a:pt x="1861" y="96"/>
                      </a:lnTo>
                      <a:lnTo>
                        <a:pt x="1860" y="96"/>
                      </a:lnTo>
                      <a:lnTo>
                        <a:pt x="1860" y="93"/>
                      </a:lnTo>
                      <a:lnTo>
                        <a:pt x="1865" y="92"/>
                      </a:lnTo>
                      <a:lnTo>
                        <a:pt x="1866" y="90"/>
                      </a:lnTo>
                      <a:lnTo>
                        <a:pt x="1868" y="85"/>
                      </a:lnTo>
                      <a:lnTo>
                        <a:pt x="1869" y="84"/>
                      </a:lnTo>
                      <a:lnTo>
                        <a:pt x="1870" y="84"/>
                      </a:lnTo>
                      <a:close/>
                      <a:moveTo>
                        <a:pt x="226" y="84"/>
                      </a:moveTo>
                      <a:lnTo>
                        <a:pt x="230" y="84"/>
                      </a:lnTo>
                      <a:lnTo>
                        <a:pt x="230" y="84"/>
                      </a:lnTo>
                      <a:lnTo>
                        <a:pt x="229" y="85"/>
                      </a:lnTo>
                      <a:lnTo>
                        <a:pt x="229" y="87"/>
                      </a:lnTo>
                      <a:lnTo>
                        <a:pt x="230" y="88"/>
                      </a:lnTo>
                      <a:lnTo>
                        <a:pt x="230" y="89"/>
                      </a:lnTo>
                      <a:lnTo>
                        <a:pt x="229" y="89"/>
                      </a:lnTo>
                      <a:lnTo>
                        <a:pt x="229" y="90"/>
                      </a:lnTo>
                      <a:lnTo>
                        <a:pt x="227" y="90"/>
                      </a:lnTo>
                      <a:lnTo>
                        <a:pt x="227" y="90"/>
                      </a:lnTo>
                      <a:lnTo>
                        <a:pt x="226" y="90"/>
                      </a:lnTo>
                      <a:lnTo>
                        <a:pt x="226" y="88"/>
                      </a:lnTo>
                      <a:lnTo>
                        <a:pt x="225" y="85"/>
                      </a:lnTo>
                      <a:lnTo>
                        <a:pt x="225" y="84"/>
                      </a:lnTo>
                      <a:lnTo>
                        <a:pt x="226" y="84"/>
                      </a:lnTo>
                      <a:lnTo>
                        <a:pt x="226" y="84"/>
                      </a:lnTo>
                      <a:close/>
                      <a:moveTo>
                        <a:pt x="1875" y="83"/>
                      </a:moveTo>
                      <a:lnTo>
                        <a:pt x="1877" y="83"/>
                      </a:lnTo>
                      <a:lnTo>
                        <a:pt x="1877" y="83"/>
                      </a:lnTo>
                      <a:lnTo>
                        <a:pt x="1877" y="83"/>
                      </a:lnTo>
                      <a:lnTo>
                        <a:pt x="1877" y="89"/>
                      </a:lnTo>
                      <a:lnTo>
                        <a:pt x="1877" y="89"/>
                      </a:lnTo>
                      <a:lnTo>
                        <a:pt x="1878" y="90"/>
                      </a:lnTo>
                      <a:lnTo>
                        <a:pt x="1875" y="90"/>
                      </a:lnTo>
                      <a:lnTo>
                        <a:pt x="1875" y="92"/>
                      </a:lnTo>
                      <a:lnTo>
                        <a:pt x="1873" y="92"/>
                      </a:lnTo>
                      <a:lnTo>
                        <a:pt x="1873" y="93"/>
                      </a:lnTo>
                      <a:lnTo>
                        <a:pt x="1873" y="94"/>
                      </a:lnTo>
                      <a:lnTo>
                        <a:pt x="1872" y="97"/>
                      </a:lnTo>
                      <a:lnTo>
                        <a:pt x="1870" y="97"/>
                      </a:lnTo>
                      <a:lnTo>
                        <a:pt x="1870" y="94"/>
                      </a:lnTo>
                      <a:lnTo>
                        <a:pt x="1870" y="92"/>
                      </a:lnTo>
                      <a:lnTo>
                        <a:pt x="1872" y="90"/>
                      </a:lnTo>
                      <a:lnTo>
                        <a:pt x="1873" y="89"/>
                      </a:lnTo>
                      <a:lnTo>
                        <a:pt x="1874" y="87"/>
                      </a:lnTo>
                      <a:lnTo>
                        <a:pt x="1875" y="85"/>
                      </a:lnTo>
                      <a:lnTo>
                        <a:pt x="1875" y="83"/>
                      </a:lnTo>
                      <a:close/>
                      <a:moveTo>
                        <a:pt x="204" y="81"/>
                      </a:moveTo>
                      <a:lnTo>
                        <a:pt x="205" y="81"/>
                      </a:lnTo>
                      <a:lnTo>
                        <a:pt x="205" y="83"/>
                      </a:lnTo>
                      <a:lnTo>
                        <a:pt x="205" y="83"/>
                      </a:lnTo>
                      <a:lnTo>
                        <a:pt x="205" y="83"/>
                      </a:lnTo>
                      <a:lnTo>
                        <a:pt x="204" y="83"/>
                      </a:lnTo>
                      <a:lnTo>
                        <a:pt x="204" y="83"/>
                      </a:lnTo>
                      <a:lnTo>
                        <a:pt x="204" y="81"/>
                      </a:lnTo>
                      <a:close/>
                      <a:moveTo>
                        <a:pt x="1836" y="80"/>
                      </a:moveTo>
                      <a:lnTo>
                        <a:pt x="1837" y="84"/>
                      </a:lnTo>
                      <a:lnTo>
                        <a:pt x="1836" y="84"/>
                      </a:lnTo>
                      <a:lnTo>
                        <a:pt x="1836" y="88"/>
                      </a:lnTo>
                      <a:lnTo>
                        <a:pt x="1837" y="88"/>
                      </a:lnTo>
                      <a:lnTo>
                        <a:pt x="1837" y="90"/>
                      </a:lnTo>
                      <a:lnTo>
                        <a:pt x="1835" y="90"/>
                      </a:lnTo>
                      <a:lnTo>
                        <a:pt x="1834" y="93"/>
                      </a:lnTo>
                      <a:lnTo>
                        <a:pt x="1832" y="94"/>
                      </a:lnTo>
                      <a:lnTo>
                        <a:pt x="1832" y="94"/>
                      </a:lnTo>
                      <a:lnTo>
                        <a:pt x="1830" y="96"/>
                      </a:lnTo>
                      <a:lnTo>
                        <a:pt x="1830" y="97"/>
                      </a:lnTo>
                      <a:lnTo>
                        <a:pt x="1828" y="98"/>
                      </a:lnTo>
                      <a:lnTo>
                        <a:pt x="1827" y="101"/>
                      </a:lnTo>
                      <a:lnTo>
                        <a:pt x="1826" y="104"/>
                      </a:lnTo>
                      <a:lnTo>
                        <a:pt x="1826" y="104"/>
                      </a:lnTo>
                      <a:lnTo>
                        <a:pt x="1824" y="104"/>
                      </a:lnTo>
                      <a:lnTo>
                        <a:pt x="1823" y="105"/>
                      </a:lnTo>
                      <a:lnTo>
                        <a:pt x="1822" y="105"/>
                      </a:lnTo>
                      <a:lnTo>
                        <a:pt x="1822" y="106"/>
                      </a:lnTo>
                      <a:lnTo>
                        <a:pt x="1820" y="106"/>
                      </a:lnTo>
                      <a:lnTo>
                        <a:pt x="1819" y="107"/>
                      </a:lnTo>
                      <a:lnTo>
                        <a:pt x="1818" y="107"/>
                      </a:lnTo>
                      <a:lnTo>
                        <a:pt x="1817" y="109"/>
                      </a:lnTo>
                      <a:lnTo>
                        <a:pt x="1817" y="109"/>
                      </a:lnTo>
                      <a:lnTo>
                        <a:pt x="1815" y="110"/>
                      </a:lnTo>
                      <a:lnTo>
                        <a:pt x="1814" y="110"/>
                      </a:lnTo>
                      <a:lnTo>
                        <a:pt x="1814" y="109"/>
                      </a:lnTo>
                      <a:lnTo>
                        <a:pt x="1815" y="107"/>
                      </a:lnTo>
                      <a:lnTo>
                        <a:pt x="1817" y="105"/>
                      </a:lnTo>
                      <a:lnTo>
                        <a:pt x="1817" y="105"/>
                      </a:lnTo>
                      <a:lnTo>
                        <a:pt x="1817" y="104"/>
                      </a:lnTo>
                      <a:lnTo>
                        <a:pt x="1818" y="104"/>
                      </a:lnTo>
                      <a:lnTo>
                        <a:pt x="1819" y="104"/>
                      </a:lnTo>
                      <a:lnTo>
                        <a:pt x="1819" y="104"/>
                      </a:lnTo>
                      <a:lnTo>
                        <a:pt x="1819" y="104"/>
                      </a:lnTo>
                      <a:lnTo>
                        <a:pt x="1819" y="102"/>
                      </a:lnTo>
                      <a:lnTo>
                        <a:pt x="1823" y="102"/>
                      </a:lnTo>
                      <a:lnTo>
                        <a:pt x="1823" y="100"/>
                      </a:lnTo>
                      <a:lnTo>
                        <a:pt x="1824" y="100"/>
                      </a:lnTo>
                      <a:lnTo>
                        <a:pt x="1824" y="98"/>
                      </a:lnTo>
                      <a:lnTo>
                        <a:pt x="1826" y="98"/>
                      </a:lnTo>
                      <a:lnTo>
                        <a:pt x="1827" y="96"/>
                      </a:lnTo>
                      <a:lnTo>
                        <a:pt x="1827" y="94"/>
                      </a:lnTo>
                      <a:lnTo>
                        <a:pt x="1828" y="93"/>
                      </a:lnTo>
                      <a:lnTo>
                        <a:pt x="1830" y="92"/>
                      </a:lnTo>
                      <a:lnTo>
                        <a:pt x="1830" y="92"/>
                      </a:lnTo>
                      <a:lnTo>
                        <a:pt x="1830" y="90"/>
                      </a:lnTo>
                      <a:lnTo>
                        <a:pt x="1831" y="90"/>
                      </a:lnTo>
                      <a:lnTo>
                        <a:pt x="1831" y="90"/>
                      </a:lnTo>
                      <a:lnTo>
                        <a:pt x="1830" y="89"/>
                      </a:lnTo>
                      <a:lnTo>
                        <a:pt x="1830" y="88"/>
                      </a:lnTo>
                      <a:lnTo>
                        <a:pt x="1831" y="88"/>
                      </a:lnTo>
                      <a:lnTo>
                        <a:pt x="1832" y="87"/>
                      </a:lnTo>
                      <a:lnTo>
                        <a:pt x="1832" y="85"/>
                      </a:lnTo>
                      <a:lnTo>
                        <a:pt x="1834" y="85"/>
                      </a:lnTo>
                      <a:lnTo>
                        <a:pt x="1834" y="81"/>
                      </a:lnTo>
                      <a:lnTo>
                        <a:pt x="1836" y="80"/>
                      </a:lnTo>
                      <a:close/>
                      <a:moveTo>
                        <a:pt x="1882" y="80"/>
                      </a:moveTo>
                      <a:lnTo>
                        <a:pt x="1887" y="80"/>
                      </a:lnTo>
                      <a:lnTo>
                        <a:pt x="1887" y="81"/>
                      </a:lnTo>
                      <a:lnTo>
                        <a:pt x="1889" y="81"/>
                      </a:lnTo>
                      <a:lnTo>
                        <a:pt x="1887" y="83"/>
                      </a:lnTo>
                      <a:lnTo>
                        <a:pt x="1887" y="84"/>
                      </a:lnTo>
                      <a:lnTo>
                        <a:pt x="1887" y="87"/>
                      </a:lnTo>
                      <a:lnTo>
                        <a:pt x="1889" y="87"/>
                      </a:lnTo>
                      <a:lnTo>
                        <a:pt x="1889" y="88"/>
                      </a:lnTo>
                      <a:lnTo>
                        <a:pt x="1890" y="88"/>
                      </a:lnTo>
                      <a:lnTo>
                        <a:pt x="1889" y="90"/>
                      </a:lnTo>
                      <a:lnTo>
                        <a:pt x="1890" y="92"/>
                      </a:lnTo>
                      <a:lnTo>
                        <a:pt x="1890" y="93"/>
                      </a:lnTo>
                      <a:lnTo>
                        <a:pt x="1890" y="93"/>
                      </a:lnTo>
                      <a:lnTo>
                        <a:pt x="1890" y="92"/>
                      </a:lnTo>
                      <a:lnTo>
                        <a:pt x="1887" y="92"/>
                      </a:lnTo>
                      <a:lnTo>
                        <a:pt x="1887" y="92"/>
                      </a:lnTo>
                      <a:lnTo>
                        <a:pt x="1886" y="90"/>
                      </a:lnTo>
                      <a:lnTo>
                        <a:pt x="1885" y="88"/>
                      </a:lnTo>
                      <a:lnTo>
                        <a:pt x="1883" y="87"/>
                      </a:lnTo>
                      <a:lnTo>
                        <a:pt x="1883" y="85"/>
                      </a:lnTo>
                      <a:lnTo>
                        <a:pt x="1885" y="84"/>
                      </a:lnTo>
                      <a:lnTo>
                        <a:pt x="1885" y="83"/>
                      </a:lnTo>
                      <a:lnTo>
                        <a:pt x="1882" y="83"/>
                      </a:lnTo>
                      <a:lnTo>
                        <a:pt x="1882" y="80"/>
                      </a:lnTo>
                      <a:close/>
                      <a:moveTo>
                        <a:pt x="1858" y="77"/>
                      </a:moveTo>
                      <a:lnTo>
                        <a:pt x="1861" y="77"/>
                      </a:lnTo>
                      <a:lnTo>
                        <a:pt x="1862" y="77"/>
                      </a:lnTo>
                      <a:lnTo>
                        <a:pt x="1864" y="79"/>
                      </a:lnTo>
                      <a:lnTo>
                        <a:pt x="1866" y="79"/>
                      </a:lnTo>
                      <a:lnTo>
                        <a:pt x="1866" y="81"/>
                      </a:lnTo>
                      <a:lnTo>
                        <a:pt x="1866" y="83"/>
                      </a:lnTo>
                      <a:lnTo>
                        <a:pt x="1865" y="84"/>
                      </a:lnTo>
                      <a:lnTo>
                        <a:pt x="1865" y="87"/>
                      </a:lnTo>
                      <a:lnTo>
                        <a:pt x="1862" y="87"/>
                      </a:lnTo>
                      <a:lnTo>
                        <a:pt x="1860" y="88"/>
                      </a:lnTo>
                      <a:lnTo>
                        <a:pt x="1858" y="88"/>
                      </a:lnTo>
                      <a:lnTo>
                        <a:pt x="1856" y="89"/>
                      </a:lnTo>
                      <a:lnTo>
                        <a:pt x="1856" y="85"/>
                      </a:lnTo>
                      <a:lnTo>
                        <a:pt x="1857" y="85"/>
                      </a:lnTo>
                      <a:lnTo>
                        <a:pt x="1858" y="77"/>
                      </a:lnTo>
                      <a:close/>
                      <a:moveTo>
                        <a:pt x="1603" y="75"/>
                      </a:moveTo>
                      <a:lnTo>
                        <a:pt x="1604" y="75"/>
                      </a:lnTo>
                      <a:lnTo>
                        <a:pt x="1604" y="76"/>
                      </a:lnTo>
                      <a:lnTo>
                        <a:pt x="1603" y="76"/>
                      </a:lnTo>
                      <a:lnTo>
                        <a:pt x="1603" y="76"/>
                      </a:lnTo>
                      <a:lnTo>
                        <a:pt x="1603" y="75"/>
                      </a:lnTo>
                      <a:lnTo>
                        <a:pt x="1603" y="75"/>
                      </a:lnTo>
                      <a:lnTo>
                        <a:pt x="1603" y="75"/>
                      </a:lnTo>
                      <a:close/>
                      <a:moveTo>
                        <a:pt x="1869" y="71"/>
                      </a:moveTo>
                      <a:lnTo>
                        <a:pt x="1872" y="71"/>
                      </a:lnTo>
                      <a:lnTo>
                        <a:pt x="1873" y="72"/>
                      </a:lnTo>
                      <a:lnTo>
                        <a:pt x="1874" y="73"/>
                      </a:lnTo>
                      <a:lnTo>
                        <a:pt x="1877" y="73"/>
                      </a:lnTo>
                      <a:lnTo>
                        <a:pt x="1877" y="76"/>
                      </a:lnTo>
                      <a:lnTo>
                        <a:pt x="1869" y="75"/>
                      </a:lnTo>
                      <a:lnTo>
                        <a:pt x="1869" y="71"/>
                      </a:lnTo>
                      <a:close/>
                      <a:moveTo>
                        <a:pt x="1839" y="71"/>
                      </a:moveTo>
                      <a:lnTo>
                        <a:pt x="1839" y="71"/>
                      </a:lnTo>
                      <a:lnTo>
                        <a:pt x="1840" y="72"/>
                      </a:lnTo>
                      <a:lnTo>
                        <a:pt x="1841" y="72"/>
                      </a:lnTo>
                      <a:lnTo>
                        <a:pt x="1841" y="73"/>
                      </a:lnTo>
                      <a:lnTo>
                        <a:pt x="1839" y="73"/>
                      </a:lnTo>
                      <a:lnTo>
                        <a:pt x="1837" y="71"/>
                      </a:lnTo>
                      <a:lnTo>
                        <a:pt x="1839" y="71"/>
                      </a:lnTo>
                      <a:lnTo>
                        <a:pt x="1839" y="71"/>
                      </a:lnTo>
                      <a:close/>
                      <a:moveTo>
                        <a:pt x="1604" y="68"/>
                      </a:moveTo>
                      <a:lnTo>
                        <a:pt x="1606" y="68"/>
                      </a:lnTo>
                      <a:lnTo>
                        <a:pt x="1606" y="69"/>
                      </a:lnTo>
                      <a:lnTo>
                        <a:pt x="1606" y="69"/>
                      </a:lnTo>
                      <a:lnTo>
                        <a:pt x="1606" y="71"/>
                      </a:lnTo>
                      <a:lnTo>
                        <a:pt x="1606" y="71"/>
                      </a:lnTo>
                      <a:lnTo>
                        <a:pt x="1604" y="71"/>
                      </a:lnTo>
                      <a:lnTo>
                        <a:pt x="1604" y="68"/>
                      </a:lnTo>
                      <a:close/>
                      <a:moveTo>
                        <a:pt x="6" y="68"/>
                      </a:moveTo>
                      <a:lnTo>
                        <a:pt x="9" y="71"/>
                      </a:lnTo>
                      <a:lnTo>
                        <a:pt x="10" y="72"/>
                      </a:lnTo>
                      <a:lnTo>
                        <a:pt x="13" y="73"/>
                      </a:lnTo>
                      <a:lnTo>
                        <a:pt x="14" y="75"/>
                      </a:lnTo>
                      <a:lnTo>
                        <a:pt x="14" y="76"/>
                      </a:lnTo>
                      <a:lnTo>
                        <a:pt x="15" y="77"/>
                      </a:lnTo>
                      <a:lnTo>
                        <a:pt x="15" y="80"/>
                      </a:lnTo>
                      <a:lnTo>
                        <a:pt x="9" y="79"/>
                      </a:lnTo>
                      <a:lnTo>
                        <a:pt x="9" y="77"/>
                      </a:lnTo>
                      <a:lnTo>
                        <a:pt x="7" y="76"/>
                      </a:lnTo>
                      <a:lnTo>
                        <a:pt x="7" y="75"/>
                      </a:lnTo>
                      <a:lnTo>
                        <a:pt x="7" y="73"/>
                      </a:lnTo>
                      <a:lnTo>
                        <a:pt x="6" y="73"/>
                      </a:lnTo>
                      <a:lnTo>
                        <a:pt x="6" y="68"/>
                      </a:lnTo>
                      <a:close/>
                      <a:moveTo>
                        <a:pt x="1258" y="68"/>
                      </a:moveTo>
                      <a:lnTo>
                        <a:pt x="1258" y="68"/>
                      </a:lnTo>
                      <a:lnTo>
                        <a:pt x="1258" y="69"/>
                      </a:lnTo>
                      <a:lnTo>
                        <a:pt x="1259" y="69"/>
                      </a:lnTo>
                      <a:lnTo>
                        <a:pt x="1259" y="69"/>
                      </a:lnTo>
                      <a:lnTo>
                        <a:pt x="1258" y="69"/>
                      </a:lnTo>
                      <a:lnTo>
                        <a:pt x="1258" y="71"/>
                      </a:lnTo>
                      <a:lnTo>
                        <a:pt x="1254" y="71"/>
                      </a:lnTo>
                      <a:lnTo>
                        <a:pt x="1254" y="69"/>
                      </a:lnTo>
                      <a:lnTo>
                        <a:pt x="1252" y="69"/>
                      </a:lnTo>
                      <a:lnTo>
                        <a:pt x="1252" y="69"/>
                      </a:lnTo>
                      <a:lnTo>
                        <a:pt x="1251" y="69"/>
                      </a:lnTo>
                      <a:lnTo>
                        <a:pt x="1251" y="69"/>
                      </a:lnTo>
                      <a:lnTo>
                        <a:pt x="1250" y="68"/>
                      </a:lnTo>
                      <a:lnTo>
                        <a:pt x="1255" y="69"/>
                      </a:lnTo>
                      <a:lnTo>
                        <a:pt x="1255" y="68"/>
                      </a:lnTo>
                      <a:lnTo>
                        <a:pt x="1255" y="68"/>
                      </a:lnTo>
                      <a:lnTo>
                        <a:pt x="1255" y="69"/>
                      </a:lnTo>
                      <a:lnTo>
                        <a:pt x="1255" y="69"/>
                      </a:lnTo>
                      <a:lnTo>
                        <a:pt x="1256" y="68"/>
                      </a:lnTo>
                      <a:lnTo>
                        <a:pt x="1258" y="68"/>
                      </a:lnTo>
                      <a:close/>
                      <a:moveTo>
                        <a:pt x="1857" y="67"/>
                      </a:moveTo>
                      <a:lnTo>
                        <a:pt x="1860" y="68"/>
                      </a:lnTo>
                      <a:lnTo>
                        <a:pt x="1860" y="69"/>
                      </a:lnTo>
                      <a:lnTo>
                        <a:pt x="1858" y="69"/>
                      </a:lnTo>
                      <a:lnTo>
                        <a:pt x="1857" y="68"/>
                      </a:lnTo>
                      <a:lnTo>
                        <a:pt x="1857" y="67"/>
                      </a:lnTo>
                      <a:close/>
                      <a:moveTo>
                        <a:pt x="1886" y="66"/>
                      </a:moveTo>
                      <a:lnTo>
                        <a:pt x="1886" y="66"/>
                      </a:lnTo>
                      <a:lnTo>
                        <a:pt x="1887" y="66"/>
                      </a:lnTo>
                      <a:lnTo>
                        <a:pt x="1887" y="66"/>
                      </a:lnTo>
                      <a:lnTo>
                        <a:pt x="1887" y="66"/>
                      </a:lnTo>
                      <a:lnTo>
                        <a:pt x="1887" y="68"/>
                      </a:lnTo>
                      <a:lnTo>
                        <a:pt x="1889" y="68"/>
                      </a:lnTo>
                      <a:lnTo>
                        <a:pt x="1889" y="69"/>
                      </a:lnTo>
                      <a:lnTo>
                        <a:pt x="1887" y="72"/>
                      </a:lnTo>
                      <a:lnTo>
                        <a:pt x="1887" y="73"/>
                      </a:lnTo>
                      <a:lnTo>
                        <a:pt x="1887" y="75"/>
                      </a:lnTo>
                      <a:lnTo>
                        <a:pt x="1890" y="77"/>
                      </a:lnTo>
                      <a:lnTo>
                        <a:pt x="1890" y="77"/>
                      </a:lnTo>
                      <a:lnTo>
                        <a:pt x="1890" y="79"/>
                      </a:lnTo>
                      <a:lnTo>
                        <a:pt x="1891" y="79"/>
                      </a:lnTo>
                      <a:lnTo>
                        <a:pt x="1891" y="80"/>
                      </a:lnTo>
                      <a:lnTo>
                        <a:pt x="1892" y="81"/>
                      </a:lnTo>
                      <a:lnTo>
                        <a:pt x="1891" y="81"/>
                      </a:lnTo>
                      <a:lnTo>
                        <a:pt x="1890" y="80"/>
                      </a:lnTo>
                      <a:lnTo>
                        <a:pt x="1890" y="80"/>
                      </a:lnTo>
                      <a:lnTo>
                        <a:pt x="1889" y="80"/>
                      </a:lnTo>
                      <a:lnTo>
                        <a:pt x="1889" y="80"/>
                      </a:lnTo>
                      <a:lnTo>
                        <a:pt x="1889" y="80"/>
                      </a:lnTo>
                      <a:lnTo>
                        <a:pt x="1887" y="79"/>
                      </a:lnTo>
                      <a:lnTo>
                        <a:pt x="1886" y="79"/>
                      </a:lnTo>
                      <a:lnTo>
                        <a:pt x="1886" y="79"/>
                      </a:lnTo>
                      <a:lnTo>
                        <a:pt x="1885" y="79"/>
                      </a:lnTo>
                      <a:lnTo>
                        <a:pt x="1885" y="77"/>
                      </a:lnTo>
                      <a:lnTo>
                        <a:pt x="1885" y="76"/>
                      </a:lnTo>
                      <a:lnTo>
                        <a:pt x="1885" y="75"/>
                      </a:lnTo>
                      <a:lnTo>
                        <a:pt x="1883" y="75"/>
                      </a:lnTo>
                      <a:lnTo>
                        <a:pt x="1883" y="73"/>
                      </a:lnTo>
                      <a:lnTo>
                        <a:pt x="1882" y="72"/>
                      </a:lnTo>
                      <a:lnTo>
                        <a:pt x="1882" y="71"/>
                      </a:lnTo>
                      <a:lnTo>
                        <a:pt x="1881" y="71"/>
                      </a:lnTo>
                      <a:lnTo>
                        <a:pt x="1881" y="69"/>
                      </a:lnTo>
                      <a:lnTo>
                        <a:pt x="1879" y="69"/>
                      </a:lnTo>
                      <a:lnTo>
                        <a:pt x="1879" y="68"/>
                      </a:lnTo>
                      <a:lnTo>
                        <a:pt x="1881" y="68"/>
                      </a:lnTo>
                      <a:lnTo>
                        <a:pt x="1881" y="67"/>
                      </a:lnTo>
                      <a:lnTo>
                        <a:pt x="1882" y="66"/>
                      </a:lnTo>
                      <a:lnTo>
                        <a:pt x="1883" y="66"/>
                      </a:lnTo>
                      <a:lnTo>
                        <a:pt x="1886" y="66"/>
                      </a:lnTo>
                      <a:close/>
                      <a:moveTo>
                        <a:pt x="1604" y="64"/>
                      </a:moveTo>
                      <a:lnTo>
                        <a:pt x="1604" y="64"/>
                      </a:lnTo>
                      <a:lnTo>
                        <a:pt x="1604" y="66"/>
                      </a:lnTo>
                      <a:lnTo>
                        <a:pt x="1606" y="66"/>
                      </a:lnTo>
                      <a:lnTo>
                        <a:pt x="1604" y="66"/>
                      </a:lnTo>
                      <a:lnTo>
                        <a:pt x="1604" y="64"/>
                      </a:lnTo>
                      <a:close/>
                      <a:moveTo>
                        <a:pt x="0" y="64"/>
                      </a:moveTo>
                      <a:lnTo>
                        <a:pt x="2" y="64"/>
                      </a:lnTo>
                      <a:lnTo>
                        <a:pt x="3" y="64"/>
                      </a:lnTo>
                      <a:lnTo>
                        <a:pt x="3" y="67"/>
                      </a:lnTo>
                      <a:lnTo>
                        <a:pt x="2" y="67"/>
                      </a:lnTo>
                      <a:lnTo>
                        <a:pt x="1" y="67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close/>
                      <a:moveTo>
                        <a:pt x="239" y="58"/>
                      </a:moveTo>
                      <a:lnTo>
                        <a:pt x="240" y="59"/>
                      </a:lnTo>
                      <a:lnTo>
                        <a:pt x="240" y="59"/>
                      </a:lnTo>
                      <a:lnTo>
                        <a:pt x="240" y="60"/>
                      </a:lnTo>
                      <a:lnTo>
                        <a:pt x="240" y="60"/>
                      </a:lnTo>
                      <a:lnTo>
                        <a:pt x="240" y="60"/>
                      </a:lnTo>
                      <a:lnTo>
                        <a:pt x="240" y="60"/>
                      </a:lnTo>
                      <a:lnTo>
                        <a:pt x="239" y="60"/>
                      </a:lnTo>
                      <a:lnTo>
                        <a:pt x="239" y="58"/>
                      </a:lnTo>
                      <a:close/>
                      <a:moveTo>
                        <a:pt x="1847" y="56"/>
                      </a:moveTo>
                      <a:lnTo>
                        <a:pt x="1848" y="56"/>
                      </a:lnTo>
                      <a:lnTo>
                        <a:pt x="1851" y="58"/>
                      </a:lnTo>
                      <a:lnTo>
                        <a:pt x="1852" y="60"/>
                      </a:lnTo>
                      <a:lnTo>
                        <a:pt x="1853" y="63"/>
                      </a:lnTo>
                      <a:lnTo>
                        <a:pt x="1853" y="66"/>
                      </a:lnTo>
                      <a:lnTo>
                        <a:pt x="1855" y="69"/>
                      </a:lnTo>
                      <a:lnTo>
                        <a:pt x="1852" y="69"/>
                      </a:lnTo>
                      <a:lnTo>
                        <a:pt x="1852" y="69"/>
                      </a:lnTo>
                      <a:lnTo>
                        <a:pt x="1851" y="68"/>
                      </a:lnTo>
                      <a:lnTo>
                        <a:pt x="1852" y="67"/>
                      </a:lnTo>
                      <a:lnTo>
                        <a:pt x="1852" y="66"/>
                      </a:lnTo>
                      <a:lnTo>
                        <a:pt x="1852" y="66"/>
                      </a:lnTo>
                      <a:lnTo>
                        <a:pt x="1852" y="64"/>
                      </a:lnTo>
                      <a:lnTo>
                        <a:pt x="1849" y="64"/>
                      </a:lnTo>
                      <a:lnTo>
                        <a:pt x="1849" y="64"/>
                      </a:lnTo>
                      <a:lnTo>
                        <a:pt x="1848" y="64"/>
                      </a:lnTo>
                      <a:lnTo>
                        <a:pt x="1847" y="60"/>
                      </a:lnTo>
                      <a:lnTo>
                        <a:pt x="1845" y="60"/>
                      </a:lnTo>
                      <a:lnTo>
                        <a:pt x="1845" y="59"/>
                      </a:lnTo>
                      <a:lnTo>
                        <a:pt x="1843" y="58"/>
                      </a:lnTo>
                      <a:lnTo>
                        <a:pt x="1843" y="56"/>
                      </a:lnTo>
                      <a:lnTo>
                        <a:pt x="1845" y="56"/>
                      </a:lnTo>
                      <a:lnTo>
                        <a:pt x="1847" y="56"/>
                      </a:lnTo>
                      <a:close/>
                      <a:moveTo>
                        <a:pt x="1606" y="55"/>
                      </a:moveTo>
                      <a:lnTo>
                        <a:pt x="1606" y="55"/>
                      </a:lnTo>
                      <a:lnTo>
                        <a:pt x="1606" y="56"/>
                      </a:lnTo>
                      <a:lnTo>
                        <a:pt x="1606" y="58"/>
                      </a:lnTo>
                      <a:lnTo>
                        <a:pt x="1606" y="58"/>
                      </a:lnTo>
                      <a:lnTo>
                        <a:pt x="1604" y="58"/>
                      </a:lnTo>
                      <a:lnTo>
                        <a:pt x="1604" y="56"/>
                      </a:lnTo>
                      <a:lnTo>
                        <a:pt x="1606" y="55"/>
                      </a:lnTo>
                      <a:close/>
                      <a:moveTo>
                        <a:pt x="1878" y="52"/>
                      </a:moveTo>
                      <a:lnTo>
                        <a:pt x="1879" y="52"/>
                      </a:lnTo>
                      <a:lnTo>
                        <a:pt x="1879" y="54"/>
                      </a:lnTo>
                      <a:lnTo>
                        <a:pt x="1881" y="55"/>
                      </a:lnTo>
                      <a:lnTo>
                        <a:pt x="1878" y="55"/>
                      </a:lnTo>
                      <a:lnTo>
                        <a:pt x="1878" y="52"/>
                      </a:lnTo>
                      <a:close/>
                      <a:moveTo>
                        <a:pt x="227" y="42"/>
                      </a:moveTo>
                      <a:lnTo>
                        <a:pt x="230" y="42"/>
                      </a:lnTo>
                      <a:lnTo>
                        <a:pt x="230" y="43"/>
                      </a:lnTo>
                      <a:lnTo>
                        <a:pt x="231" y="45"/>
                      </a:lnTo>
                      <a:lnTo>
                        <a:pt x="231" y="46"/>
                      </a:lnTo>
                      <a:lnTo>
                        <a:pt x="229" y="46"/>
                      </a:lnTo>
                      <a:lnTo>
                        <a:pt x="229" y="45"/>
                      </a:lnTo>
                      <a:lnTo>
                        <a:pt x="227" y="42"/>
                      </a:lnTo>
                      <a:close/>
                      <a:moveTo>
                        <a:pt x="223" y="33"/>
                      </a:moveTo>
                      <a:lnTo>
                        <a:pt x="225" y="33"/>
                      </a:lnTo>
                      <a:lnTo>
                        <a:pt x="225" y="35"/>
                      </a:lnTo>
                      <a:lnTo>
                        <a:pt x="225" y="35"/>
                      </a:lnTo>
                      <a:lnTo>
                        <a:pt x="226" y="35"/>
                      </a:lnTo>
                      <a:lnTo>
                        <a:pt x="226" y="37"/>
                      </a:lnTo>
                      <a:lnTo>
                        <a:pt x="225" y="37"/>
                      </a:lnTo>
                      <a:lnTo>
                        <a:pt x="223" y="33"/>
                      </a:lnTo>
                      <a:close/>
                      <a:moveTo>
                        <a:pt x="222" y="25"/>
                      </a:moveTo>
                      <a:lnTo>
                        <a:pt x="226" y="25"/>
                      </a:lnTo>
                      <a:lnTo>
                        <a:pt x="226" y="26"/>
                      </a:lnTo>
                      <a:lnTo>
                        <a:pt x="225" y="26"/>
                      </a:lnTo>
                      <a:lnTo>
                        <a:pt x="223" y="28"/>
                      </a:lnTo>
                      <a:lnTo>
                        <a:pt x="222" y="28"/>
                      </a:lnTo>
                      <a:lnTo>
                        <a:pt x="221" y="25"/>
                      </a:lnTo>
                      <a:lnTo>
                        <a:pt x="222" y="25"/>
                      </a:lnTo>
                      <a:lnTo>
                        <a:pt x="222" y="25"/>
                      </a:lnTo>
                      <a:close/>
                      <a:moveTo>
                        <a:pt x="1851" y="0"/>
                      </a:moveTo>
                      <a:lnTo>
                        <a:pt x="1852" y="3"/>
                      </a:lnTo>
                      <a:lnTo>
                        <a:pt x="1853" y="4"/>
                      </a:lnTo>
                      <a:lnTo>
                        <a:pt x="1856" y="4"/>
                      </a:lnTo>
                      <a:lnTo>
                        <a:pt x="1857" y="4"/>
                      </a:lnTo>
                      <a:lnTo>
                        <a:pt x="1857" y="4"/>
                      </a:lnTo>
                      <a:lnTo>
                        <a:pt x="1857" y="4"/>
                      </a:lnTo>
                      <a:lnTo>
                        <a:pt x="1858" y="3"/>
                      </a:lnTo>
                      <a:lnTo>
                        <a:pt x="1858" y="1"/>
                      </a:lnTo>
                      <a:lnTo>
                        <a:pt x="1860" y="1"/>
                      </a:lnTo>
                      <a:lnTo>
                        <a:pt x="1861" y="3"/>
                      </a:lnTo>
                      <a:lnTo>
                        <a:pt x="1860" y="3"/>
                      </a:lnTo>
                      <a:lnTo>
                        <a:pt x="1860" y="4"/>
                      </a:lnTo>
                      <a:lnTo>
                        <a:pt x="1860" y="4"/>
                      </a:lnTo>
                      <a:lnTo>
                        <a:pt x="1860" y="8"/>
                      </a:lnTo>
                      <a:lnTo>
                        <a:pt x="1860" y="8"/>
                      </a:lnTo>
                      <a:lnTo>
                        <a:pt x="1858" y="8"/>
                      </a:lnTo>
                      <a:lnTo>
                        <a:pt x="1858" y="9"/>
                      </a:lnTo>
                      <a:lnTo>
                        <a:pt x="1860" y="9"/>
                      </a:lnTo>
                      <a:lnTo>
                        <a:pt x="1860" y="12"/>
                      </a:lnTo>
                      <a:lnTo>
                        <a:pt x="1862" y="13"/>
                      </a:lnTo>
                      <a:lnTo>
                        <a:pt x="1862" y="17"/>
                      </a:lnTo>
                      <a:lnTo>
                        <a:pt x="1862" y="17"/>
                      </a:lnTo>
                      <a:lnTo>
                        <a:pt x="1862" y="18"/>
                      </a:lnTo>
                      <a:lnTo>
                        <a:pt x="1864" y="20"/>
                      </a:lnTo>
                      <a:lnTo>
                        <a:pt x="1862" y="21"/>
                      </a:lnTo>
                      <a:lnTo>
                        <a:pt x="1862" y="22"/>
                      </a:lnTo>
                      <a:lnTo>
                        <a:pt x="1858" y="22"/>
                      </a:lnTo>
                      <a:lnTo>
                        <a:pt x="1858" y="25"/>
                      </a:lnTo>
                      <a:lnTo>
                        <a:pt x="1858" y="25"/>
                      </a:lnTo>
                      <a:lnTo>
                        <a:pt x="1858" y="25"/>
                      </a:lnTo>
                      <a:lnTo>
                        <a:pt x="1858" y="26"/>
                      </a:lnTo>
                      <a:lnTo>
                        <a:pt x="1858" y="26"/>
                      </a:lnTo>
                      <a:lnTo>
                        <a:pt x="1857" y="29"/>
                      </a:lnTo>
                      <a:lnTo>
                        <a:pt x="1855" y="30"/>
                      </a:lnTo>
                      <a:lnTo>
                        <a:pt x="1853" y="37"/>
                      </a:lnTo>
                      <a:lnTo>
                        <a:pt x="1855" y="37"/>
                      </a:lnTo>
                      <a:lnTo>
                        <a:pt x="1855" y="37"/>
                      </a:lnTo>
                      <a:lnTo>
                        <a:pt x="1855" y="38"/>
                      </a:lnTo>
                      <a:lnTo>
                        <a:pt x="1853" y="39"/>
                      </a:lnTo>
                      <a:lnTo>
                        <a:pt x="1853" y="41"/>
                      </a:lnTo>
                      <a:lnTo>
                        <a:pt x="1853" y="42"/>
                      </a:lnTo>
                      <a:lnTo>
                        <a:pt x="1855" y="43"/>
                      </a:lnTo>
                      <a:lnTo>
                        <a:pt x="1855" y="47"/>
                      </a:lnTo>
                      <a:lnTo>
                        <a:pt x="1855" y="47"/>
                      </a:lnTo>
                      <a:lnTo>
                        <a:pt x="1855" y="49"/>
                      </a:lnTo>
                      <a:lnTo>
                        <a:pt x="1856" y="49"/>
                      </a:lnTo>
                      <a:lnTo>
                        <a:pt x="1856" y="49"/>
                      </a:lnTo>
                      <a:lnTo>
                        <a:pt x="1858" y="50"/>
                      </a:lnTo>
                      <a:lnTo>
                        <a:pt x="1858" y="49"/>
                      </a:lnTo>
                      <a:lnTo>
                        <a:pt x="1860" y="49"/>
                      </a:lnTo>
                      <a:lnTo>
                        <a:pt x="1861" y="47"/>
                      </a:lnTo>
                      <a:lnTo>
                        <a:pt x="1865" y="47"/>
                      </a:lnTo>
                      <a:lnTo>
                        <a:pt x="1866" y="46"/>
                      </a:lnTo>
                      <a:lnTo>
                        <a:pt x="1866" y="46"/>
                      </a:lnTo>
                      <a:lnTo>
                        <a:pt x="1866" y="46"/>
                      </a:lnTo>
                      <a:lnTo>
                        <a:pt x="1866" y="47"/>
                      </a:lnTo>
                      <a:lnTo>
                        <a:pt x="1868" y="47"/>
                      </a:lnTo>
                      <a:lnTo>
                        <a:pt x="1868" y="49"/>
                      </a:lnTo>
                      <a:lnTo>
                        <a:pt x="1868" y="49"/>
                      </a:lnTo>
                      <a:lnTo>
                        <a:pt x="1868" y="51"/>
                      </a:lnTo>
                      <a:lnTo>
                        <a:pt x="1869" y="51"/>
                      </a:lnTo>
                      <a:lnTo>
                        <a:pt x="1870" y="49"/>
                      </a:lnTo>
                      <a:lnTo>
                        <a:pt x="1872" y="49"/>
                      </a:lnTo>
                      <a:lnTo>
                        <a:pt x="1873" y="50"/>
                      </a:lnTo>
                      <a:lnTo>
                        <a:pt x="1874" y="51"/>
                      </a:lnTo>
                      <a:lnTo>
                        <a:pt x="1874" y="54"/>
                      </a:lnTo>
                      <a:lnTo>
                        <a:pt x="1874" y="55"/>
                      </a:lnTo>
                      <a:lnTo>
                        <a:pt x="1874" y="56"/>
                      </a:lnTo>
                      <a:lnTo>
                        <a:pt x="1874" y="58"/>
                      </a:lnTo>
                      <a:lnTo>
                        <a:pt x="1877" y="59"/>
                      </a:lnTo>
                      <a:lnTo>
                        <a:pt x="1877" y="60"/>
                      </a:lnTo>
                      <a:lnTo>
                        <a:pt x="1877" y="62"/>
                      </a:lnTo>
                      <a:lnTo>
                        <a:pt x="1877" y="62"/>
                      </a:lnTo>
                      <a:lnTo>
                        <a:pt x="1877" y="64"/>
                      </a:lnTo>
                      <a:lnTo>
                        <a:pt x="1874" y="64"/>
                      </a:lnTo>
                      <a:lnTo>
                        <a:pt x="1874" y="63"/>
                      </a:lnTo>
                      <a:lnTo>
                        <a:pt x="1873" y="62"/>
                      </a:lnTo>
                      <a:lnTo>
                        <a:pt x="1873" y="62"/>
                      </a:lnTo>
                      <a:lnTo>
                        <a:pt x="1872" y="60"/>
                      </a:lnTo>
                      <a:lnTo>
                        <a:pt x="1872" y="62"/>
                      </a:lnTo>
                      <a:lnTo>
                        <a:pt x="1872" y="62"/>
                      </a:lnTo>
                      <a:lnTo>
                        <a:pt x="1870" y="60"/>
                      </a:lnTo>
                      <a:lnTo>
                        <a:pt x="1869" y="58"/>
                      </a:lnTo>
                      <a:lnTo>
                        <a:pt x="1869" y="58"/>
                      </a:lnTo>
                      <a:lnTo>
                        <a:pt x="1868" y="56"/>
                      </a:lnTo>
                      <a:lnTo>
                        <a:pt x="1866" y="55"/>
                      </a:lnTo>
                      <a:lnTo>
                        <a:pt x="1866" y="52"/>
                      </a:lnTo>
                      <a:lnTo>
                        <a:pt x="1864" y="52"/>
                      </a:lnTo>
                      <a:lnTo>
                        <a:pt x="1864" y="55"/>
                      </a:lnTo>
                      <a:lnTo>
                        <a:pt x="1865" y="55"/>
                      </a:lnTo>
                      <a:lnTo>
                        <a:pt x="1865" y="58"/>
                      </a:lnTo>
                      <a:lnTo>
                        <a:pt x="1865" y="58"/>
                      </a:lnTo>
                      <a:lnTo>
                        <a:pt x="1864" y="58"/>
                      </a:lnTo>
                      <a:lnTo>
                        <a:pt x="1864" y="58"/>
                      </a:lnTo>
                      <a:lnTo>
                        <a:pt x="1864" y="58"/>
                      </a:lnTo>
                      <a:lnTo>
                        <a:pt x="1862" y="54"/>
                      </a:lnTo>
                      <a:lnTo>
                        <a:pt x="1860" y="54"/>
                      </a:lnTo>
                      <a:lnTo>
                        <a:pt x="1858" y="52"/>
                      </a:lnTo>
                      <a:lnTo>
                        <a:pt x="1856" y="52"/>
                      </a:lnTo>
                      <a:lnTo>
                        <a:pt x="1855" y="52"/>
                      </a:lnTo>
                      <a:lnTo>
                        <a:pt x="1855" y="55"/>
                      </a:lnTo>
                      <a:lnTo>
                        <a:pt x="1851" y="56"/>
                      </a:lnTo>
                      <a:lnTo>
                        <a:pt x="1851" y="55"/>
                      </a:lnTo>
                      <a:lnTo>
                        <a:pt x="1849" y="55"/>
                      </a:lnTo>
                      <a:lnTo>
                        <a:pt x="1849" y="54"/>
                      </a:lnTo>
                      <a:lnTo>
                        <a:pt x="1849" y="52"/>
                      </a:lnTo>
                      <a:lnTo>
                        <a:pt x="1847" y="52"/>
                      </a:lnTo>
                      <a:lnTo>
                        <a:pt x="1847" y="50"/>
                      </a:lnTo>
                      <a:lnTo>
                        <a:pt x="1845" y="50"/>
                      </a:lnTo>
                      <a:lnTo>
                        <a:pt x="1847" y="47"/>
                      </a:lnTo>
                      <a:lnTo>
                        <a:pt x="1847" y="46"/>
                      </a:lnTo>
                      <a:lnTo>
                        <a:pt x="1848" y="45"/>
                      </a:lnTo>
                      <a:lnTo>
                        <a:pt x="1848" y="42"/>
                      </a:lnTo>
                      <a:lnTo>
                        <a:pt x="1845" y="42"/>
                      </a:lnTo>
                      <a:lnTo>
                        <a:pt x="1845" y="43"/>
                      </a:lnTo>
                      <a:lnTo>
                        <a:pt x="1845" y="45"/>
                      </a:lnTo>
                      <a:lnTo>
                        <a:pt x="1844" y="43"/>
                      </a:lnTo>
                      <a:lnTo>
                        <a:pt x="1844" y="43"/>
                      </a:lnTo>
                      <a:lnTo>
                        <a:pt x="1843" y="42"/>
                      </a:lnTo>
                      <a:lnTo>
                        <a:pt x="1841" y="42"/>
                      </a:lnTo>
                      <a:lnTo>
                        <a:pt x="1841" y="41"/>
                      </a:lnTo>
                      <a:lnTo>
                        <a:pt x="1841" y="39"/>
                      </a:lnTo>
                      <a:lnTo>
                        <a:pt x="1840" y="39"/>
                      </a:lnTo>
                      <a:lnTo>
                        <a:pt x="1840" y="34"/>
                      </a:lnTo>
                      <a:lnTo>
                        <a:pt x="1840" y="34"/>
                      </a:lnTo>
                      <a:lnTo>
                        <a:pt x="1840" y="33"/>
                      </a:lnTo>
                      <a:lnTo>
                        <a:pt x="1839" y="32"/>
                      </a:lnTo>
                      <a:lnTo>
                        <a:pt x="1837" y="28"/>
                      </a:lnTo>
                      <a:lnTo>
                        <a:pt x="1839" y="28"/>
                      </a:lnTo>
                      <a:lnTo>
                        <a:pt x="1839" y="28"/>
                      </a:lnTo>
                      <a:lnTo>
                        <a:pt x="1840" y="28"/>
                      </a:lnTo>
                      <a:lnTo>
                        <a:pt x="1841" y="29"/>
                      </a:lnTo>
                      <a:lnTo>
                        <a:pt x="1843" y="29"/>
                      </a:lnTo>
                      <a:lnTo>
                        <a:pt x="1844" y="28"/>
                      </a:lnTo>
                      <a:lnTo>
                        <a:pt x="1844" y="25"/>
                      </a:lnTo>
                      <a:lnTo>
                        <a:pt x="1843" y="25"/>
                      </a:lnTo>
                      <a:lnTo>
                        <a:pt x="1843" y="24"/>
                      </a:lnTo>
                      <a:lnTo>
                        <a:pt x="1844" y="22"/>
                      </a:lnTo>
                      <a:lnTo>
                        <a:pt x="1845" y="21"/>
                      </a:lnTo>
                      <a:lnTo>
                        <a:pt x="1845" y="20"/>
                      </a:lnTo>
                      <a:lnTo>
                        <a:pt x="1845" y="18"/>
                      </a:lnTo>
                      <a:lnTo>
                        <a:pt x="1844" y="18"/>
                      </a:lnTo>
                      <a:lnTo>
                        <a:pt x="1844" y="16"/>
                      </a:lnTo>
                      <a:lnTo>
                        <a:pt x="1844" y="16"/>
                      </a:lnTo>
                      <a:lnTo>
                        <a:pt x="1844" y="12"/>
                      </a:lnTo>
                      <a:lnTo>
                        <a:pt x="1845" y="12"/>
                      </a:lnTo>
                      <a:lnTo>
                        <a:pt x="1845" y="9"/>
                      </a:lnTo>
                      <a:lnTo>
                        <a:pt x="1845" y="9"/>
                      </a:lnTo>
                      <a:lnTo>
                        <a:pt x="1845" y="8"/>
                      </a:lnTo>
                      <a:lnTo>
                        <a:pt x="1847" y="8"/>
                      </a:lnTo>
                      <a:lnTo>
                        <a:pt x="1847" y="7"/>
                      </a:lnTo>
                      <a:lnTo>
                        <a:pt x="1847" y="7"/>
                      </a:lnTo>
                      <a:lnTo>
                        <a:pt x="1845" y="5"/>
                      </a:lnTo>
                      <a:lnTo>
                        <a:pt x="1845" y="5"/>
                      </a:lnTo>
                      <a:lnTo>
                        <a:pt x="1847" y="5"/>
                      </a:lnTo>
                      <a:lnTo>
                        <a:pt x="1847" y="1"/>
                      </a:lnTo>
                      <a:lnTo>
                        <a:pt x="1848" y="1"/>
                      </a:lnTo>
                      <a:lnTo>
                        <a:pt x="1849" y="1"/>
                      </a:lnTo>
                      <a:lnTo>
                        <a:pt x="18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22">
                  <a:extLst>
                    <a:ext uri="{FF2B5EF4-FFF2-40B4-BE49-F238E27FC236}">
                      <a16:creationId xmlns:a16="http://schemas.microsoft.com/office/drawing/2014/main" id="{EDA81C44-C155-4CE1-9B18-357CA52699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19575" y="1995942"/>
                  <a:ext cx="3730625" cy="574675"/>
                </a:xfrm>
                <a:custGeom>
                  <a:avLst/>
                  <a:gdLst>
                    <a:gd name="T0" fmla="*/ 321 w 2350"/>
                    <a:gd name="T1" fmla="*/ 358 h 362"/>
                    <a:gd name="T2" fmla="*/ 1990 w 2350"/>
                    <a:gd name="T3" fmla="*/ 362 h 362"/>
                    <a:gd name="T4" fmla="*/ 381 w 2350"/>
                    <a:gd name="T5" fmla="*/ 338 h 362"/>
                    <a:gd name="T6" fmla="*/ 377 w 2350"/>
                    <a:gd name="T7" fmla="*/ 354 h 362"/>
                    <a:gd name="T8" fmla="*/ 361 w 2350"/>
                    <a:gd name="T9" fmla="*/ 350 h 362"/>
                    <a:gd name="T10" fmla="*/ 356 w 2350"/>
                    <a:gd name="T11" fmla="*/ 322 h 362"/>
                    <a:gd name="T12" fmla="*/ 297 w 2350"/>
                    <a:gd name="T13" fmla="*/ 303 h 362"/>
                    <a:gd name="T14" fmla="*/ 335 w 2350"/>
                    <a:gd name="T15" fmla="*/ 325 h 362"/>
                    <a:gd name="T16" fmla="*/ 310 w 2350"/>
                    <a:gd name="T17" fmla="*/ 322 h 362"/>
                    <a:gd name="T18" fmla="*/ 256 w 2350"/>
                    <a:gd name="T19" fmla="*/ 311 h 362"/>
                    <a:gd name="T20" fmla="*/ 2094 w 2350"/>
                    <a:gd name="T21" fmla="*/ 294 h 362"/>
                    <a:gd name="T22" fmla="*/ 2093 w 2350"/>
                    <a:gd name="T23" fmla="*/ 279 h 362"/>
                    <a:gd name="T24" fmla="*/ 2160 w 2350"/>
                    <a:gd name="T25" fmla="*/ 246 h 362"/>
                    <a:gd name="T26" fmla="*/ 855 w 2350"/>
                    <a:gd name="T27" fmla="*/ 245 h 362"/>
                    <a:gd name="T28" fmla="*/ 2177 w 2350"/>
                    <a:gd name="T29" fmla="*/ 223 h 362"/>
                    <a:gd name="T30" fmla="*/ 2182 w 2350"/>
                    <a:gd name="T31" fmla="*/ 193 h 362"/>
                    <a:gd name="T32" fmla="*/ 2169 w 2350"/>
                    <a:gd name="T33" fmla="*/ 204 h 362"/>
                    <a:gd name="T34" fmla="*/ 2172 w 2350"/>
                    <a:gd name="T35" fmla="*/ 187 h 362"/>
                    <a:gd name="T36" fmla="*/ 2189 w 2350"/>
                    <a:gd name="T37" fmla="*/ 189 h 362"/>
                    <a:gd name="T38" fmla="*/ 2198 w 2350"/>
                    <a:gd name="T39" fmla="*/ 174 h 362"/>
                    <a:gd name="T40" fmla="*/ 1242 w 2350"/>
                    <a:gd name="T41" fmla="*/ 174 h 362"/>
                    <a:gd name="T42" fmla="*/ 1310 w 2350"/>
                    <a:gd name="T43" fmla="*/ 176 h 362"/>
                    <a:gd name="T44" fmla="*/ 1245 w 2350"/>
                    <a:gd name="T45" fmla="*/ 152 h 362"/>
                    <a:gd name="T46" fmla="*/ 334 w 2350"/>
                    <a:gd name="T47" fmla="*/ 136 h 362"/>
                    <a:gd name="T48" fmla="*/ 1126 w 2350"/>
                    <a:gd name="T49" fmla="*/ 143 h 362"/>
                    <a:gd name="T50" fmla="*/ 1249 w 2350"/>
                    <a:gd name="T51" fmla="*/ 126 h 362"/>
                    <a:gd name="T52" fmla="*/ 1189 w 2350"/>
                    <a:gd name="T53" fmla="*/ 118 h 362"/>
                    <a:gd name="T54" fmla="*/ 1055 w 2350"/>
                    <a:gd name="T55" fmla="*/ 115 h 362"/>
                    <a:gd name="T56" fmla="*/ 1085 w 2350"/>
                    <a:gd name="T57" fmla="*/ 110 h 362"/>
                    <a:gd name="T58" fmla="*/ 2272 w 2350"/>
                    <a:gd name="T59" fmla="*/ 123 h 362"/>
                    <a:gd name="T60" fmla="*/ 2262 w 2350"/>
                    <a:gd name="T61" fmla="*/ 168 h 362"/>
                    <a:gd name="T62" fmla="*/ 2248 w 2350"/>
                    <a:gd name="T63" fmla="*/ 180 h 362"/>
                    <a:gd name="T64" fmla="*/ 2217 w 2350"/>
                    <a:gd name="T65" fmla="*/ 190 h 362"/>
                    <a:gd name="T66" fmla="*/ 2193 w 2350"/>
                    <a:gd name="T67" fmla="*/ 181 h 362"/>
                    <a:gd name="T68" fmla="*/ 2207 w 2350"/>
                    <a:gd name="T69" fmla="*/ 167 h 362"/>
                    <a:gd name="T70" fmla="*/ 2229 w 2350"/>
                    <a:gd name="T71" fmla="*/ 153 h 362"/>
                    <a:gd name="T72" fmla="*/ 2254 w 2350"/>
                    <a:gd name="T73" fmla="*/ 115 h 362"/>
                    <a:gd name="T74" fmla="*/ 355 w 2350"/>
                    <a:gd name="T75" fmla="*/ 100 h 362"/>
                    <a:gd name="T76" fmla="*/ 3 w 2350"/>
                    <a:gd name="T77" fmla="*/ 93 h 362"/>
                    <a:gd name="T78" fmla="*/ 2320 w 2350"/>
                    <a:gd name="T79" fmla="*/ 71 h 362"/>
                    <a:gd name="T80" fmla="*/ 328 w 2350"/>
                    <a:gd name="T81" fmla="*/ 67 h 362"/>
                    <a:gd name="T82" fmla="*/ 279 w 2350"/>
                    <a:gd name="T83" fmla="*/ 92 h 362"/>
                    <a:gd name="T84" fmla="*/ 276 w 2350"/>
                    <a:gd name="T85" fmla="*/ 84 h 362"/>
                    <a:gd name="T86" fmla="*/ 317 w 2350"/>
                    <a:gd name="T87" fmla="*/ 66 h 362"/>
                    <a:gd name="T88" fmla="*/ 298 w 2350"/>
                    <a:gd name="T89" fmla="*/ 58 h 362"/>
                    <a:gd name="T90" fmla="*/ 2321 w 2350"/>
                    <a:gd name="T91" fmla="*/ 60 h 362"/>
                    <a:gd name="T92" fmla="*/ 2282 w 2350"/>
                    <a:gd name="T93" fmla="*/ 59 h 362"/>
                    <a:gd name="T94" fmla="*/ 2288 w 2350"/>
                    <a:gd name="T95" fmla="*/ 80 h 362"/>
                    <a:gd name="T96" fmla="*/ 2259 w 2350"/>
                    <a:gd name="T97" fmla="*/ 95 h 362"/>
                    <a:gd name="T98" fmla="*/ 347 w 2350"/>
                    <a:gd name="T99" fmla="*/ 43 h 362"/>
                    <a:gd name="T100" fmla="*/ 279 w 2350"/>
                    <a:gd name="T101" fmla="*/ 45 h 362"/>
                    <a:gd name="T102" fmla="*/ 264 w 2350"/>
                    <a:gd name="T103" fmla="*/ 38 h 362"/>
                    <a:gd name="T104" fmla="*/ 241 w 2350"/>
                    <a:gd name="T105" fmla="*/ 11 h 362"/>
                    <a:gd name="T106" fmla="*/ 283 w 2350"/>
                    <a:gd name="T107" fmla="*/ 38 h 362"/>
                    <a:gd name="T108" fmla="*/ 287 w 2350"/>
                    <a:gd name="T109" fmla="*/ 54 h 362"/>
                    <a:gd name="T110" fmla="*/ 264 w 2350"/>
                    <a:gd name="T111" fmla="*/ 55 h 362"/>
                    <a:gd name="T112" fmla="*/ 239 w 2350"/>
                    <a:gd name="T113" fmla="*/ 55 h 362"/>
                    <a:gd name="T114" fmla="*/ 225 w 2350"/>
                    <a:gd name="T115" fmla="*/ 67 h 362"/>
                    <a:gd name="T116" fmla="*/ 243 w 2350"/>
                    <a:gd name="T117" fmla="*/ 38 h 362"/>
                    <a:gd name="T118" fmla="*/ 219 w 2350"/>
                    <a:gd name="T119" fmla="*/ 26 h 362"/>
                    <a:gd name="T120" fmla="*/ 188 w 2350"/>
                    <a:gd name="T121" fmla="*/ 26 h 362"/>
                    <a:gd name="T122" fmla="*/ 221 w 2350"/>
                    <a:gd name="T123" fmla="*/ 6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50" h="362">
                      <a:moveTo>
                        <a:pt x="419" y="350"/>
                      </a:moveTo>
                      <a:lnTo>
                        <a:pt x="419" y="350"/>
                      </a:lnTo>
                      <a:lnTo>
                        <a:pt x="419" y="351"/>
                      </a:lnTo>
                      <a:lnTo>
                        <a:pt x="423" y="350"/>
                      </a:lnTo>
                      <a:lnTo>
                        <a:pt x="423" y="351"/>
                      </a:lnTo>
                      <a:lnTo>
                        <a:pt x="425" y="351"/>
                      </a:lnTo>
                      <a:lnTo>
                        <a:pt x="425" y="352"/>
                      </a:lnTo>
                      <a:lnTo>
                        <a:pt x="424" y="354"/>
                      </a:lnTo>
                      <a:lnTo>
                        <a:pt x="423" y="355"/>
                      </a:lnTo>
                      <a:lnTo>
                        <a:pt x="421" y="356"/>
                      </a:lnTo>
                      <a:lnTo>
                        <a:pt x="419" y="356"/>
                      </a:lnTo>
                      <a:lnTo>
                        <a:pt x="419" y="355"/>
                      </a:lnTo>
                      <a:lnTo>
                        <a:pt x="415" y="355"/>
                      </a:lnTo>
                      <a:lnTo>
                        <a:pt x="414" y="354"/>
                      </a:lnTo>
                      <a:lnTo>
                        <a:pt x="414" y="352"/>
                      </a:lnTo>
                      <a:lnTo>
                        <a:pt x="412" y="351"/>
                      </a:lnTo>
                      <a:lnTo>
                        <a:pt x="415" y="351"/>
                      </a:lnTo>
                      <a:lnTo>
                        <a:pt x="419" y="350"/>
                      </a:lnTo>
                      <a:close/>
                      <a:moveTo>
                        <a:pt x="317" y="347"/>
                      </a:moveTo>
                      <a:lnTo>
                        <a:pt x="318" y="348"/>
                      </a:lnTo>
                      <a:lnTo>
                        <a:pt x="318" y="348"/>
                      </a:lnTo>
                      <a:lnTo>
                        <a:pt x="318" y="348"/>
                      </a:lnTo>
                      <a:lnTo>
                        <a:pt x="318" y="350"/>
                      </a:lnTo>
                      <a:lnTo>
                        <a:pt x="325" y="350"/>
                      </a:lnTo>
                      <a:lnTo>
                        <a:pt x="326" y="351"/>
                      </a:lnTo>
                      <a:lnTo>
                        <a:pt x="327" y="352"/>
                      </a:lnTo>
                      <a:lnTo>
                        <a:pt x="328" y="352"/>
                      </a:lnTo>
                      <a:lnTo>
                        <a:pt x="330" y="355"/>
                      </a:lnTo>
                      <a:lnTo>
                        <a:pt x="328" y="355"/>
                      </a:lnTo>
                      <a:lnTo>
                        <a:pt x="328" y="355"/>
                      </a:lnTo>
                      <a:lnTo>
                        <a:pt x="325" y="355"/>
                      </a:lnTo>
                      <a:lnTo>
                        <a:pt x="323" y="358"/>
                      </a:lnTo>
                      <a:lnTo>
                        <a:pt x="322" y="358"/>
                      </a:lnTo>
                      <a:lnTo>
                        <a:pt x="321" y="358"/>
                      </a:lnTo>
                      <a:lnTo>
                        <a:pt x="321" y="356"/>
                      </a:lnTo>
                      <a:lnTo>
                        <a:pt x="315" y="356"/>
                      </a:lnTo>
                      <a:lnTo>
                        <a:pt x="315" y="355"/>
                      </a:lnTo>
                      <a:lnTo>
                        <a:pt x="314" y="354"/>
                      </a:lnTo>
                      <a:lnTo>
                        <a:pt x="313" y="352"/>
                      </a:lnTo>
                      <a:lnTo>
                        <a:pt x="310" y="352"/>
                      </a:lnTo>
                      <a:lnTo>
                        <a:pt x="310" y="351"/>
                      </a:lnTo>
                      <a:lnTo>
                        <a:pt x="309" y="351"/>
                      </a:lnTo>
                      <a:lnTo>
                        <a:pt x="310" y="350"/>
                      </a:lnTo>
                      <a:lnTo>
                        <a:pt x="311" y="348"/>
                      </a:lnTo>
                      <a:lnTo>
                        <a:pt x="313" y="348"/>
                      </a:lnTo>
                      <a:lnTo>
                        <a:pt x="315" y="348"/>
                      </a:lnTo>
                      <a:lnTo>
                        <a:pt x="317" y="347"/>
                      </a:lnTo>
                      <a:close/>
                      <a:moveTo>
                        <a:pt x="1999" y="341"/>
                      </a:moveTo>
                      <a:lnTo>
                        <a:pt x="1999" y="341"/>
                      </a:lnTo>
                      <a:lnTo>
                        <a:pt x="2000" y="342"/>
                      </a:lnTo>
                      <a:lnTo>
                        <a:pt x="2001" y="346"/>
                      </a:lnTo>
                      <a:lnTo>
                        <a:pt x="2000" y="346"/>
                      </a:lnTo>
                      <a:lnTo>
                        <a:pt x="2000" y="346"/>
                      </a:lnTo>
                      <a:lnTo>
                        <a:pt x="1999" y="347"/>
                      </a:lnTo>
                      <a:lnTo>
                        <a:pt x="1999" y="347"/>
                      </a:lnTo>
                      <a:lnTo>
                        <a:pt x="1999" y="350"/>
                      </a:lnTo>
                      <a:lnTo>
                        <a:pt x="1998" y="350"/>
                      </a:lnTo>
                      <a:lnTo>
                        <a:pt x="1998" y="352"/>
                      </a:lnTo>
                      <a:lnTo>
                        <a:pt x="1996" y="352"/>
                      </a:lnTo>
                      <a:lnTo>
                        <a:pt x="1996" y="354"/>
                      </a:lnTo>
                      <a:lnTo>
                        <a:pt x="1998" y="355"/>
                      </a:lnTo>
                      <a:lnTo>
                        <a:pt x="1996" y="355"/>
                      </a:lnTo>
                      <a:lnTo>
                        <a:pt x="1996" y="355"/>
                      </a:lnTo>
                      <a:lnTo>
                        <a:pt x="1995" y="356"/>
                      </a:lnTo>
                      <a:lnTo>
                        <a:pt x="1994" y="356"/>
                      </a:lnTo>
                      <a:lnTo>
                        <a:pt x="1992" y="359"/>
                      </a:lnTo>
                      <a:lnTo>
                        <a:pt x="1990" y="360"/>
                      </a:lnTo>
                      <a:lnTo>
                        <a:pt x="1990" y="362"/>
                      </a:lnTo>
                      <a:lnTo>
                        <a:pt x="1986" y="362"/>
                      </a:lnTo>
                      <a:lnTo>
                        <a:pt x="1986" y="362"/>
                      </a:lnTo>
                      <a:lnTo>
                        <a:pt x="1986" y="362"/>
                      </a:lnTo>
                      <a:lnTo>
                        <a:pt x="1984" y="360"/>
                      </a:lnTo>
                      <a:lnTo>
                        <a:pt x="1982" y="360"/>
                      </a:lnTo>
                      <a:lnTo>
                        <a:pt x="1982" y="359"/>
                      </a:lnTo>
                      <a:lnTo>
                        <a:pt x="1981" y="359"/>
                      </a:lnTo>
                      <a:lnTo>
                        <a:pt x="1979" y="358"/>
                      </a:lnTo>
                      <a:lnTo>
                        <a:pt x="1978" y="356"/>
                      </a:lnTo>
                      <a:lnTo>
                        <a:pt x="1977" y="355"/>
                      </a:lnTo>
                      <a:lnTo>
                        <a:pt x="1977" y="352"/>
                      </a:lnTo>
                      <a:lnTo>
                        <a:pt x="1977" y="350"/>
                      </a:lnTo>
                      <a:lnTo>
                        <a:pt x="1977" y="350"/>
                      </a:lnTo>
                      <a:lnTo>
                        <a:pt x="1977" y="350"/>
                      </a:lnTo>
                      <a:lnTo>
                        <a:pt x="1978" y="348"/>
                      </a:lnTo>
                      <a:lnTo>
                        <a:pt x="1979" y="348"/>
                      </a:lnTo>
                      <a:lnTo>
                        <a:pt x="1981" y="347"/>
                      </a:lnTo>
                      <a:lnTo>
                        <a:pt x="1983" y="347"/>
                      </a:lnTo>
                      <a:lnTo>
                        <a:pt x="1983" y="346"/>
                      </a:lnTo>
                      <a:lnTo>
                        <a:pt x="1983" y="345"/>
                      </a:lnTo>
                      <a:lnTo>
                        <a:pt x="1983" y="345"/>
                      </a:lnTo>
                      <a:lnTo>
                        <a:pt x="1986" y="343"/>
                      </a:lnTo>
                      <a:lnTo>
                        <a:pt x="1987" y="343"/>
                      </a:lnTo>
                      <a:lnTo>
                        <a:pt x="1987" y="343"/>
                      </a:lnTo>
                      <a:lnTo>
                        <a:pt x="1990" y="343"/>
                      </a:lnTo>
                      <a:lnTo>
                        <a:pt x="1990" y="343"/>
                      </a:lnTo>
                      <a:lnTo>
                        <a:pt x="1992" y="342"/>
                      </a:lnTo>
                      <a:lnTo>
                        <a:pt x="1992" y="342"/>
                      </a:lnTo>
                      <a:lnTo>
                        <a:pt x="1999" y="341"/>
                      </a:lnTo>
                      <a:close/>
                      <a:moveTo>
                        <a:pt x="374" y="335"/>
                      </a:moveTo>
                      <a:lnTo>
                        <a:pt x="374" y="337"/>
                      </a:lnTo>
                      <a:lnTo>
                        <a:pt x="374" y="337"/>
                      </a:lnTo>
                      <a:lnTo>
                        <a:pt x="380" y="337"/>
                      </a:lnTo>
                      <a:lnTo>
                        <a:pt x="381" y="338"/>
                      </a:lnTo>
                      <a:lnTo>
                        <a:pt x="383" y="338"/>
                      </a:lnTo>
                      <a:lnTo>
                        <a:pt x="385" y="339"/>
                      </a:lnTo>
                      <a:lnTo>
                        <a:pt x="386" y="339"/>
                      </a:lnTo>
                      <a:lnTo>
                        <a:pt x="386" y="341"/>
                      </a:lnTo>
                      <a:lnTo>
                        <a:pt x="386" y="341"/>
                      </a:lnTo>
                      <a:lnTo>
                        <a:pt x="387" y="341"/>
                      </a:lnTo>
                      <a:lnTo>
                        <a:pt x="387" y="342"/>
                      </a:lnTo>
                      <a:lnTo>
                        <a:pt x="389" y="342"/>
                      </a:lnTo>
                      <a:lnTo>
                        <a:pt x="390" y="343"/>
                      </a:lnTo>
                      <a:lnTo>
                        <a:pt x="390" y="343"/>
                      </a:lnTo>
                      <a:lnTo>
                        <a:pt x="393" y="343"/>
                      </a:lnTo>
                      <a:lnTo>
                        <a:pt x="395" y="343"/>
                      </a:lnTo>
                      <a:lnTo>
                        <a:pt x="397" y="343"/>
                      </a:lnTo>
                      <a:lnTo>
                        <a:pt x="398" y="345"/>
                      </a:lnTo>
                      <a:lnTo>
                        <a:pt x="399" y="346"/>
                      </a:lnTo>
                      <a:lnTo>
                        <a:pt x="400" y="347"/>
                      </a:lnTo>
                      <a:lnTo>
                        <a:pt x="400" y="350"/>
                      </a:lnTo>
                      <a:lnTo>
                        <a:pt x="399" y="350"/>
                      </a:lnTo>
                      <a:lnTo>
                        <a:pt x="397" y="350"/>
                      </a:lnTo>
                      <a:lnTo>
                        <a:pt x="397" y="350"/>
                      </a:lnTo>
                      <a:lnTo>
                        <a:pt x="395" y="350"/>
                      </a:lnTo>
                      <a:lnTo>
                        <a:pt x="395" y="350"/>
                      </a:lnTo>
                      <a:lnTo>
                        <a:pt x="387" y="350"/>
                      </a:lnTo>
                      <a:lnTo>
                        <a:pt x="387" y="351"/>
                      </a:lnTo>
                      <a:lnTo>
                        <a:pt x="387" y="351"/>
                      </a:lnTo>
                      <a:lnTo>
                        <a:pt x="386" y="352"/>
                      </a:lnTo>
                      <a:lnTo>
                        <a:pt x="385" y="352"/>
                      </a:lnTo>
                      <a:lnTo>
                        <a:pt x="381" y="352"/>
                      </a:lnTo>
                      <a:lnTo>
                        <a:pt x="378" y="351"/>
                      </a:lnTo>
                      <a:lnTo>
                        <a:pt x="376" y="350"/>
                      </a:lnTo>
                      <a:lnTo>
                        <a:pt x="376" y="350"/>
                      </a:lnTo>
                      <a:lnTo>
                        <a:pt x="377" y="350"/>
                      </a:lnTo>
                      <a:lnTo>
                        <a:pt x="377" y="354"/>
                      </a:lnTo>
                      <a:lnTo>
                        <a:pt x="377" y="354"/>
                      </a:lnTo>
                      <a:lnTo>
                        <a:pt x="376" y="355"/>
                      </a:lnTo>
                      <a:lnTo>
                        <a:pt x="376" y="356"/>
                      </a:lnTo>
                      <a:lnTo>
                        <a:pt x="373" y="356"/>
                      </a:lnTo>
                      <a:lnTo>
                        <a:pt x="373" y="356"/>
                      </a:lnTo>
                      <a:lnTo>
                        <a:pt x="373" y="356"/>
                      </a:lnTo>
                      <a:lnTo>
                        <a:pt x="373" y="356"/>
                      </a:lnTo>
                      <a:lnTo>
                        <a:pt x="372" y="356"/>
                      </a:lnTo>
                      <a:lnTo>
                        <a:pt x="372" y="355"/>
                      </a:lnTo>
                      <a:lnTo>
                        <a:pt x="372" y="355"/>
                      </a:lnTo>
                      <a:lnTo>
                        <a:pt x="372" y="355"/>
                      </a:lnTo>
                      <a:lnTo>
                        <a:pt x="372" y="355"/>
                      </a:lnTo>
                      <a:lnTo>
                        <a:pt x="370" y="354"/>
                      </a:lnTo>
                      <a:lnTo>
                        <a:pt x="370" y="352"/>
                      </a:lnTo>
                      <a:lnTo>
                        <a:pt x="356" y="352"/>
                      </a:lnTo>
                      <a:lnTo>
                        <a:pt x="355" y="352"/>
                      </a:lnTo>
                      <a:lnTo>
                        <a:pt x="353" y="352"/>
                      </a:lnTo>
                      <a:lnTo>
                        <a:pt x="351" y="354"/>
                      </a:lnTo>
                      <a:lnTo>
                        <a:pt x="348" y="352"/>
                      </a:lnTo>
                      <a:lnTo>
                        <a:pt x="348" y="352"/>
                      </a:lnTo>
                      <a:lnTo>
                        <a:pt x="347" y="352"/>
                      </a:lnTo>
                      <a:lnTo>
                        <a:pt x="345" y="351"/>
                      </a:lnTo>
                      <a:lnTo>
                        <a:pt x="345" y="350"/>
                      </a:lnTo>
                      <a:lnTo>
                        <a:pt x="345" y="348"/>
                      </a:lnTo>
                      <a:lnTo>
                        <a:pt x="348" y="347"/>
                      </a:lnTo>
                      <a:lnTo>
                        <a:pt x="348" y="347"/>
                      </a:lnTo>
                      <a:lnTo>
                        <a:pt x="348" y="347"/>
                      </a:lnTo>
                      <a:lnTo>
                        <a:pt x="348" y="347"/>
                      </a:lnTo>
                      <a:lnTo>
                        <a:pt x="351" y="347"/>
                      </a:lnTo>
                      <a:lnTo>
                        <a:pt x="352" y="348"/>
                      </a:lnTo>
                      <a:lnTo>
                        <a:pt x="355" y="348"/>
                      </a:lnTo>
                      <a:lnTo>
                        <a:pt x="355" y="348"/>
                      </a:lnTo>
                      <a:lnTo>
                        <a:pt x="360" y="348"/>
                      </a:lnTo>
                      <a:lnTo>
                        <a:pt x="360" y="350"/>
                      </a:lnTo>
                      <a:lnTo>
                        <a:pt x="361" y="350"/>
                      </a:lnTo>
                      <a:lnTo>
                        <a:pt x="361" y="350"/>
                      </a:lnTo>
                      <a:lnTo>
                        <a:pt x="364" y="351"/>
                      </a:lnTo>
                      <a:lnTo>
                        <a:pt x="364" y="350"/>
                      </a:lnTo>
                      <a:lnTo>
                        <a:pt x="365" y="350"/>
                      </a:lnTo>
                      <a:lnTo>
                        <a:pt x="365" y="347"/>
                      </a:lnTo>
                      <a:lnTo>
                        <a:pt x="364" y="347"/>
                      </a:lnTo>
                      <a:lnTo>
                        <a:pt x="364" y="346"/>
                      </a:lnTo>
                      <a:lnTo>
                        <a:pt x="363" y="346"/>
                      </a:lnTo>
                      <a:lnTo>
                        <a:pt x="363" y="345"/>
                      </a:lnTo>
                      <a:lnTo>
                        <a:pt x="361" y="345"/>
                      </a:lnTo>
                      <a:lnTo>
                        <a:pt x="361" y="342"/>
                      </a:lnTo>
                      <a:lnTo>
                        <a:pt x="361" y="341"/>
                      </a:lnTo>
                      <a:lnTo>
                        <a:pt x="363" y="339"/>
                      </a:lnTo>
                      <a:lnTo>
                        <a:pt x="361" y="339"/>
                      </a:lnTo>
                      <a:lnTo>
                        <a:pt x="360" y="338"/>
                      </a:lnTo>
                      <a:lnTo>
                        <a:pt x="359" y="337"/>
                      </a:lnTo>
                      <a:lnTo>
                        <a:pt x="357" y="337"/>
                      </a:lnTo>
                      <a:lnTo>
                        <a:pt x="363" y="337"/>
                      </a:lnTo>
                      <a:lnTo>
                        <a:pt x="364" y="337"/>
                      </a:lnTo>
                      <a:lnTo>
                        <a:pt x="365" y="338"/>
                      </a:lnTo>
                      <a:lnTo>
                        <a:pt x="365" y="338"/>
                      </a:lnTo>
                      <a:lnTo>
                        <a:pt x="365" y="338"/>
                      </a:lnTo>
                      <a:lnTo>
                        <a:pt x="366" y="338"/>
                      </a:lnTo>
                      <a:lnTo>
                        <a:pt x="368" y="338"/>
                      </a:lnTo>
                      <a:lnTo>
                        <a:pt x="369" y="338"/>
                      </a:lnTo>
                      <a:lnTo>
                        <a:pt x="370" y="338"/>
                      </a:lnTo>
                      <a:lnTo>
                        <a:pt x="370" y="338"/>
                      </a:lnTo>
                      <a:lnTo>
                        <a:pt x="372" y="338"/>
                      </a:lnTo>
                      <a:lnTo>
                        <a:pt x="373" y="337"/>
                      </a:lnTo>
                      <a:lnTo>
                        <a:pt x="373" y="337"/>
                      </a:lnTo>
                      <a:lnTo>
                        <a:pt x="374" y="335"/>
                      </a:lnTo>
                      <a:close/>
                      <a:moveTo>
                        <a:pt x="355" y="322"/>
                      </a:moveTo>
                      <a:lnTo>
                        <a:pt x="356" y="322"/>
                      </a:lnTo>
                      <a:lnTo>
                        <a:pt x="356" y="322"/>
                      </a:lnTo>
                      <a:lnTo>
                        <a:pt x="355" y="322"/>
                      </a:lnTo>
                      <a:lnTo>
                        <a:pt x="355" y="322"/>
                      </a:lnTo>
                      <a:lnTo>
                        <a:pt x="355" y="322"/>
                      </a:lnTo>
                      <a:close/>
                      <a:moveTo>
                        <a:pt x="271" y="311"/>
                      </a:moveTo>
                      <a:lnTo>
                        <a:pt x="275" y="312"/>
                      </a:lnTo>
                      <a:lnTo>
                        <a:pt x="273" y="317"/>
                      </a:lnTo>
                      <a:lnTo>
                        <a:pt x="272" y="317"/>
                      </a:lnTo>
                      <a:lnTo>
                        <a:pt x="271" y="317"/>
                      </a:lnTo>
                      <a:lnTo>
                        <a:pt x="268" y="318"/>
                      </a:lnTo>
                      <a:lnTo>
                        <a:pt x="268" y="318"/>
                      </a:lnTo>
                      <a:lnTo>
                        <a:pt x="268" y="317"/>
                      </a:lnTo>
                      <a:lnTo>
                        <a:pt x="270" y="317"/>
                      </a:lnTo>
                      <a:lnTo>
                        <a:pt x="271" y="316"/>
                      </a:lnTo>
                      <a:lnTo>
                        <a:pt x="271" y="313"/>
                      </a:lnTo>
                      <a:lnTo>
                        <a:pt x="270" y="313"/>
                      </a:lnTo>
                      <a:lnTo>
                        <a:pt x="270" y="312"/>
                      </a:lnTo>
                      <a:lnTo>
                        <a:pt x="271" y="311"/>
                      </a:lnTo>
                      <a:close/>
                      <a:moveTo>
                        <a:pt x="271" y="299"/>
                      </a:moveTo>
                      <a:lnTo>
                        <a:pt x="275" y="300"/>
                      </a:lnTo>
                      <a:lnTo>
                        <a:pt x="275" y="300"/>
                      </a:lnTo>
                      <a:lnTo>
                        <a:pt x="275" y="299"/>
                      </a:lnTo>
                      <a:lnTo>
                        <a:pt x="280" y="299"/>
                      </a:lnTo>
                      <a:lnTo>
                        <a:pt x="281" y="301"/>
                      </a:lnTo>
                      <a:lnTo>
                        <a:pt x="283" y="301"/>
                      </a:lnTo>
                      <a:lnTo>
                        <a:pt x="283" y="301"/>
                      </a:lnTo>
                      <a:lnTo>
                        <a:pt x="284" y="300"/>
                      </a:lnTo>
                      <a:lnTo>
                        <a:pt x="284" y="300"/>
                      </a:lnTo>
                      <a:lnTo>
                        <a:pt x="289" y="300"/>
                      </a:lnTo>
                      <a:lnTo>
                        <a:pt x="289" y="301"/>
                      </a:lnTo>
                      <a:lnTo>
                        <a:pt x="293" y="300"/>
                      </a:lnTo>
                      <a:lnTo>
                        <a:pt x="294" y="303"/>
                      </a:lnTo>
                      <a:lnTo>
                        <a:pt x="296" y="303"/>
                      </a:lnTo>
                      <a:lnTo>
                        <a:pt x="297" y="303"/>
                      </a:lnTo>
                      <a:lnTo>
                        <a:pt x="297" y="303"/>
                      </a:lnTo>
                      <a:lnTo>
                        <a:pt x="298" y="303"/>
                      </a:lnTo>
                      <a:lnTo>
                        <a:pt x="298" y="303"/>
                      </a:lnTo>
                      <a:lnTo>
                        <a:pt x="300" y="304"/>
                      </a:lnTo>
                      <a:lnTo>
                        <a:pt x="301" y="304"/>
                      </a:lnTo>
                      <a:lnTo>
                        <a:pt x="301" y="308"/>
                      </a:lnTo>
                      <a:lnTo>
                        <a:pt x="304" y="308"/>
                      </a:lnTo>
                      <a:lnTo>
                        <a:pt x="304" y="309"/>
                      </a:lnTo>
                      <a:lnTo>
                        <a:pt x="306" y="309"/>
                      </a:lnTo>
                      <a:lnTo>
                        <a:pt x="306" y="311"/>
                      </a:lnTo>
                      <a:lnTo>
                        <a:pt x="311" y="311"/>
                      </a:lnTo>
                      <a:lnTo>
                        <a:pt x="311" y="311"/>
                      </a:lnTo>
                      <a:lnTo>
                        <a:pt x="313" y="311"/>
                      </a:lnTo>
                      <a:lnTo>
                        <a:pt x="313" y="312"/>
                      </a:lnTo>
                      <a:lnTo>
                        <a:pt x="314" y="312"/>
                      </a:lnTo>
                      <a:lnTo>
                        <a:pt x="315" y="312"/>
                      </a:lnTo>
                      <a:lnTo>
                        <a:pt x="315" y="313"/>
                      </a:lnTo>
                      <a:lnTo>
                        <a:pt x="319" y="313"/>
                      </a:lnTo>
                      <a:lnTo>
                        <a:pt x="321" y="316"/>
                      </a:lnTo>
                      <a:lnTo>
                        <a:pt x="322" y="318"/>
                      </a:lnTo>
                      <a:lnTo>
                        <a:pt x="325" y="317"/>
                      </a:lnTo>
                      <a:lnTo>
                        <a:pt x="325" y="320"/>
                      </a:lnTo>
                      <a:lnTo>
                        <a:pt x="326" y="320"/>
                      </a:lnTo>
                      <a:lnTo>
                        <a:pt x="326" y="320"/>
                      </a:lnTo>
                      <a:lnTo>
                        <a:pt x="326" y="321"/>
                      </a:lnTo>
                      <a:lnTo>
                        <a:pt x="326" y="321"/>
                      </a:lnTo>
                      <a:lnTo>
                        <a:pt x="327" y="321"/>
                      </a:lnTo>
                      <a:lnTo>
                        <a:pt x="328" y="322"/>
                      </a:lnTo>
                      <a:lnTo>
                        <a:pt x="328" y="322"/>
                      </a:lnTo>
                      <a:lnTo>
                        <a:pt x="331" y="321"/>
                      </a:lnTo>
                      <a:lnTo>
                        <a:pt x="332" y="321"/>
                      </a:lnTo>
                      <a:lnTo>
                        <a:pt x="332" y="321"/>
                      </a:lnTo>
                      <a:lnTo>
                        <a:pt x="332" y="322"/>
                      </a:lnTo>
                      <a:lnTo>
                        <a:pt x="335" y="322"/>
                      </a:lnTo>
                      <a:lnTo>
                        <a:pt x="335" y="325"/>
                      </a:lnTo>
                      <a:lnTo>
                        <a:pt x="334" y="326"/>
                      </a:lnTo>
                      <a:lnTo>
                        <a:pt x="336" y="326"/>
                      </a:lnTo>
                      <a:lnTo>
                        <a:pt x="338" y="328"/>
                      </a:lnTo>
                      <a:lnTo>
                        <a:pt x="339" y="328"/>
                      </a:lnTo>
                      <a:lnTo>
                        <a:pt x="340" y="328"/>
                      </a:lnTo>
                      <a:lnTo>
                        <a:pt x="340" y="328"/>
                      </a:lnTo>
                      <a:lnTo>
                        <a:pt x="343" y="328"/>
                      </a:lnTo>
                      <a:lnTo>
                        <a:pt x="344" y="328"/>
                      </a:lnTo>
                      <a:lnTo>
                        <a:pt x="345" y="329"/>
                      </a:lnTo>
                      <a:lnTo>
                        <a:pt x="345" y="329"/>
                      </a:lnTo>
                      <a:lnTo>
                        <a:pt x="347" y="330"/>
                      </a:lnTo>
                      <a:lnTo>
                        <a:pt x="347" y="331"/>
                      </a:lnTo>
                      <a:lnTo>
                        <a:pt x="345" y="331"/>
                      </a:lnTo>
                      <a:lnTo>
                        <a:pt x="345" y="333"/>
                      </a:lnTo>
                      <a:lnTo>
                        <a:pt x="344" y="333"/>
                      </a:lnTo>
                      <a:lnTo>
                        <a:pt x="343" y="333"/>
                      </a:lnTo>
                      <a:lnTo>
                        <a:pt x="343" y="33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40" y="334"/>
                      </a:lnTo>
                      <a:lnTo>
                        <a:pt x="336" y="334"/>
                      </a:lnTo>
                      <a:lnTo>
                        <a:pt x="332" y="334"/>
                      </a:lnTo>
                      <a:lnTo>
                        <a:pt x="330" y="334"/>
                      </a:lnTo>
                      <a:lnTo>
                        <a:pt x="330" y="335"/>
                      </a:lnTo>
                      <a:lnTo>
                        <a:pt x="317" y="337"/>
                      </a:lnTo>
                      <a:lnTo>
                        <a:pt x="317" y="334"/>
                      </a:lnTo>
                      <a:lnTo>
                        <a:pt x="318" y="333"/>
                      </a:lnTo>
                      <a:lnTo>
                        <a:pt x="318" y="333"/>
                      </a:lnTo>
                      <a:lnTo>
                        <a:pt x="319" y="333"/>
                      </a:lnTo>
                      <a:lnTo>
                        <a:pt x="321" y="329"/>
                      </a:lnTo>
                      <a:lnTo>
                        <a:pt x="314" y="326"/>
                      </a:lnTo>
                      <a:lnTo>
                        <a:pt x="314" y="326"/>
                      </a:lnTo>
                      <a:lnTo>
                        <a:pt x="311" y="325"/>
                      </a:lnTo>
                      <a:lnTo>
                        <a:pt x="310" y="322"/>
                      </a:lnTo>
                      <a:lnTo>
                        <a:pt x="309" y="321"/>
                      </a:lnTo>
                      <a:lnTo>
                        <a:pt x="309" y="317"/>
                      </a:lnTo>
                      <a:lnTo>
                        <a:pt x="300" y="317"/>
                      </a:lnTo>
                      <a:lnTo>
                        <a:pt x="298" y="314"/>
                      </a:lnTo>
                      <a:lnTo>
                        <a:pt x="296" y="314"/>
                      </a:lnTo>
                      <a:lnTo>
                        <a:pt x="296" y="314"/>
                      </a:lnTo>
                      <a:lnTo>
                        <a:pt x="293" y="313"/>
                      </a:lnTo>
                      <a:lnTo>
                        <a:pt x="293" y="312"/>
                      </a:lnTo>
                      <a:lnTo>
                        <a:pt x="293" y="311"/>
                      </a:lnTo>
                      <a:lnTo>
                        <a:pt x="292" y="311"/>
                      </a:lnTo>
                      <a:lnTo>
                        <a:pt x="289" y="311"/>
                      </a:lnTo>
                      <a:lnTo>
                        <a:pt x="289" y="309"/>
                      </a:lnTo>
                      <a:lnTo>
                        <a:pt x="288" y="309"/>
                      </a:lnTo>
                      <a:lnTo>
                        <a:pt x="288" y="308"/>
                      </a:lnTo>
                      <a:lnTo>
                        <a:pt x="284" y="308"/>
                      </a:lnTo>
                      <a:lnTo>
                        <a:pt x="284" y="308"/>
                      </a:lnTo>
                      <a:lnTo>
                        <a:pt x="280" y="307"/>
                      </a:lnTo>
                      <a:lnTo>
                        <a:pt x="280" y="304"/>
                      </a:lnTo>
                      <a:lnTo>
                        <a:pt x="277" y="304"/>
                      </a:lnTo>
                      <a:lnTo>
                        <a:pt x="275" y="303"/>
                      </a:lnTo>
                      <a:lnTo>
                        <a:pt x="272" y="303"/>
                      </a:lnTo>
                      <a:lnTo>
                        <a:pt x="271" y="305"/>
                      </a:lnTo>
                      <a:lnTo>
                        <a:pt x="270" y="305"/>
                      </a:lnTo>
                      <a:lnTo>
                        <a:pt x="268" y="305"/>
                      </a:lnTo>
                      <a:lnTo>
                        <a:pt x="267" y="307"/>
                      </a:lnTo>
                      <a:lnTo>
                        <a:pt x="266" y="308"/>
                      </a:lnTo>
                      <a:lnTo>
                        <a:pt x="266" y="309"/>
                      </a:lnTo>
                      <a:lnTo>
                        <a:pt x="264" y="309"/>
                      </a:lnTo>
                      <a:lnTo>
                        <a:pt x="263" y="309"/>
                      </a:lnTo>
                      <a:lnTo>
                        <a:pt x="263" y="312"/>
                      </a:lnTo>
                      <a:lnTo>
                        <a:pt x="256" y="313"/>
                      </a:lnTo>
                      <a:lnTo>
                        <a:pt x="256" y="312"/>
                      </a:lnTo>
                      <a:lnTo>
                        <a:pt x="256" y="311"/>
                      </a:lnTo>
                      <a:lnTo>
                        <a:pt x="256" y="311"/>
                      </a:lnTo>
                      <a:lnTo>
                        <a:pt x="256" y="311"/>
                      </a:lnTo>
                      <a:lnTo>
                        <a:pt x="259" y="311"/>
                      </a:lnTo>
                      <a:lnTo>
                        <a:pt x="258" y="308"/>
                      </a:lnTo>
                      <a:lnTo>
                        <a:pt x="260" y="305"/>
                      </a:lnTo>
                      <a:lnTo>
                        <a:pt x="262" y="304"/>
                      </a:lnTo>
                      <a:lnTo>
                        <a:pt x="262" y="303"/>
                      </a:lnTo>
                      <a:lnTo>
                        <a:pt x="264" y="303"/>
                      </a:lnTo>
                      <a:lnTo>
                        <a:pt x="264" y="303"/>
                      </a:lnTo>
                      <a:lnTo>
                        <a:pt x="266" y="301"/>
                      </a:lnTo>
                      <a:lnTo>
                        <a:pt x="267" y="300"/>
                      </a:lnTo>
                      <a:lnTo>
                        <a:pt x="270" y="300"/>
                      </a:lnTo>
                      <a:lnTo>
                        <a:pt x="270" y="300"/>
                      </a:lnTo>
                      <a:lnTo>
                        <a:pt x="271" y="300"/>
                      </a:lnTo>
                      <a:lnTo>
                        <a:pt x="271" y="299"/>
                      </a:lnTo>
                      <a:close/>
                      <a:moveTo>
                        <a:pt x="310" y="283"/>
                      </a:moveTo>
                      <a:lnTo>
                        <a:pt x="313" y="283"/>
                      </a:lnTo>
                      <a:lnTo>
                        <a:pt x="313" y="283"/>
                      </a:lnTo>
                      <a:lnTo>
                        <a:pt x="313" y="284"/>
                      </a:lnTo>
                      <a:lnTo>
                        <a:pt x="314" y="286"/>
                      </a:lnTo>
                      <a:lnTo>
                        <a:pt x="314" y="286"/>
                      </a:lnTo>
                      <a:lnTo>
                        <a:pt x="314" y="288"/>
                      </a:lnTo>
                      <a:lnTo>
                        <a:pt x="314" y="288"/>
                      </a:lnTo>
                      <a:lnTo>
                        <a:pt x="311" y="288"/>
                      </a:lnTo>
                      <a:lnTo>
                        <a:pt x="310" y="287"/>
                      </a:lnTo>
                      <a:lnTo>
                        <a:pt x="308" y="287"/>
                      </a:lnTo>
                      <a:lnTo>
                        <a:pt x="309" y="286"/>
                      </a:lnTo>
                      <a:lnTo>
                        <a:pt x="309" y="284"/>
                      </a:lnTo>
                      <a:lnTo>
                        <a:pt x="310" y="283"/>
                      </a:lnTo>
                      <a:close/>
                      <a:moveTo>
                        <a:pt x="2093" y="279"/>
                      </a:moveTo>
                      <a:lnTo>
                        <a:pt x="2096" y="279"/>
                      </a:lnTo>
                      <a:lnTo>
                        <a:pt x="2097" y="282"/>
                      </a:lnTo>
                      <a:lnTo>
                        <a:pt x="2098" y="283"/>
                      </a:lnTo>
                      <a:lnTo>
                        <a:pt x="2096" y="288"/>
                      </a:lnTo>
                      <a:lnTo>
                        <a:pt x="2094" y="294"/>
                      </a:lnTo>
                      <a:lnTo>
                        <a:pt x="2093" y="299"/>
                      </a:lnTo>
                      <a:lnTo>
                        <a:pt x="2093" y="303"/>
                      </a:lnTo>
                      <a:lnTo>
                        <a:pt x="2092" y="303"/>
                      </a:lnTo>
                      <a:lnTo>
                        <a:pt x="2092" y="305"/>
                      </a:lnTo>
                      <a:lnTo>
                        <a:pt x="2092" y="305"/>
                      </a:lnTo>
                      <a:lnTo>
                        <a:pt x="2092" y="308"/>
                      </a:lnTo>
                      <a:lnTo>
                        <a:pt x="2088" y="311"/>
                      </a:lnTo>
                      <a:lnTo>
                        <a:pt x="2088" y="312"/>
                      </a:lnTo>
                      <a:lnTo>
                        <a:pt x="2088" y="312"/>
                      </a:lnTo>
                      <a:lnTo>
                        <a:pt x="2087" y="314"/>
                      </a:lnTo>
                      <a:lnTo>
                        <a:pt x="2085" y="313"/>
                      </a:lnTo>
                      <a:lnTo>
                        <a:pt x="2084" y="312"/>
                      </a:lnTo>
                      <a:lnTo>
                        <a:pt x="2083" y="311"/>
                      </a:lnTo>
                      <a:lnTo>
                        <a:pt x="2081" y="309"/>
                      </a:lnTo>
                      <a:lnTo>
                        <a:pt x="2080" y="301"/>
                      </a:lnTo>
                      <a:lnTo>
                        <a:pt x="2081" y="300"/>
                      </a:lnTo>
                      <a:lnTo>
                        <a:pt x="2081" y="297"/>
                      </a:lnTo>
                      <a:lnTo>
                        <a:pt x="2084" y="296"/>
                      </a:lnTo>
                      <a:lnTo>
                        <a:pt x="2084" y="295"/>
                      </a:lnTo>
                      <a:lnTo>
                        <a:pt x="2085" y="295"/>
                      </a:lnTo>
                      <a:lnTo>
                        <a:pt x="2084" y="295"/>
                      </a:lnTo>
                      <a:lnTo>
                        <a:pt x="2085" y="291"/>
                      </a:lnTo>
                      <a:lnTo>
                        <a:pt x="2085" y="291"/>
                      </a:lnTo>
                      <a:lnTo>
                        <a:pt x="2085" y="290"/>
                      </a:lnTo>
                      <a:lnTo>
                        <a:pt x="2089" y="287"/>
                      </a:lnTo>
                      <a:lnTo>
                        <a:pt x="2089" y="286"/>
                      </a:lnTo>
                      <a:lnTo>
                        <a:pt x="2089" y="286"/>
                      </a:lnTo>
                      <a:lnTo>
                        <a:pt x="2089" y="284"/>
                      </a:lnTo>
                      <a:lnTo>
                        <a:pt x="2091" y="284"/>
                      </a:lnTo>
                      <a:lnTo>
                        <a:pt x="2091" y="283"/>
                      </a:lnTo>
                      <a:lnTo>
                        <a:pt x="2091" y="282"/>
                      </a:lnTo>
                      <a:lnTo>
                        <a:pt x="2092" y="280"/>
                      </a:lnTo>
                      <a:lnTo>
                        <a:pt x="2093" y="280"/>
                      </a:lnTo>
                      <a:lnTo>
                        <a:pt x="2093" y="279"/>
                      </a:lnTo>
                      <a:close/>
                      <a:moveTo>
                        <a:pt x="2152" y="262"/>
                      </a:moveTo>
                      <a:lnTo>
                        <a:pt x="2152" y="263"/>
                      </a:lnTo>
                      <a:lnTo>
                        <a:pt x="2152" y="263"/>
                      </a:lnTo>
                      <a:lnTo>
                        <a:pt x="2152" y="263"/>
                      </a:lnTo>
                      <a:lnTo>
                        <a:pt x="2151" y="265"/>
                      </a:lnTo>
                      <a:lnTo>
                        <a:pt x="2149" y="265"/>
                      </a:lnTo>
                      <a:lnTo>
                        <a:pt x="2149" y="266"/>
                      </a:lnTo>
                      <a:lnTo>
                        <a:pt x="2148" y="266"/>
                      </a:lnTo>
                      <a:lnTo>
                        <a:pt x="2148" y="265"/>
                      </a:lnTo>
                      <a:lnTo>
                        <a:pt x="2148" y="265"/>
                      </a:lnTo>
                      <a:lnTo>
                        <a:pt x="2148" y="263"/>
                      </a:lnTo>
                      <a:lnTo>
                        <a:pt x="2148" y="263"/>
                      </a:lnTo>
                      <a:lnTo>
                        <a:pt x="2152" y="262"/>
                      </a:lnTo>
                      <a:close/>
                      <a:moveTo>
                        <a:pt x="2142" y="261"/>
                      </a:moveTo>
                      <a:lnTo>
                        <a:pt x="2143" y="261"/>
                      </a:lnTo>
                      <a:lnTo>
                        <a:pt x="2143" y="263"/>
                      </a:lnTo>
                      <a:lnTo>
                        <a:pt x="2143" y="263"/>
                      </a:lnTo>
                      <a:lnTo>
                        <a:pt x="2143" y="262"/>
                      </a:lnTo>
                      <a:lnTo>
                        <a:pt x="2142" y="262"/>
                      </a:lnTo>
                      <a:lnTo>
                        <a:pt x="2142" y="261"/>
                      </a:lnTo>
                      <a:close/>
                      <a:moveTo>
                        <a:pt x="869" y="249"/>
                      </a:moveTo>
                      <a:lnTo>
                        <a:pt x="872" y="249"/>
                      </a:lnTo>
                      <a:lnTo>
                        <a:pt x="872" y="250"/>
                      </a:lnTo>
                      <a:lnTo>
                        <a:pt x="873" y="250"/>
                      </a:lnTo>
                      <a:lnTo>
                        <a:pt x="872" y="253"/>
                      </a:lnTo>
                      <a:lnTo>
                        <a:pt x="869" y="253"/>
                      </a:lnTo>
                      <a:lnTo>
                        <a:pt x="869" y="252"/>
                      </a:lnTo>
                      <a:lnTo>
                        <a:pt x="869" y="252"/>
                      </a:lnTo>
                      <a:lnTo>
                        <a:pt x="869" y="249"/>
                      </a:lnTo>
                      <a:close/>
                      <a:moveTo>
                        <a:pt x="2160" y="246"/>
                      </a:moveTo>
                      <a:lnTo>
                        <a:pt x="2161" y="246"/>
                      </a:lnTo>
                      <a:lnTo>
                        <a:pt x="2161" y="246"/>
                      </a:lnTo>
                      <a:lnTo>
                        <a:pt x="2160" y="246"/>
                      </a:lnTo>
                      <a:lnTo>
                        <a:pt x="2160" y="246"/>
                      </a:lnTo>
                      <a:lnTo>
                        <a:pt x="2160" y="246"/>
                      </a:lnTo>
                      <a:close/>
                      <a:moveTo>
                        <a:pt x="865" y="246"/>
                      </a:moveTo>
                      <a:lnTo>
                        <a:pt x="865" y="246"/>
                      </a:lnTo>
                      <a:lnTo>
                        <a:pt x="864" y="246"/>
                      </a:lnTo>
                      <a:lnTo>
                        <a:pt x="863" y="248"/>
                      </a:lnTo>
                      <a:lnTo>
                        <a:pt x="861" y="248"/>
                      </a:lnTo>
                      <a:lnTo>
                        <a:pt x="861" y="249"/>
                      </a:lnTo>
                      <a:lnTo>
                        <a:pt x="861" y="250"/>
                      </a:lnTo>
                      <a:lnTo>
                        <a:pt x="860" y="250"/>
                      </a:lnTo>
                      <a:lnTo>
                        <a:pt x="860" y="250"/>
                      </a:lnTo>
                      <a:lnTo>
                        <a:pt x="860" y="250"/>
                      </a:lnTo>
                      <a:lnTo>
                        <a:pt x="859" y="250"/>
                      </a:lnTo>
                      <a:lnTo>
                        <a:pt x="859" y="248"/>
                      </a:lnTo>
                      <a:lnTo>
                        <a:pt x="861" y="248"/>
                      </a:lnTo>
                      <a:lnTo>
                        <a:pt x="863" y="246"/>
                      </a:lnTo>
                      <a:lnTo>
                        <a:pt x="865" y="246"/>
                      </a:lnTo>
                      <a:close/>
                      <a:moveTo>
                        <a:pt x="885" y="245"/>
                      </a:moveTo>
                      <a:lnTo>
                        <a:pt x="886" y="245"/>
                      </a:lnTo>
                      <a:lnTo>
                        <a:pt x="886" y="245"/>
                      </a:lnTo>
                      <a:lnTo>
                        <a:pt x="886" y="245"/>
                      </a:lnTo>
                      <a:lnTo>
                        <a:pt x="886" y="249"/>
                      </a:lnTo>
                      <a:lnTo>
                        <a:pt x="886" y="249"/>
                      </a:lnTo>
                      <a:lnTo>
                        <a:pt x="886" y="249"/>
                      </a:lnTo>
                      <a:lnTo>
                        <a:pt x="885" y="250"/>
                      </a:lnTo>
                      <a:lnTo>
                        <a:pt x="884" y="250"/>
                      </a:lnTo>
                      <a:lnTo>
                        <a:pt x="882" y="250"/>
                      </a:lnTo>
                      <a:lnTo>
                        <a:pt x="882" y="250"/>
                      </a:lnTo>
                      <a:lnTo>
                        <a:pt x="884" y="249"/>
                      </a:lnTo>
                      <a:lnTo>
                        <a:pt x="885" y="248"/>
                      </a:lnTo>
                      <a:lnTo>
                        <a:pt x="885" y="245"/>
                      </a:lnTo>
                      <a:close/>
                      <a:moveTo>
                        <a:pt x="855" y="244"/>
                      </a:moveTo>
                      <a:lnTo>
                        <a:pt x="855" y="244"/>
                      </a:lnTo>
                      <a:lnTo>
                        <a:pt x="855" y="244"/>
                      </a:lnTo>
                      <a:lnTo>
                        <a:pt x="855" y="245"/>
                      </a:lnTo>
                      <a:lnTo>
                        <a:pt x="855" y="245"/>
                      </a:lnTo>
                      <a:lnTo>
                        <a:pt x="855" y="244"/>
                      </a:lnTo>
                      <a:close/>
                      <a:moveTo>
                        <a:pt x="887" y="241"/>
                      </a:moveTo>
                      <a:lnTo>
                        <a:pt x="889" y="241"/>
                      </a:lnTo>
                      <a:lnTo>
                        <a:pt x="889" y="242"/>
                      </a:lnTo>
                      <a:lnTo>
                        <a:pt x="887" y="242"/>
                      </a:lnTo>
                      <a:lnTo>
                        <a:pt x="887" y="241"/>
                      </a:lnTo>
                      <a:close/>
                      <a:moveTo>
                        <a:pt x="204" y="231"/>
                      </a:moveTo>
                      <a:lnTo>
                        <a:pt x="205" y="231"/>
                      </a:lnTo>
                      <a:lnTo>
                        <a:pt x="205" y="232"/>
                      </a:lnTo>
                      <a:lnTo>
                        <a:pt x="207" y="232"/>
                      </a:lnTo>
                      <a:lnTo>
                        <a:pt x="207" y="235"/>
                      </a:lnTo>
                      <a:lnTo>
                        <a:pt x="205" y="235"/>
                      </a:lnTo>
                      <a:lnTo>
                        <a:pt x="205" y="235"/>
                      </a:lnTo>
                      <a:lnTo>
                        <a:pt x="205" y="236"/>
                      </a:lnTo>
                      <a:lnTo>
                        <a:pt x="204" y="235"/>
                      </a:lnTo>
                      <a:lnTo>
                        <a:pt x="203" y="233"/>
                      </a:lnTo>
                      <a:lnTo>
                        <a:pt x="203" y="232"/>
                      </a:lnTo>
                      <a:lnTo>
                        <a:pt x="204" y="231"/>
                      </a:lnTo>
                      <a:close/>
                      <a:moveTo>
                        <a:pt x="191" y="225"/>
                      </a:moveTo>
                      <a:lnTo>
                        <a:pt x="192" y="225"/>
                      </a:lnTo>
                      <a:lnTo>
                        <a:pt x="192" y="228"/>
                      </a:lnTo>
                      <a:lnTo>
                        <a:pt x="192" y="228"/>
                      </a:lnTo>
                      <a:lnTo>
                        <a:pt x="192" y="228"/>
                      </a:lnTo>
                      <a:lnTo>
                        <a:pt x="191" y="227"/>
                      </a:lnTo>
                      <a:lnTo>
                        <a:pt x="191" y="225"/>
                      </a:lnTo>
                      <a:close/>
                      <a:moveTo>
                        <a:pt x="2170" y="224"/>
                      </a:moveTo>
                      <a:lnTo>
                        <a:pt x="2172" y="224"/>
                      </a:lnTo>
                      <a:lnTo>
                        <a:pt x="2172" y="224"/>
                      </a:lnTo>
                      <a:lnTo>
                        <a:pt x="2172" y="224"/>
                      </a:lnTo>
                      <a:lnTo>
                        <a:pt x="2170" y="224"/>
                      </a:lnTo>
                      <a:lnTo>
                        <a:pt x="2170" y="224"/>
                      </a:lnTo>
                      <a:close/>
                      <a:moveTo>
                        <a:pt x="2177" y="223"/>
                      </a:moveTo>
                      <a:lnTo>
                        <a:pt x="2177" y="223"/>
                      </a:lnTo>
                      <a:lnTo>
                        <a:pt x="2177" y="223"/>
                      </a:lnTo>
                      <a:lnTo>
                        <a:pt x="2177" y="223"/>
                      </a:lnTo>
                      <a:lnTo>
                        <a:pt x="2177" y="224"/>
                      </a:lnTo>
                      <a:lnTo>
                        <a:pt x="2174" y="225"/>
                      </a:lnTo>
                      <a:lnTo>
                        <a:pt x="2176" y="223"/>
                      </a:lnTo>
                      <a:lnTo>
                        <a:pt x="2176" y="223"/>
                      </a:lnTo>
                      <a:lnTo>
                        <a:pt x="2177" y="223"/>
                      </a:lnTo>
                      <a:close/>
                      <a:moveTo>
                        <a:pt x="2093" y="211"/>
                      </a:moveTo>
                      <a:lnTo>
                        <a:pt x="2094" y="211"/>
                      </a:lnTo>
                      <a:lnTo>
                        <a:pt x="2094" y="214"/>
                      </a:lnTo>
                      <a:lnTo>
                        <a:pt x="2094" y="214"/>
                      </a:lnTo>
                      <a:lnTo>
                        <a:pt x="2094" y="212"/>
                      </a:lnTo>
                      <a:lnTo>
                        <a:pt x="2094" y="212"/>
                      </a:lnTo>
                      <a:lnTo>
                        <a:pt x="2093" y="212"/>
                      </a:lnTo>
                      <a:lnTo>
                        <a:pt x="2093" y="211"/>
                      </a:lnTo>
                      <a:close/>
                      <a:moveTo>
                        <a:pt x="2139" y="190"/>
                      </a:moveTo>
                      <a:lnTo>
                        <a:pt x="2138" y="191"/>
                      </a:lnTo>
                      <a:lnTo>
                        <a:pt x="2138" y="193"/>
                      </a:lnTo>
                      <a:lnTo>
                        <a:pt x="2136" y="194"/>
                      </a:lnTo>
                      <a:lnTo>
                        <a:pt x="2134" y="194"/>
                      </a:lnTo>
                      <a:lnTo>
                        <a:pt x="2134" y="193"/>
                      </a:lnTo>
                      <a:lnTo>
                        <a:pt x="2135" y="191"/>
                      </a:lnTo>
                      <a:lnTo>
                        <a:pt x="2136" y="191"/>
                      </a:lnTo>
                      <a:lnTo>
                        <a:pt x="2139" y="190"/>
                      </a:lnTo>
                      <a:close/>
                      <a:moveTo>
                        <a:pt x="2173" y="184"/>
                      </a:moveTo>
                      <a:lnTo>
                        <a:pt x="2174" y="185"/>
                      </a:lnTo>
                      <a:lnTo>
                        <a:pt x="2177" y="185"/>
                      </a:lnTo>
                      <a:lnTo>
                        <a:pt x="2177" y="187"/>
                      </a:lnTo>
                      <a:lnTo>
                        <a:pt x="2182" y="187"/>
                      </a:lnTo>
                      <a:lnTo>
                        <a:pt x="2182" y="191"/>
                      </a:lnTo>
                      <a:lnTo>
                        <a:pt x="2181" y="193"/>
                      </a:lnTo>
                      <a:lnTo>
                        <a:pt x="2181" y="193"/>
                      </a:lnTo>
                      <a:lnTo>
                        <a:pt x="2181" y="193"/>
                      </a:lnTo>
                      <a:lnTo>
                        <a:pt x="2182" y="193"/>
                      </a:lnTo>
                      <a:lnTo>
                        <a:pt x="2182" y="193"/>
                      </a:lnTo>
                      <a:lnTo>
                        <a:pt x="2183" y="195"/>
                      </a:lnTo>
                      <a:lnTo>
                        <a:pt x="2185" y="197"/>
                      </a:lnTo>
                      <a:lnTo>
                        <a:pt x="2185" y="198"/>
                      </a:lnTo>
                      <a:lnTo>
                        <a:pt x="2183" y="199"/>
                      </a:lnTo>
                      <a:lnTo>
                        <a:pt x="2182" y="201"/>
                      </a:lnTo>
                      <a:lnTo>
                        <a:pt x="2182" y="201"/>
                      </a:lnTo>
                      <a:lnTo>
                        <a:pt x="2182" y="203"/>
                      </a:lnTo>
                      <a:lnTo>
                        <a:pt x="2181" y="203"/>
                      </a:lnTo>
                      <a:lnTo>
                        <a:pt x="2181" y="204"/>
                      </a:lnTo>
                      <a:lnTo>
                        <a:pt x="2181" y="204"/>
                      </a:lnTo>
                      <a:lnTo>
                        <a:pt x="2181" y="208"/>
                      </a:lnTo>
                      <a:lnTo>
                        <a:pt x="2180" y="208"/>
                      </a:lnTo>
                      <a:lnTo>
                        <a:pt x="2180" y="211"/>
                      </a:lnTo>
                      <a:lnTo>
                        <a:pt x="2177" y="214"/>
                      </a:lnTo>
                      <a:lnTo>
                        <a:pt x="2177" y="215"/>
                      </a:lnTo>
                      <a:lnTo>
                        <a:pt x="2177" y="216"/>
                      </a:lnTo>
                      <a:lnTo>
                        <a:pt x="2174" y="216"/>
                      </a:lnTo>
                      <a:lnTo>
                        <a:pt x="2174" y="218"/>
                      </a:lnTo>
                      <a:lnTo>
                        <a:pt x="2173" y="218"/>
                      </a:lnTo>
                      <a:lnTo>
                        <a:pt x="2173" y="214"/>
                      </a:lnTo>
                      <a:lnTo>
                        <a:pt x="2173" y="210"/>
                      </a:lnTo>
                      <a:lnTo>
                        <a:pt x="2172" y="211"/>
                      </a:lnTo>
                      <a:lnTo>
                        <a:pt x="2172" y="212"/>
                      </a:lnTo>
                      <a:lnTo>
                        <a:pt x="2172" y="215"/>
                      </a:lnTo>
                      <a:lnTo>
                        <a:pt x="2168" y="214"/>
                      </a:lnTo>
                      <a:lnTo>
                        <a:pt x="2168" y="212"/>
                      </a:lnTo>
                      <a:lnTo>
                        <a:pt x="2169" y="212"/>
                      </a:lnTo>
                      <a:lnTo>
                        <a:pt x="2169" y="211"/>
                      </a:lnTo>
                      <a:lnTo>
                        <a:pt x="2168" y="211"/>
                      </a:lnTo>
                      <a:lnTo>
                        <a:pt x="2168" y="210"/>
                      </a:lnTo>
                      <a:lnTo>
                        <a:pt x="2168" y="208"/>
                      </a:lnTo>
                      <a:lnTo>
                        <a:pt x="2169" y="206"/>
                      </a:lnTo>
                      <a:lnTo>
                        <a:pt x="2169" y="204"/>
                      </a:lnTo>
                      <a:lnTo>
                        <a:pt x="2169" y="204"/>
                      </a:lnTo>
                      <a:lnTo>
                        <a:pt x="2169" y="204"/>
                      </a:lnTo>
                      <a:lnTo>
                        <a:pt x="2173" y="203"/>
                      </a:lnTo>
                      <a:lnTo>
                        <a:pt x="2173" y="201"/>
                      </a:lnTo>
                      <a:lnTo>
                        <a:pt x="2174" y="201"/>
                      </a:lnTo>
                      <a:lnTo>
                        <a:pt x="2173" y="195"/>
                      </a:lnTo>
                      <a:lnTo>
                        <a:pt x="2170" y="195"/>
                      </a:lnTo>
                      <a:lnTo>
                        <a:pt x="2173" y="201"/>
                      </a:lnTo>
                      <a:lnTo>
                        <a:pt x="2172" y="202"/>
                      </a:lnTo>
                      <a:lnTo>
                        <a:pt x="2172" y="202"/>
                      </a:lnTo>
                      <a:lnTo>
                        <a:pt x="2170" y="202"/>
                      </a:lnTo>
                      <a:lnTo>
                        <a:pt x="2170" y="201"/>
                      </a:lnTo>
                      <a:lnTo>
                        <a:pt x="2169" y="202"/>
                      </a:lnTo>
                      <a:lnTo>
                        <a:pt x="2168" y="202"/>
                      </a:lnTo>
                      <a:lnTo>
                        <a:pt x="2168" y="202"/>
                      </a:lnTo>
                      <a:lnTo>
                        <a:pt x="2166" y="201"/>
                      </a:lnTo>
                      <a:lnTo>
                        <a:pt x="2165" y="199"/>
                      </a:lnTo>
                      <a:lnTo>
                        <a:pt x="2164" y="197"/>
                      </a:lnTo>
                      <a:lnTo>
                        <a:pt x="2166" y="197"/>
                      </a:lnTo>
                      <a:lnTo>
                        <a:pt x="2166" y="199"/>
                      </a:lnTo>
                      <a:lnTo>
                        <a:pt x="2168" y="199"/>
                      </a:lnTo>
                      <a:lnTo>
                        <a:pt x="2168" y="197"/>
                      </a:lnTo>
                      <a:lnTo>
                        <a:pt x="2166" y="194"/>
                      </a:lnTo>
                      <a:lnTo>
                        <a:pt x="2164" y="194"/>
                      </a:lnTo>
                      <a:lnTo>
                        <a:pt x="2164" y="191"/>
                      </a:lnTo>
                      <a:lnTo>
                        <a:pt x="2164" y="191"/>
                      </a:lnTo>
                      <a:lnTo>
                        <a:pt x="2163" y="190"/>
                      </a:lnTo>
                      <a:lnTo>
                        <a:pt x="2164" y="190"/>
                      </a:lnTo>
                      <a:lnTo>
                        <a:pt x="2164" y="189"/>
                      </a:lnTo>
                      <a:lnTo>
                        <a:pt x="2166" y="189"/>
                      </a:lnTo>
                      <a:lnTo>
                        <a:pt x="2166" y="190"/>
                      </a:lnTo>
                      <a:lnTo>
                        <a:pt x="2169" y="189"/>
                      </a:lnTo>
                      <a:lnTo>
                        <a:pt x="2169" y="186"/>
                      </a:lnTo>
                      <a:lnTo>
                        <a:pt x="2172" y="187"/>
                      </a:lnTo>
                      <a:lnTo>
                        <a:pt x="2172" y="185"/>
                      </a:lnTo>
                      <a:lnTo>
                        <a:pt x="2173" y="185"/>
                      </a:lnTo>
                      <a:lnTo>
                        <a:pt x="2173" y="184"/>
                      </a:lnTo>
                      <a:close/>
                      <a:moveTo>
                        <a:pt x="2207" y="181"/>
                      </a:moveTo>
                      <a:lnTo>
                        <a:pt x="2208" y="181"/>
                      </a:lnTo>
                      <a:lnTo>
                        <a:pt x="2208" y="182"/>
                      </a:lnTo>
                      <a:lnTo>
                        <a:pt x="2207" y="182"/>
                      </a:lnTo>
                      <a:lnTo>
                        <a:pt x="2207" y="181"/>
                      </a:lnTo>
                      <a:close/>
                      <a:moveTo>
                        <a:pt x="2204" y="180"/>
                      </a:moveTo>
                      <a:lnTo>
                        <a:pt x="2206" y="184"/>
                      </a:lnTo>
                      <a:lnTo>
                        <a:pt x="2208" y="184"/>
                      </a:lnTo>
                      <a:lnTo>
                        <a:pt x="2208" y="187"/>
                      </a:lnTo>
                      <a:lnTo>
                        <a:pt x="2207" y="187"/>
                      </a:lnTo>
                      <a:lnTo>
                        <a:pt x="2206" y="190"/>
                      </a:lnTo>
                      <a:lnTo>
                        <a:pt x="2204" y="193"/>
                      </a:lnTo>
                      <a:lnTo>
                        <a:pt x="2203" y="193"/>
                      </a:lnTo>
                      <a:lnTo>
                        <a:pt x="2202" y="190"/>
                      </a:lnTo>
                      <a:lnTo>
                        <a:pt x="2200" y="191"/>
                      </a:lnTo>
                      <a:lnTo>
                        <a:pt x="2200" y="193"/>
                      </a:lnTo>
                      <a:lnTo>
                        <a:pt x="2197" y="193"/>
                      </a:lnTo>
                      <a:lnTo>
                        <a:pt x="2197" y="195"/>
                      </a:lnTo>
                      <a:lnTo>
                        <a:pt x="2195" y="198"/>
                      </a:lnTo>
                      <a:lnTo>
                        <a:pt x="2195" y="201"/>
                      </a:lnTo>
                      <a:lnTo>
                        <a:pt x="2190" y="197"/>
                      </a:lnTo>
                      <a:lnTo>
                        <a:pt x="2190" y="197"/>
                      </a:lnTo>
                      <a:lnTo>
                        <a:pt x="2190" y="194"/>
                      </a:lnTo>
                      <a:lnTo>
                        <a:pt x="2190" y="194"/>
                      </a:lnTo>
                      <a:lnTo>
                        <a:pt x="2190" y="194"/>
                      </a:lnTo>
                      <a:lnTo>
                        <a:pt x="2190" y="193"/>
                      </a:lnTo>
                      <a:lnTo>
                        <a:pt x="2189" y="193"/>
                      </a:lnTo>
                      <a:lnTo>
                        <a:pt x="2189" y="191"/>
                      </a:lnTo>
                      <a:lnTo>
                        <a:pt x="2187" y="191"/>
                      </a:lnTo>
                      <a:lnTo>
                        <a:pt x="2187" y="190"/>
                      </a:lnTo>
                      <a:lnTo>
                        <a:pt x="2189" y="189"/>
                      </a:lnTo>
                      <a:lnTo>
                        <a:pt x="2190" y="189"/>
                      </a:lnTo>
                      <a:lnTo>
                        <a:pt x="2190" y="187"/>
                      </a:lnTo>
                      <a:lnTo>
                        <a:pt x="2191" y="186"/>
                      </a:lnTo>
                      <a:lnTo>
                        <a:pt x="2191" y="185"/>
                      </a:lnTo>
                      <a:lnTo>
                        <a:pt x="2193" y="184"/>
                      </a:lnTo>
                      <a:lnTo>
                        <a:pt x="2195" y="182"/>
                      </a:lnTo>
                      <a:lnTo>
                        <a:pt x="2195" y="184"/>
                      </a:lnTo>
                      <a:lnTo>
                        <a:pt x="2197" y="184"/>
                      </a:lnTo>
                      <a:lnTo>
                        <a:pt x="2197" y="184"/>
                      </a:lnTo>
                      <a:lnTo>
                        <a:pt x="2197" y="184"/>
                      </a:lnTo>
                      <a:lnTo>
                        <a:pt x="2198" y="184"/>
                      </a:lnTo>
                      <a:lnTo>
                        <a:pt x="2198" y="184"/>
                      </a:lnTo>
                      <a:lnTo>
                        <a:pt x="2198" y="184"/>
                      </a:lnTo>
                      <a:lnTo>
                        <a:pt x="2198" y="184"/>
                      </a:lnTo>
                      <a:lnTo>
                        <a:pt x="2199" y="182"/>
                      </a:lnTo>
                      <a:lnTo>
                        <a:pt x="2199" y="182"/>
                      </a:lnTo>
                      <a:lnTo>
                        <a:pt x="2199" y="181"/>
                      </a:lnTo>
                      <a:lnTo>
                        <a:pt x="2204" y="180"/>
                      </a:lnTo>
                      <a:close/>
                      <a:moveTo>
                        <a:pt x="323" y="173"/>
                      </a:moveTo>
                      <a:lnTo>
                        <a:pt x="326" y="173"/>
                      </a:lnTo>
                      <a:lnTo>
                        <a:pt x="326" y="173"/>
                      </a:lnTo>
                      <a:lnTo>
                        <a:pt x="325" y="173"/>
                      </a:lnTo>
                      <a:lnTo>
                        <a:pt x="325" y="174"/>
                      </a:lnTo>
                      <a:lnTo>
                        <a:pt x="323" y="174"/>
                      </a:lnTo>
                      <a:lnTo>
                        <a:pt x="323" y="174"/>
                      </a:lnTo>
                      <a:lnTo>
                        <a:pt x="323" y="173"/>
                      </a:lnTo>
                      <a:close/>
                      <a:moveTo>
                        <a:pt x="2197" y="172"/>
                      </a:moveTo>
                      <a:lnTo>
                        <a:pt x="2197" y="173"/>
                      </a:lnTo>
                      <a:lnTo>
                        <a:pt x="2195" y="173"/>
                      </a:lnTo>
                      <a:lnTo>
                        <a:pt x="2195" y="174"/>
                      </a:lnTo>
                      <a:lnTo>
                        <a:pt x="2197" y="174"/>
                      </a:lnTo>
                      <a:lnTo>
                        <a:pt x="2197" y="176"/>
                      </a:lnTo>
                      <a:lnTo>
                        <a:pt x="2198" y="176"/>
                      </a:lnTo>
                      <a:lnTo>
                        <a:pt x="2198" y="174"/>
                      </a:lnTo>
                      <a:lnTo>
                        <a:pt x="2199" y="174"/>
                      </a:lnTo>
                      <a:lnTo>
                        <a:pt x="2198" y="172"/>
                      </a:lnTo>
                      <a:lnTo>
                        <a:pt x="2197" y="172"/>
                      </a:lnTo>
                      <a:close/>
                      <a:moveTo>
                        <a:pt x="2198" y="168"/>
                      </a:moveTo>
                      <a:lnTo>
                        <a:pt x="2199" y="168"/>
                      </a:lnTo>
                      <a:lnTo>
                        <a:pt x="2199" y="169"/>
                      </a:lnTo>
                      <a:lnTo>
                        <a:pt x="2198" y="169"/>
                      </a:lnTo>
                      <a:lnTo>
                        <a:pt x="2198" y="169"/>
                      </a:lnTo>
                      <a:lnTo>
                        <a:pt x="2198" y="169"/>
                      </a:lnTo>
                      <a:lnTo>
                        <a:pt x="2197" y="169"/>
                      </a:lnTo>
                      <a:lnTo>
                        <a:pt x="2197" y="168"/>
                      </a:lnTo>
                      <a:lnTo>
                        <a:pt x="2198" y="168"/>
                      </a:lnTo>
                      <a:lnTo>
                        <a:pt x="2198" y="168"/>
                      </a:lnTo>
                      <a:close/>
                      <a:moveTo>
                        <a:pt x="1253" y="167"/>
                      </a:moveTo>
                      <a:lnTo>
                        <a:pt x="1254" y="168"/>
                      </a:lnTo>
                      <a:lnTo>
                        <a:pt x="1254" y="168"/>
                      </a:lnTo>
                      <a:lnTo>
                        <a:pt x="1254" y="168"/>
                      </a:lnTo>
                      <a:lnTo>
                        <a:pt x="1253" y="168"/>
                      </a:lnTo>
                      <a:lnTo>
                        <a:pt x="1253" y="167"/>
                      </a:lnTo>
                      <a:close/>
                      <a:moveTo>
                        <a:pt x="1223" y="167"/>
                      </a:moveTo>
                      <a:lnTo>
                        <a:pt x="1224" y="167"/>
                      </a:lnTo>
                      <a:lnTo>
                        <a:pt x="1224" y="168"/>
                      </a:lnTo>
                      <a:lnTo>
                        <a:pt x="1225" y="168"/>
                      </a:lnTo>
                      <a:lnTo>
                        <a:pt x="1227" y="169"/>
                      </a:lnTo>
                      <a:lnTo>
                        <a:pt x="1234" y="169"/>
                      </a:lnTo>
                      <a:lnTo>
                        <a:pt x="1234" y="170"/>
                      </a:lnTo>
                      <a:lnTo>
                        <a:pt x="1242" y="169"/>
                      </a:lnTo>
                      <a:lnTo>
                        <a:pt x="1242" y="172"/>
                      </a:lnTo>
                      <a:lnTo>
                        <a:pt x="1245" y="172"/>
                      </a:lnTo>
                      <a:lnTo>
                        <a:pt x="1246" y="172"/>
                      </a:lnTo>
                      <a:lnTo>
                        <a:pt x="1246" y="173"/>
                      </a:lnTo>
                      <a:lnTo>
                        <a:pt x="1246" y="173"/>
                      </a:lnTo>
                      <a:lnTo>
                        <a:pt x="1245" y="173"/>
                      </a:lnTo>
                      <a:lnTo>
                        <a:pt x="1242" y="174"/>
                      </a:lnTo>
                      <a:lnTo>
                        <a:pt x="1241" y="174"/>
                      </a:lnTo>
                      <a:lnTo>
                        <a:pt x="1240" y="174"/>
                      </a:lnTo>
                      <a:lnTo>
                        <a:pt x="1240" y="174"/>
                      </a:lnTo>
                      <a:lnTo>
                        <a:pt x="1238" y="173"/>
                      </a:lnTo>
                      <a:lnTo>
                        <a:pt x="1238" y="173"/>
                      </a:lnTo>
                      <a:lnTo>
                        <a:pt x="1238" y="174"/>
                      </a:lnTo>
                      <a:lnTo>
                        <a:pt x="1237" y="174"/>
                      </a:lnTo>
                      <a:lnTo>
                        <a:pt x="1237" y="174"/>
                      </a:lnTo>
                      <a:lnTo>
                        <a:pt x="1233" y="174"/>
                      </a:lnTo>
                      <a:lnTo>
                        <a:pt x="1232" y="173"/>
                      </a:lnTo>
                      <a:lnTo>
                        <a:pt x="1228" y="172"/>
                      </a:lnTo>
                      <a:lnTo>
                        <a:pt x="1224" y="172"/>
                      </a:lnTo>
                      <a:lnTo>
                        <a:pt x="1220" y="170"/>
                      </a:lnTo>
                      <a:lnTo>
                        <a:pt x="1220" y="168"/>
                      </a:lnTo>
                      <a:lnTo>
                        <a:pt x="1221" y="168"/>
                      </a:lnTo>
                      <a:lnTo>
                        <a:pt x="1221" y="168"/>
                      </a:lnTo>
                      <a:lnTo>
                        <a:pt x="1223" y="168"/>
                      </a:lnTo>
                      <a:lnTo>
                        <a:pt x="1223" y="167"/>
                      </a:lnTo>
                      <a:close/>
                      <a:moveTo>
                        <a:pt x="1321" y="165"/>
                      </a:moveTo>
                      <a:lnTo>
                        <a:pt x="1321" y="165"/>
                      </a:lnTo>
                      <a:lnTo>
                        <a:pt x="1319" y="167"/>
                      </a:lnTo>
                      <a:lnTo>
                        <a:pt x="1317" y="168"/>
                      </a:lnTo>
                      <a:lnTo>
                        <a:pt x="1316" y="169"/>
                      </a:lnTo>
                      <a:lnTo>
                        <a:pt x="1316" y="170"/>
                      </a:lnTo>
                      <a:lnTo>
                        <a:pt x="1314" y="170"/>
                      </a:lnTo>
                      <a:lnTo>
                        <a:pt x="1314" y="170"/>
                      </a:lnTo>
                      <a:lnTo>
                        <a:pt x="1316" y="170"/>
                      </a:lnTo>
                      <a:lnTo>
                        <a:pt x="1316" y="172"/>
                      </a:lnTo>
                      <a:lnTo>
                        <a:pt x="1314" y="173"/>
                      </a:lnTo>
                      <a:lnTo>
                        <a:pt x="1314" y="173"/>
                      </a:lnTo>
                      <a:lnTo>
                        <a:pt x="1313" y="174"/>
                      </a:lnTo>
                      <a:lnTo>
                        <a:pt x="1313" y="174"/>
                      </a:lnTo>
                      <a:lnTo>
                        <a:pt x="1310" y="174"/>
                      </a:lnTo>
                      <a:lnTo>
                        <a:pt x="1310" y="176"/>
                      </a:lnTo>
                      <a:lnTo>
                        <a:pt x="1308" y="177"/>
                      </a:lnTo>
                      <a:lnTo>
                        <a:pt x="1304" y="177"/>
                      </a:lnTo>
                      <a:lnTo>
                        <a:pt x="1302" y="176"/>
                      </a:lnTo>
                      <a:lnTo>
                        <a:pt x="1301" y="176"/>
                      </a:lnTo>
                      <a:lnTo>
                        <a:pt x="1300" y="174"/>
                      </a:lnTo>
                      <a:lnTo>
                        <a:pt x="1299" y="173"/>
                      </a:lnTo>
                      <a:lnTo>
                        <a:pt x="1301" y="172"/>
                      </a:lnTo>
                      <a:lnTo>
                        <a:pt x="1302" y="170"/>
                      </a:lnTo>
                      <a:lnTo>
                        <a:pt x="1305" y="170"/>
                      </a:lnTo>
                      <a:lnTo>
                        <a:pt x="1306" y="170"/>
                      </a:lnTo>
                      <a:lnTo>
                        <a:pt x="1305" y="169"/>
                      </a:lnTo>
                      <a:lnTo>
                        <a:pt x="1308" y="169"/>
                      </a:lnTo>
                      <a:lnTo>
                        <a:pt x="1308" y="169"/>
                      </a:lnTo>
                      <a:lnTo>
                        <a:pt x="1308" y="169"/>
                      </a:lnTo>
                      <a:lnTo>
                        <a:pt x="1309" y="169"/>
                      </a:lnTo>
                      <a:lnTo>
                        <a:pt x="1309" y="169"/>
                      </a:lnTo>
                      <a:lnTo>
                        <a:pt x="1313" y="169"/>
                      </a:lnTo>
                      <a:lnTo>
                        <a:pt x="1313" y="168"/>
                      </a:lnTo>
                      <a:lnTo>
                        <a:pt x="1316" y="168"/>
                      </a:lnTo>
                      <a:lnTo>
                        <a:pt x="1317" y="167"/>
                      </a:lnTo>
                      <a:lnTo>
                        <a:pt x="1321" y="165"/>
                      </a:lnTo>
                      <a:close/>
                      <a:moveTo>
                        <a:pt x="1209" y="155"/>
                      </a:moveTo>
                      <a:lnTo>
                        <a:pt x="1211" y="155"/>
                      </a:lnTo>
                      <a:lnTo>
                        <a:pt x="1211" y="155"/>
                      </a:lnTo>
                      <a:lnTo>
                        <a:pt x="1211" y="155"/>
                      </a:lnTo>
                      <a:lnTo>
                        <a:pt x="1211" y="157"/>
                      </a:lnTo>
                      <a:lnTo>
                        <a:pt x="1209" y="157"/>
                      </a:lnTo>
                      <a:lnTo>
                        <a:pt x="1209" y="155"/>
                      </a:lnTo>
                      <a:close/>
                      <a:moveTo>
                        <a:pt x="1245" y="152"/>
                      </a:moveTo>
                      <a:lnTo>
                        <a:pt x="1246" y="152"/>
                      </a:lnTo>
                      <a:lnTo>
                        <a:pt x="1246" y="152"/>
                      </a:lnTo>
                      <a:lnTo>
                        <a:pt x="1245" y="152"/>
                      </a:lnTo>
                      <a:lnTo>
                        <a:pt x="1245" y="152"/>
                      </a:lnTo>
                      <a:lnTo>
                        <a:pt x="1245" y="152"/>
                      </a:lnTo>
                      <a:close/>
                      <a:moveTo>
                        <a:pt x="1257" y="152"/>
                      </a:moveTo>
                      <a:lnTo>
                        <a:pt x="1257" y="152"/>
                      </a:lnTo>
                      <a:lnTo>
                        <a:pt x="1257" y="152"/>
                      </a:lnTo>
                      <a:lnTo>
                        <a:pt x="1255" y="153"/>
                      </a:lnTo>
                      <a:lnTo>
                        <a:pt x="1255" y="153"/>
                      </a:lnTo>
                      <a:lnTo>
                        <a:pt x="1255" y="153"/>
                      </a:lnTo>
                      <a:lnTo>
                        <a:pt x="1254" y="152"/>
                      </a:lnTo>
                      <a:lnTo>
                        <a:pt x="1255" y="152"/>
                      </a:lnTo>
                      <a:lnTo>
                        <a:pt x="1257" y="152"/>
                      </a:lnTo>
                      <a:close/>
                      <a:moveTo>
                        <a:pt x="1247" y="151"/>
                      </a:moveTo>
                      <a:lnTo>
                        <a:pt x="1249" y="151"/>
                      </a:lnTo>
                      <a:lnTo>
                        <a:pt x="1249" y="152"/>
                      </a:lnTo>
                      <a:lnTo>
                        <a:pt x="1247" y="152"/>
                      </a:lnTo>
                      <a:lnTo>
                        <a:pt x="1247" y="151"/>
                      </a:lnTo>
                      <a:close/>
                      <a:moveTo>
                        <a:pt x="2135" y="151"/>
                      </a:moveTo>
                      <a:lnTo>
                        <a:pt x="2135" y="151"/>
                      </a:lnTo>
                      <a:lnTo>
                        <a:pt x="2135" y="151"/>
                      </a:lnTo>
                      <a:lnTo>
                        <a:pt x="2136" y="151"/>
                      </a:lnTo>
                      <a:lnTo>
                        <a:pt x="2136" y="153"/>
                      </a:lnTo>
                      <a:lnTo>
                        <a:pt x="2135" y="153"/>
                      </a:lnTo>
                      <a:lnTo>
                        <a:pt x="2135" y="151"/>
                      </a:lnTo>
                      <a:close/>
                      <a:moveTo>
                        <a:pt x="1245" y="142"/>
                      </a:moveTo>
                      <a:lnTo>
                        <a:pt x="1247" y="142"/>
                      </a:lnTo>
                      <a:lnTo>
                        <a:pt x="1247" y="143"/>
                      </a:lnTo>
                      <a:lnTo>
                        <a:pt x="1245" y="143"/>
                      </a:lnTo>
                      <a:lnTo>
                        <a:pt x="1245" y="142"/>
                      </a:lnTo>
                      <a:close/>
                      <a:moveTo>
                        <a:pt x="334" y="136"/>
                      </a:moveTo>
                      <a:lnTo>
                        <a:pt x="335" y="136"/>
                      </a:lnTo>
                      <a:lnTo>
                        <a:pt x="335" y="138"/>
                      </a:lnTo>
                      <a:lnTo>
                        <a:pt x="335" y="139"/>
                      </a:lnTo>
                      <a:lnTo>
                        <a:pt x="334" y="140"/>
                      </a:lnTo>
                      <a:lnTo>
                        <a:pt x="334" y="140"/>
                      </a:lnTo>
                      <a:lnTo>
                        <a:pt x="334" y="139"/>
                      </a:lnTo>
                      <a:lnTo>
                        <a:pt x="334" y="136"/>
                      </a:lnTo>
                      <a:close/>
                      <a:moveTo>
                        <a:pt x="1123" y="136"/>
                      </a:moveTo>
                      <a:lnTo>
                        <a:pt x="1124" y="138"/>
                      </a:lnTo>
                      <a:lnTo>
                        <a:pt x="1128" y="136"/>
                      </a:lnTo>
                      <a:lnTo>
                        <a:pt x="1128" y="138"/>
                      </a:lnTo>
                      <a:lnTo>
                        <a:pt x="1130" y="138"/>
                      </a:lnTo>
                      <a:lnTo>
                        <a:pt x="1130" y="139"/>
                      </a:lnTo>
                      <a:lnTo>
                        <a:pt x="1141" y="138"/>
                      </a:lnTo>
                      <a:lnTo>
                        <a:pt x="1143" y="136"/>
                      </a:lnTo>
                      <a:lnTo>
                        <a:pt x="1145" y="136"/>
                      </a:lnTo>
                      <a:lnTo>
                        <a:pt x="1145" y="138"/>
                      </a:lnTo>
                      <a:lnTo>
                        <a:pt x="1145" y="139"/>
                      </a:lnTo>
                      <a:lnTo>
                        <a:pt x="1144" y="139"/>
                      </a:lnTo>
                      <a:lnTo>
                        <a:pt x="1144" y="139"/>
                      </a:lnTo>
                      <a:lnTo>
                        <a:pt x="1144" y="142"/>
                      </a:lnTo>
                      <a:lnTo>
                        <a:pt x="1145" y="143"/>
                      </a:lnTo>
                      <a:lnTo>
                        <a:pt x="1145" y="144"/>
                      </a:lnTo>
                      <a:lnTo>
                        <a:pt x="1144" y="144"/>
                      </a:lnTo>
                      <a:lnTo>
                        <a:pt x="1144" y="147"/>
                      </a:lnTo>
                      <a:lnTo>
                        <a:pt x="1143" y="148"/>
                      </a:lnTo>
                      <a:lnTo>
                        <a:pt x="1143" y="150"/>
                      </a:lnTo>
                      <a:lnTo>
                        <a:pt x="1143" y="150"/>
                      </a:lnTo>
                      <a:lnTo>
                        <a:pt x="1143" y="150"/>
                      </a:lnTo>
                      <a:lnTo>
                        <a:pt x="1143" y="150"/>
                      </a:lnTo>
                      <a:lnTo>
                        <a:pt x="1143" y="152"/>
                      </a:lnTo>
                      <a:lnTo>
                        <a:pt x="1140" y="152"/>
                      </a:lnTo>
                      <a:lnTo>
                        <a:pt x="1139" y="151"/>
                      </a:lnTo>
                      <a:lnTo>
                        <a:pt x="1137" y="151"/>
                      </a:lnTo>
                      <a:lnTo>
                        <a:pt x="1136" y="148"/>
                      </a:lnTo>
                      <a:lnTo>
                        <a:pt x="1134" y="148"/>
                      </a:lnTo>
                      <a:lnTo>
                        <a:pt x="1134" y="147"/>
                      </a:lnTo>
                      <a:lnTo>
                        <a:pt x="1130" y="147"/>
                      </a:lnTo>
                      <a:lnTo>
                        <a:pt x="1130" y="146"/>
                      </a:lnTo>
                      <a:lnTo>
                        <a:pt x="1128" y="144"/>
                      </a:lnTo>
                      <a:lnTo>
                        <a:pt x="1126" y="143"/>
                      </a:lnTo>
                      <a:lnTo>
                        <a:pt x="1124" y="143"/>
                      </a:lnTo>
                      <a:lnTo>
                        <a:pt x="1124" y="143"/>
                      </a:lnTo>
                      <a:lnTo>
                        <a:pt x="1123" y="142"/>
                      </a:lnTo>
                      <a:lnTo>
                        <a:pt x="1123" y="142"/>
                      </a:lnTo>
                      <a:lnTo>
                        <a:pt x="1120" y="142"/>
                      </a:lnTo>
                      <a:lnTo>
                        <a:pt x="1120" y="139"/>
                      </a:lnTo>
                      <a:lnTo>
                        <a:pt x="1120" y="136"/>
                      </a:lnTo>
                      <a:lnTo>
                        <a:pt x="1123" y="136"/>
                      </a:lnTo>
                      <a:close/>
                      <a:moveTo>
                        <a:pt x="1192" y="135"/>
                      </a:moveTo>
                      <a:lnTo>
                        <a:pt x="1194" y="135"/>
                      </a:lnTo>
                      <a:lnTo>
                        <a:pt x="1195" y="136"/>
                      </a:lnTo>
                      <a:lnTo>
                        <a:pt x="1196" y="136"/>
                      </a:lnTo>
                      <a:lnTo>
                        <a:pt x="1196" y="136"/>
                      </a:lnTo>
                      <a:lnTo>
                        <a:pt x="1196" y="136"/>
                      </a:lnTo>
                      <a:lnTo>
                        <a:pt x="1195" y="138"/>
                      </a:lnTo>
                      <a:lnTo>
                        <a:pt x="1195" y="138"/>
                      </a:lnTo>
                      <a:lnTo>
                        <a:pt x="1195" y="138"/>
                      </a:lnTo>
                      <a:lnTo>
                        <a:pt x="1194" y="138"/>
                      </a:lnTo>
                      <a:lnTo>
                        <a:pt x="1194" y="136"/>
                      </a:lnTo>
                      <a:lnTo>
                        <a:pt x="1194" y="136"/>
                      </a:lnTo>
                      <a:lnTo>
                        <a:pt x="1192" y="136"/>
                      </a:lnTo>
                      <a:lnTo>
                        <a:pt x="1192" y="135"/>
                      </a:lnTo>
                      <a:close/>
                      <a:moveTo>
                        <a:pt x="1242" y="132"/>
                      </a:moveTo>
                      <a:lnTo>
                        <a:pt x="1244" y="132"/>
                      </a:lnTo>
                      <a:lnTo>
                        <a:pt x="1244" y="134"/>
                      </a:lnTo>
                      <a:lnTo>
                        <a:pt x="1244" y="135"/>
                      </a:lnTo>
                      <a:lnTo>
                        <a:pt x="1244" y="135"/>
                      </a:lnTo>
                      <a:lnTo>
                        <a:pt x="1245" y="135"/>
                      </a:lnTo>
                      <a:lnTo>
                        <a:pt x="1242" y="135"/>
                      </a:lnTo>
                      <a:lnTo>
                        <a:pt x="1242" y="132"/>
                      </a:lnTo>
                      <a:close/>
                      <a:moveTo>
                        <a:pt x="1247" y="123"/>
                      </a:moveTo>
                      <a:lnTo>
                        <a:pt x="1247" y="125"/>
                      </a:lnTo>
                      <a:lnTo>
                        <a:pt x="1247" y="126"/>
                      </a:lnTo>
                      <a:lnTo>
                        <a:pt x="1249" y="126"/>
                      </a:lnTo>
                      <a:lnTo>
                        <a:pt x="1247" y="127"/>
                      </a:lnTo>
                      <a:lnTo>
                        <a:pt x="1246" y="127"/>
                      </a:lnTo>
                      <a:lnTo>
                        <a:pt x="1246" y="126"/>
                      </a:lnTo>
                      <a:lnTo>
                        <a:pt x="1245" y="126"/>
                      </a:lnTo>
                      <a:lnTo>
                        <a:pt x="1245" y="125"/>
                      </a:lnTo>
                      <a:lnTo>
                        <a:pt x="1245" y="125"/>
                      </a:lnTo>
                      <a:lnTo>
                        <a:pt x="1244" y="125"/>
                      </a:lnTo>
                      <a:lnTo>
                        <a:pt x="1244" y="123"/>
                      </a:lnTo>
                      <a:lnTo>
                        <a:pt x="1247" y="123"/>
                      </a:lnTo>
                      <a:close/>
                      <a:moveTo>
                        <a:pt x="1024" y="119"/>
                      </a:moveTo>
                      <a:lnTo>
                        <a:pt x="1024" y="119"/>
                      </a:lnTo>
                      <a:lnTo>
                        <a:pt x="1024" y="121"/>
                      </a:lnTo>
                      <a:lnTo>
                        <a:pt x="1024" y="122"/>
                      </a:lnTo>
                      <a:lnTo>
                        <a:pt x="1022" y="122"/>
                      </a:lnTo>
                      <a:lnTo>
                        <a:pt x="1022" y="123"/>
                      </a:lnTo>
                      <a:lnTo>
                        <a:pt x="1021" y="123"/>
                      </a:lnTo>
                      <a:lnTo>
                        <a:pt x="1021" y="123"/>
                      </a:lnTo>
                      <a:lnTo>
                        <a:pt x="1021" y="122"/>
                      </a:lnTo>
                      <a:lnTo>
                        <a:pt x="1021" y="122"/>
                      </a:lnTo>
                      <a:lnTo>
                        <a:pt x="1021" y="122"/>
                      </a:lnTo>
                      <a:lnTo>
                        <a:pt x="1022" y="121"/>
                      </a:lnTo>
                      <a:lnTo>
                        <a:pt x="1024" y="119"/>
                      </a:lnTo>
                      <a:close/>
                      <a:moveTo>
                        <a:pt x="1483" y="118"/>
                      </a:moveTo>
                      <a:lnTo>
                        <a:pt x="1483" y="118"/>
                      </a:lnTo>
                      <a:lnTo>
                        <a:pt x="1483" y="119"/>
                      </a:lnTo>
                      <a:lnTo>
                        <a:pt x="1484" y="119"/>
                      </a:lnTo>
                      <a:lnTo>
                        <a:pt x="1484" y="119"/>
                      </a:lnTo>
                      <a:lnTo>
                        <a:pt x="1484" y="121"/>
                      </a:lnTo>
                      <a:lnTo>
                        <a:pt x="1483" y="121"/>
                      </a:lnTo>
                      <a:lnTo>
                        <a:pt x="1483" y="121"/>
                      </a:lnTo>
                      <a:lnTo>
                        <a:pt x="1482" y="122"/>
                      </a:lnTo>
                      <a:lnTo>
                        <a:pt x="1482" y="119"/>
                      </a:lnTo>
                      <a:lnTo>
                        <a:pt x="1483" y="118"/>
                      </a:lnTo>
                      <a:close/>
                      <a:moveTo>
                        <a:pt x="1189" y="118"/>
                      </a:moveTo>
                      <a:lnTo>
                        <a:pt x="1189" y="118"/>
                      </a:lnTo>
                      <a:lnTo>
                        <a:pt x="1189" y="119"/>
                      </a:lnTo>
                      <a:lnTo>
                        <a:pt x="1190" y="119"/>
                      </a:lnTo>
                      <a:lnTo>
                        <a:pt x="1190" y="119"/>
                      </a:lnTo>
                      <a:lnTo>
                        <a:pt x="1190" y="119"/>
                      </a:lnTo>
                      <a:lnTo>
                        <a:pt x="1189" y="119"/>
                      </a:lnTo>
                      <a:lnTo>
                        <a:pt x="1189" y="119"/>
                      </a:lnTo>
                      <a:lnTo>
                        <a:pt x="1189" y="118"/>
                      </a:lnTo>
                      <a:close/>
                      <a:moveTo>
                        <a:pt x="1041" y="113"/>
                      </a:moveTo>
                      <a:lnTo>
                        <a:pt x="1041" y="113"/>
                      </a:lnTo>
                      <a:lnTo>
                        <a:pt x="1042" y="113"/>
                      </a:lnTo>
                      <a:lnTo>
                        <a:pt x="1042" y="115"/>
                      </a:lnTo>
                      <a:lnTo>
                        <a:pt x="1042" y="115"/>
                      </a:lnTo>
                      <a:lnTo>
                        <a:pt x="1043" y="115"/>
                      </a:lnTo>
                      <a:lnTo>
                        <a:pt x="1043" y="117"/>
                      </a:lnTo>
                      <a:lnTo>
                        <a:pt x="1045" y="118"/>
                      </a:lnTo>
                      <a:lnTo>
                        <a:pt x="1042" y="118"/>
                      </a:lnTo>
                      <a:lnTo>
                        <a:pt x="1041" y="119"/>
                      </a:lnTo>
                      <a:lnTo>
                        <a:pt x="1039" y="122"/>
                      </a:lnTo>
                      <a:lnTo>
                        <a:pt x="1038" y="122"/>
                      </a:lnTo>
                      <a:lnTo>
                        <a:pt x="1037" y="118"/>
                      </a:lnTo>
                      <a:lnTo>
                        <a:pt x="1038" y="117"/>
                      </a:lnTo>
                      <a:lnTo>
                        <a:pt x="1038" y="115"/>
                      </a:lnTo>
                      <a:lnTo>
                        <a:pt x="1038" y="114"/>
                      </a:lnTo>
                      <a:lnTo>
                        <a:pt x="1037" y="114"/>
                      </a:lnTo>
                      <a:lnTo>
                        <a:pt x="1038" y="114"/>
                      </a:lnTo>
                      <a:lnTo>
                        <a:pt x="1038" y="113"/>
                      </a:lnTo>
                      <a:lnTo>
                        <a:pt x="1039" y="113"/>
                      </a:lnTo>
                      <a:lnTo>
                        <a:pt x="1041" y="113"/>
                      </a:lnTo>
                      <a:close/>
                      <a:moveTo>
                        <a:pt x="1055" y="113"/>
                      </a:moveTo>
                      <a:lnTo>
                        <a:pt x="1056" y="113"/>
                      </a:lnTo>
                      <a:lnTo>
                        <a:pt x="1058" y="115"/>
                      </a:lnTo>
                      <a:lnTo>
                        <a:pt x="1055" y="115"/>
                      </a:lnTo>
                      <a:lnTo>
                        <a:pt x="1055" y="115"/>
                      </a:lnTo>
                      <a:lnTo>
                        <a:pt x="1054" y="114"/>
                      </a:lnTo>
                      <a:lnTo>
                        <a:pt x="1052" y="114"/>
                      </a:lnTo>
                      <a:lnTo>
                        <a:pt x="1054" y="113"/>
                      </a:lnTo>
                      <a:lnTo>
                        <a:pt x="1055" y="113"/>
                      </a:lnTo>
                      <a:close/>
                      <a:moveTo>
                        <a:pt x="1093" y="100"/>
                      </a:moveTo>
                      <a:lnTo>
                        <a:pt x="1093" y="100"/>
                      </a:lnTo>
                      <a:lnTo>
                        <a:pt x="1093" y="100"/>
                      </a:lnTo>
                      <a:lnTo>
                        <a:pt x="1094" y="101"/>
                      </a:lnTo>
                      <a:lnTo>
                        <a:pt x="1096" y="101"/>
                      </a:lnTo>
                      <a:lnTo>
                        <a:pt x="1096" y="102"/>
                      </a:lnTo>
                      <a:lnTo>
                        <a:pt x="1096" y="104"/>
                      </a:lnTo>
                      <a:lnTo>
                        <a:pt x="1097" y="105"/>
                      </a:lnTo>
                      <a:lnTo>
                        <a:pt x="1098" y="106"/>
                      </a:lnTo>
                      <a:lnTo>
                        <a:pt x="1098" y="108"/>
                      </a:lnTo>
                      <a:lnTo>
                        <a:pt x="1098" y="110"/>
                      </a:lnTo>
                      <a:lnTo>
                        <a:pt x="1097" y="112"/>
                      </a:lnTo>
                      <a:lnTo>
                        <a:pt x="1097" y="114"/>
                      </a:lnTo>
                      <a:lnTo>
                        <a:pt x="1097" y="117"/>
                      </a:lnTo>
                      <a:lnTo>
                        <a:pt x="1097" y="119"/>
                      </a:lnTo>
                      <a:lnTo>
                        <a:pt x="1096" y="122"/>
                      </a:lnTo>
                      <a:lnTo>
                        <a:pt x="1096" y="123"/>
                      </a:lnTo>
                      <a:lnTo>
                        <a:pt x="1096" y="125"/>
                      </a:lnTo>
                      <a:lnTo>
                        <a:pt x="1093" y="125"/>
                      </a:lnTo>
                      <a:lnTo>
                        <a:pt x="1093" y="126"/>
                      </a:lnTo>
                      <a:lnTo>
                        <a:pt x="1092" y="126"/>
                      </a:lnTo>
                      <a:lnTo>
                        <a:pt x="1090" y="126"/>
                      </a:lnTo>
                      <a:lnTo>
                        <a:pt x="1090" y="126"/>
                      </a:lnTo>
                      <a:lnTo>
                        <a:pt x="1088" y="126"/>
                      </a:lnTo>
                      <a:lnTo>
                        <a:pt x="1088" y="123"/>
                      </a:lnTo>
                      <a:lnTo>
                        <a:pt x="1086" y="123"/>
                      </a:lnTo>
                      <a:lnTo>
                        <a:pt x="1086" y="122"/>
                      </a:lnTo>
                      <a:lnTo>
                        <a:pt x="1086" y="122"/>
                      </a:lnTo>
                      <a:lnTo>
                        <a:pt x="1085" y="110"/>
                      </a:lnTo>
                      <a:lnTo>
                        <a:pt x="1085" y="110"/>
                      </a:lnTo>
                      <a:lnTo>
                        <a:pt x="1085" y="109"/>
                      </a:lnTo>
                      <a:lnTo>
                        <a:pt x="1084" y="108"/>
                      </a:lnTo>
                      <a:lnTo>
                        <a:pt x="1084" y="108"/>
                      </a:lnTo>
                      <a:lnTo>
                        <a:pt x="1084" y="106"/>
                      </a:lnTo>
                      <a:lnTo>
                        <a:pt x="1084" y="106"/>
                      </a:lnTo>
                      <a:lnTo>
                        <a:pt x="1084" y="105"/>
                      </a:lnTo>
                      <a:lnTo>
                        <a:pt x="1085" y="105"/>
                      </a:lnTo>
                      <a:lnTo>
                        <a:pt x="1086" y="102"/>
                      </a:lnTo>
                      <a:lnTo>
                        <a:pt x="1088" y="102"/>
                      </a:lnTo>
                      <a:lnTo>
                        <a:pt x="1089" y="101"/>
                      </a:lnTo>
                      <a:lnTo>
                        <a:pt x="1090" y="101"/>
                      </a:lnTo>
                      <a:lnTo>
                        <a:pt x="1090" y="101"/>
                      </a:lnTo>
                      <a:lnTo>
                        <a:pt x="1092" y="100"/>
                      </a:lnTo>
                      <a:lnTo>
                        <a:pt x="1093" y="100"/>
                      </a:lnTo>
                      <a:close/>
                      <a:moveTo>
                        <a:pt x="2262" y="98"/>
                      </a:moveTo>
                      <a:lnTo>
                        <a:pt x="2262" y="100"/>
                      </a:lnTo>
                      <a:lnTo>
                        <a:pt x="2262" y="100"/>
                      </a:lnTo>
                      <a:lnTo>
                        <a:pt x="2262" y="101"/>
                      </a:lnTo>
                      <a:lnTo>
                        <a:pt x="2262" y="102"/>
                      </a:lnTo>
                      <a:lnTo>
                        <a:pt x="2263" y="102"/>
                      </a:lnTo>
                      <a:lnTo>
                        <a:pt x="2263" y="102"/>
                      </a:lnTo>
                      <a:lnTo>
                        <a:pt x="2267" y="104"/>
                      </a:lnTo>
                      <a:lnTo>
                        <a:pt x="2267" y="104"/>
                      </a:lnTo>
                      <a:lnTo>
                        <a:pt x="2269" y="105"/>
                      </a:lnTo>
                      <a:lnTo>
                        <a:pt x="2269" y="106"/>
                      </a:lnTo>
                      <a:lnTo>
                        <a:pt x="2270" y="109"/>
                      </a:lnTo>
                      <a:lnTo>
                        <a:pt x="2270" y="109"/>
                      </a:lnTo>
                      <a:lnTo>
                        <a:pt x="2270" y="110"/>
                      </a:lnTo>
                      <a:lnTo>
                        <a:pt x="2271" y="110"/>
                      </a:lnTo>
                      <a:lnTo>
                        <a:pt x="2271" y="112"/>
                      </a:lnTo>
                      <a:lnTo>
                        <a:pt x="2272" y="112"/>
                      </a:lnTo>
                      <a:lnTo>
                        <a:pt x="2272" y="122"/>
                      </a:lnTo>
                      <a:lnTo>
                        <a:pt x="2272" y="122"/>
                      </a:lnTo>
                      <a:lnTo>
                        <a:pt x="2272" y="123"/>
                      </a:lnTo>
                      <a:lnTo>
                        <a:pt x="2271" y="125"/>
                      </a:lnTo>
                      <a:lnTo>
                        <a:pt x="2271" y="125"/>
                      </a:lnTo>
                      <a:lnTo>
                        <a:pt x="2271" y="126"/>
                      </a:lnTo>
                      <a:lnTo>
                        <a:pt x="2270" y="129"/>
                      </a:lnTo>
                      <a:lnTo>
                        <a:pt x="2269" y="129"/>
                      </a:lnTo>
                      <a:lnTo>
                        <a:pt x="2269" y="130"/>
                      </a:lnTo>
                      <a:lnTo>
                        <a:pt x="2269" y="131"/>
                      </a:lnTo>
                      <a:lnTo>
                        <a:pt x="2269" y="132"/>
                      </a:lnTo>
                      <a:lnTo>
                        <a:pt x="2265" y="132"/>
                      </a:lnTo>
                      <a:lnTo>
                        <a:pt x="2263" y="138"/>
                      </a:lnTo>
                      <a:lnTo>
                        <a:pt x="2263" y="143"/>
                      </a:lnTo>
                      <a:lnTo>
                        <a:pt x="2263" y="146"/>
                      </a:lnTo>
                      <a:lnTo>
                        <a:pt x="2265" y="146"/>
                      </a:lnTo>
                      <a:lnTo>
                        <a:pt x="2263" y="146"/>
                      </a:lnTo>
                      <a:lnTo>
                        <a:pt x="2263" y="150"/>
                      </a:lnTo>
                      <a:lnTo>
                        <a:pt x="2263" y="150"/>
                      </a:lnTo>
                      <a:lnTo>
                        <a:pt x="2263" y="151"/>
                      </a:lnTo>
                      <a:lnTo>
                        <a:pt x="2262" y="151"/>
                      </a:lnTo>
                      <a:lnTo>
                        <a:pt x="2262" y="153"/>
                      </a:lnTo>
                      <a:lnTo>
                        <a:pt x="2262" y="153"/>
                      </a:lnTo>
                      <a:lnTo>
                        <a:pt x="2262" y="155"/>
                      </a:lnTo>
                      <a:lnTo>
                        <a:pt x="2261" y="155"/>
                      </a:lnTo>
                      <a:lnTo>
                        <a:pt x="2261" y="155"/>
                      </a:lnTo>
                      <a:lnTo>
                        <a:pt x="2262" y="155"/>
                      </a:lnTo>
                      <a:lnTo>
                        <a:pt x="2262" y="157"/>
                      </a:lnTo>
                      <a:lnTo>
                        <a:pt x="2262" y="157"/>
                      </a:lnTo>
                      <a:lnTo>
                        <a:pt x="2262" y="161"/>
                      </a:lnTo>
                      <a:lnTo>
                        <a:pt x="2259" y="163"/>
                      </a:lnTo>
                      <a:lnTo>
                        <a:pt x="2259" y="163"/>
                      </a:lnTo>
                      <a:lnTo>
                        <a:pt x="2261" y="164"/>
                      </a:lnTo>
                      <a:lnTo>
                        <a:pt x="2262" y="164"/>
                      </a:lnTo>
                      <a:lnTo>
                        <a:pt x="2265" y="165"/>
                      </a:lnTo>
                      <a:lnTo>
                        <a:pt x="2265" y="167"/>
                      </a:lnTo>
                      <a:lnTo>
                        <a:pt x="2262" y="168"/>
                      </a:lnTo>
                      <a:lnTo>
                        <a:pt x="2261" y="170"/>
                      </a:lnTo>
                      <a:lnTo>
                        <a:pt x="2261" y="172"/>
                      </a:lnTo>
                      <a:lnTo>
                        <a:pt x="2259" y="174"/>
                      </a:lnTo>
                      <a:lnTo>
                        <a:pt x="2257" y="176"/>
                      </a:lnTo>
                      <a:lnTo>
                        <a:pt x="2257" y="173"/>
                      </a:lnTo>
                      <a:lnTo>
                        <a:pt x="2255" y="170"/>
                      </a:lnTo>
                      <a:lnTo>
                        <a:pt x="2257" y="169"/>
                      </a:lnTo>
                      <a:lnTo>
                        <a:pt x="2257" y="169"/>
                      </a:lnTo>
                      <a:lnTo>
                        <a:pt x="2258" y="168"/>
                      </a:lnTo>
                      <a:lnTo>
                        <a:pt x="2258" y="167"/>
                      </a:lnTo>
                      <a:lnTo>
                        <a:pt x="2258" y="165"/>
                      </a:lnTo>
                      <a:lnTo>
                        <a:pt x="2258" y="165"/>
                      </a:lnTo>
                      <a:lnTo>
                        <a:pt x="2258" y="165"/>
                      </a:lnTo>
                      <a:lnTo>
                        <a:pt x="2257" y="165"/>
                      </a:lnTo>
                      <a:lnTo>
                        <a:pt x="2255" y="165"/>
                      </a:lnTo>
                      <a:lnTo>
                        <a:pt x="2254" y="169"/>
                      </a:lnTo>
                      <a:lnTo>
                        <a:pt x="2254" y="169"/>
                      </a:lnTo>
                      <a:lnTo>
                        <a:pt x="2254" y="172"/>
                      </a:lnTo>
                      <a:lnTo>
                        <a:pt x="2254" y="172"/>
                      </a:lnTo>
                      <a:lnTo>
                        <a:pt x="2254" y="174"/>
                      </a:lnTo>
                      <a:lnTo>
                        <a:pt x="2253" y="174"/>
                      </a:lnTo>
                      <a:lnTo>
                        <a:pt x="2253" y="173"/>
                      </a:lnTo>
                      <a:lnTo>
                        <a:pt x="2252" y="173"/>
                      </a:lnTo>
                      <a:lnTo>
                        <a:pt x="2250" y="173"/>
                      </a:lnTo>
                      <a:lnTo>
                        <a:pt x="2250" y="173"/>
                      </a:lnTo>
                      <a:lnTo>
                        <a:pt x="2250" y="173"/>
                      </a:lnTo>
                      <a:lnTo>
                        <a:pt x="2250" y="173"/>
                      </a:lnTo>
                      <a:lnTo>
                        <a:pt x="2250" y="173"/>
                      </a:lnTo>
                      <a:lnTo>
                        <a:pt x="2250" y="176"/>
                      </a:lnTo>
                      <a:lnTo>
                        <a:pt x="2249" y="178"/>
                      </a:lnTo>
                      <a:lnTo>
                        <a:pt x="2249" y="181"/>
                      </a:lnTo>
                      <a:lnTo>
                        <a:pt x="2248" y="181"/>
                      </a:lnTo>
                      <a:lnTo>
                        <a:pt x="2248" y="181"/>
                      </a:lnTo>
                      <a:lnTo>
                        <a:pt x="2248" y="180"/>
                      </a:lnTo>
                      <a:lnTo>
                        <a:pt x="2246" y="180"/>
                      </a:lnTo>
                      <a:lnTo>
                        <a:pt x="2246" y="176"/>
                      </a:lnTo>
                      <a:lnTo>
                        <a:pt x="2245" y="176"/>
                      </a:lnTo>
                      <a:lnTo>
                        <a:pt x="2244" y="177"/>
                      </a:lnTo>
                      <a:lnTo>
                        <a:pt x="2244" y="177"/>
                      </a:lnTo>
                      <a:lnTo>
                        <a:pt x="2241" y="177"/>
                      </a:lnTo>
                      <a:lnTo>
                        <a:pt x="2241" y="180"/>
                      </a:lnTo>
                      <a:lnTo>
                        <a:pt x="2238" y="180"/>
                      </a:lnTo>
                      <a:lnTo>
                        <a:pt x="2237" y="180"/>
                      </a:lnTo>
                      <a:lnTo>
                        <a:pt x="2236" y="178"/>
                      </a:lnTo>
                      <a:lnTo>
                        <a:pt x="2236" y="178"/>
                      </a:lnTo>
                      <a:lnTo>
                        <a:pt x="2236" y="178"/>
                      </a:lnTo>
                      <a:lnTo>
                        <a:pt x="2236" y="178"/>
                      </a:lnTo>
                      <a:lnTo>
                        <a:pt x="2235" y="180"/>
                      </a:lnTo>
                      <a:lnTo>
                        <a:pt x="2235" y="180"/>
                      </a:lnTo>
                      <a:lnTo>
                        <a:pt x="2233" y="181"/>
                      </a:lnTo>
                      <a:lnTo>
                        <a:pt x="2231" y="181"/>
                      </a:lnTo>
                      <a:lnTo>
                        <a:pt x="2231" y="180"/>
                      </a:lnTo>
                      <a:lnTo>
                        <a:pt x="2232" y="180"/>
                      </a:lnTo>
                      <a:lnTo>
                        <a:pt x="2232" y="178"/>
                      </a:lnTo>
                      <a:lnTo>
                        <a:pt x="2232" y="177"/>
                      </a:lnTo>
                      <a:lnTo>
                        <a:pt x="2228" y="177"/>
                      </a:lnTo>
                      <a:lnTo>
                        <a:pt x="2228" y="177"/>
                      </a:lnTo>
                      <a:lnTo>
                        <a:pt x="2225" y="177"/>
                      </a:lnTo>
                      <a:lnTo>
                        <a:pt x="2225" y="180"/>
                      </a:lnTo>
                      <a:lnTo>
                        <a:pt x="2227" y="180"/>
                      </a:lnTo>
                      <a:lnTo>
                        <a:pt x="2227" y="182"/>
                      </a:lnTo>
                      <a:lnTo>
                        <a:pt x="2225" y="182"/>
                      </a:lnTo>
                      <a:lnTo>
                        <a:pt x="2224" y="185"/>
                      </a:lnTo>
                      <a:lnTo>
                        <a:pt x="2223" y="185"/>
                      </a:lnTo>
                      <a:lnTo>
                        <a:pt x="2221" y="187"/>
                      </a:lnTo>
                      <a:lnTo>
                        <a:pt x="2220" y="187"/>
                      </a:lnTo>
                      <a:lnTo>
                        <a:pt x="2219" y="189"/>
                      </a:lnTo>
                      <a:lnTo>
                        <a:pt x="2217" y="190"/>
                      </a:lnTo>
                      <a:lnTo>
                        <a:pt x="2216" y="190"/>
                      </a:lnTo>
                      <a:lnTo>
                        <a:pt x="2214" y="190"/>
                      </a:lnTo>
                      <a:lnTo>
                        <a:pt x="2214" y="190"/>
                      </a:lnTo>
                      <a:lnTo>
                        <a:pt x="2212" y="189"/>
                      </a:lnTo>
                      <a:lnTo>
                        <a:pt x="2212" y="187"/>
                      </a:lnTo>
                      <a:lnTo>
                        <a:pt x="2211" y="186"/>
                      </a:lnTo>
                      <a:lnTo>
                        <a:pt x="2211" y="185"/>
                      </a:lnTo>
                      <a:lnTo>
                        <a:pt x="2211" y="185"/>
                      </a:lnTo>
                      <a:lnTo>
                        <a:pt x="2211" y="184"/>
                      </a:lnTo>
                      <a:lnTo>
                        <a:pt x="2211" y="182"/>
                      </a:lnTo>
                      <a:lnTo>
                        <a:pt x="2211" y="181"/>
                      </a:lnTo>
                      <a:lnTo>
                        <a:pt x="2211" y="181"/>
                      </a:lnTo>
                      <a:lnTo>
                        <a:pt x="2212" y="181"/>
                      </a:lnTo>
                      <a:lnTo>
                        <a:pt x="2212" y="180"/>
                      </a:lnTo>
                      <a:lnTo>
                        <a:pt x="2214" y="180"/>
                      </a:lnTo>
                      <a:lnTo>
                        <a:pt x="2214" y="178"/>
                      </a:lnTo>
                      <a:lnTo>
                        <a:pt x="2210" y="178"/>
                      </a:lnTo>
                      <a:lnTo>
                        <a:pt x="2210" y="177"/>
                      </a:lnTo>
                      <a:lnTo>
                        <a:pt x="2207" y="177"/>
                      </a:lnTo>
                      <a:lnTo>
                        <a:pt x="2207" y="177"/>
                      </a:lnTo>
                      <a:lnTo>
                        <a:pt x="2203" y="178"/>
                      </a:lnTo>
                      <a:lnTo>
                        <a:pt x="2203" y="178"/>
                      </a:lnTo>
                      <a:lnTo>
                        <a:pt x="2203" y="178"/>
                      </a:lnTo>
                      <a:lnTo>
                        <a:pt x="2202" y="178"/>
                      </a:lnTo>
                      <a:lnTo>
                        <a:pt x="2200" y="178"/>
                      </a:lnTo>
                      <a:lnTo>
                        <a:pt x="2200" y="178"/>
                      </a:lnTo>
                      <a:lnTo>
                        <a:pt x="2200" y="178"/>
                      </a:lnTo>
                      <a:lnTo>
                        <a:pt x="2199" y="178"/>
                      </a:lnTo>
                      <a:lnTo>
                        <a:pt x="2198" y="180"/>
                      </a:lnTo>
                      <a:lnTo>
                        <a:pt x="2195" y="180"/>
                      </a:lnTo>
                      <a:lnTo>
                        <a:pt x="2195" y="181"/>
                      </a:lnTo>
                      <a:lnTo>
                        <a:pt x="2194" y="181"/>
                      </a:lnTo>
                      <a:lnTo>
                        <a:pt x="2194" y="181"/>
                      </a:lnTo>
                      <a:lnTo>
                        <a:pt x="2193" y="181"/>
                      </a:lnTo>
                      <a:lnTo>
                        <a:pt x="2191" y="181"/>
                      </a:lnTo>
                      <a:lnTo>
                        <a:pt x="2190" y="181"/>
                      </a:lnTo>
                      <a:lnTo>
                        <a:pt x="2189" y="181"/>
                      </a:lnTo>
                      <a:lnTo>
                        <a:pt x="2187" y="184"/>
                      </a:lnTo>
                      <a:lnTo>
                        <a:pt x="2186" y="184"/>
                      </a:lnTo>
                      <a:lnTo>
                        <a:pt x="2186" y="184"/>
                      </a:lnTo>
                      <a:lnTo>
                        <a:pt x="2185" y="184"/>
                      </a:lnTo>
                      <a:lnTo>
                        <a:pt x="2176" y="184"/>
                      </a:lnTo>
                      <a:lnTo>
                        <a:pt x="2174" y="181"/>
                      </a:lnTo>
                      <a:lnTo>
                        <a:pt x="2176" y="181"/>
                      </a:lnTo>
                      <a:lnTo>
                        <a:pt x="2176" y="180"/>
                      </a:lnTo>
                      <a:lnTo>
                        <a:pt x="2176" y="180"/>
                      </a:lnTo>
                      <a:lnTo>
                        <a:pt x="2177" y="178"/>
                      </a:lnTo>
                      <a:lnTo>
                        <a:pt x="2177" y="178"/>
                      </a:lnTo>
                      <a:lnTo>
                        <a:pt x="2178" y="181"/>
                      </a:lnTo>
                      <a:lnTo>
                        <a:pt x="2186" y="178"/>
                      </a:lnTo>
                      <a:lnTo>
                        <a:pt x="2187" y="177"/>
                      </a:lnTo>
                      <a:lnTo>
                        <a:pt x="2187" y="174"/>
                      </a:lnTo>
                      <a:lnTo>
                        <a:pt x="2189" y="173"/>
                      </a:lnTo>
                      <a:lnTo>
                        <a:pt x="2190" y="173"/>
                      </a:lnTo>
                      <a:lnTo>
                        <a:pt x="2191" y="172"/>
                      </a:lnTo>
                      <a:lnTo>
                        <a:pt x="2193" y="172"/>
                      </a:lnTo>
                      <a:lnTo>
                        <a:pt x="2193" y="169"/>
                      </a:lnTo>
                      <a:lnTo>
                        <a:pt x="2194" y="169"/>
                      </a:lnTo>
                      <a:lnTo>
                        <a:pt x="2195" y="169"/>
                      </a:lnTo>
                      <a:lnTo>
                        <a:pt x="2197" y="168"/>
                      </a:lnTo>
                      <a:lnTo>
                        <a:pt x="2197" y="172"/>
                      </a:lnTo>
                      <a:lnTo>
                        <a:pt x="2198" y="170"/>
                      </a:lnTo>
                      <a:lnTo>
                        <a:pt x="2198" y="170"/>
                      </a:lnTo>
                      <a:lnTo>
                        <a:pt x="2199" y="169"/>
                      </a:lnTo>
                      <a:lnTo>
                        <a:pt x="2199" y="169"/>
                      </a:lnTo>
                      <a:lnTo>
                        <a:pt x="2204" y="169"/>
                      </a:lnTo>
                      <a:lnTo>
                        <a:pt x="2206" y="167"/>
                      </a:lnTo>
                      <a:lnTo>
                        <a:pt x="2207" y="167"/>
                      </a:lnTo>
                      <a:lnTo>
                        <a:pt x="2208" y="167"/>
                      </a:lnTo>
                      <a:lnTo>
                        <a:pt x="2210" y="167"/>
                      </a:lnTo>
                      <a:lnTo>
                        <a:pt x="2212" y="167"/>
                      </a:lnTo>
                      <a:lnTo>
                        <a:pt x="2212" y="168"/>
                      </a:lnTo>
                      <a:lnTo>
                        <a:pt x="2214" y="168"/>
                      </a:lnTo>
                      <a:lnTo>
                        <a:pt x="2215" y="169"/>
                      </a:lnTo>
                      <a:lnTo>
                        <a:pt x="2216" y="169"/>
                      </a:lnTo>
                      <a:lnTo>
                        <a:pt x="2217" y="167"/>
                      </a:lnTo>
                      <a:lnTo>
                        <a:pt x="2220" y="165"/>
                      </a:lnTo>
                      <a:lnTo>
                        <a:pt x="2220" y="164"/>
                      </a:lnTo>
                      <a:lnTo>
                        <a:pt x="2219" y="164"/>
                      </a:lnTo>
                      <a:lnTo>
                        <a:pt x="2219" y="160"/>
                      </a:lnTo>
                      <a:lnTo>
                        <a:pt x="2221" y="160"/>
                      </a:lnTo>
                      <a:lnTo>
                        <a:pt x="2221" y="156"/>
                      </a:lnTo>
                      <a:lnTo>
                        <a:pt x="2223" y="156"/>
                      </a:lnTo>
                      <a:lnTo>
                        <a:pt x="2223" y="153"/>
                      </a:lnTo>
                      <a:lnTo>
                        <a:pt x="2224" y="153"/>
                      </a:lnTo>
                      <a:lnTo>
                        <a:pt x="2224" y="148"/>
                      </a:lnTo>
                      <a:lnTo>
                        <a:pt x="2225" y="147"/>
                      </a:lnTo>
                      <a:lnTo>
                        <a:pt x="2228" y="144"/>
                      </a:lnTo>
                      <a:lnTo>
                        <a:pt x="2231" y="143"/>
                      </a:lnTo>
                      <a:lnTo>
                        <a:pt x="2229" y="146"/>
                      </a:lnTo>
                      <a:lnTo>
                        <a:pt x="2229" y="147"/>
                      </a:lnTo>
                      <a:lnTo>
                        <a:pt x="2228" y="148"/>
                      </a:lnTo>
                      <a:lnTo>
                        <a:pt x="2225" y="148"/>
                      </a:lnTo>
                      <a:lnTo>
                        <a:pt x="2225" y="151"/>
                      </a:lnTo>
                      <a:lnTo>
                        <a:pt x="2227" y="151"/>
                      </a:lnTo>
                      <a:lnTo>
                        <a:pt x="2227" y="152"/>
                      </a:lnTo>
                      <a:lnTo>
                        <a:pt x="2227" y="152"/>
                      </a:lnTo>
                      <a:lnTo>
                        <a:pt x="2228" y="153"/>
                      </a:lnTo>
                      <a:lnTo>
                        <a:pt x="2228" y="153"/>
                      </a:lnTo>
                      <a:lnTo>
                        <a:pt x="2229" y="153"/>
                      </a:lnTo>
                      <a:lnTo>
                        <a:pt x="2229" y="153"/>
                      </a:lnTo>
                      <a:lnTo>
                        <a:pt x="2229" y="153"/>
                      </a:lnTo>
                      <a:lnTo>
                        <a:pt x="2232" y="152"/>
                      </a:lnTo>
                      <a:lnTo>
                        <a:pt x="2232" y="151"/>
                      </a:lnTo>
                      <a:lnTo>
                        <a:pt x="2232" y="151"/>
                      </a:lnTo>
                      <a:lnTo>
                        <a:pt x="2232" y="151"/>
                      </a:lnTo>
                      <a:lnTo>
                        <a:pt x="2236" y="150"/>
                      </a:lnTo>
                      <a:lnTo>
                        <a:pt x="2236" y="150"/>
                      </a:lnTo>
                      <a:lnTo>
                        <a:pt x="2238" y="150"/>
                      </a:lnTo>
                      <a:lnTo>
                        <a:pt x="2238" y="147"/>
                      </a:lnTo>
                      <a:lnTo>
                        <a:pt x="2240" y="147"/>
                      </a:lnTo>
                      <a:lnTo>
                        <a:pt x="2240" y="146"/>
                      </a:lnTo>
                      <a:lnTo>
                        <a:pt x="2241" y="146"/>
                      </a:lnTo>
                      <a:lnTo>
                        <a:pt x="2241" y="143"/>
                      </a:lnTo>
                      <a:lnTo>
                        <a:pt x="2245" y="139"/>
                      </a:lnTo>
                      <a:lnTo>
                        <a:pt x="2245" y="138"/>
                      </a:lnTo>
                      <a:lnTo>
                        <a:pt x="2250" y="135"/>
                      </a:lnTo>
                      <a:lnTo>
                        <a:pt x="2250" y="134"/>
                      </a:lnTo>
                      <a:lnTo>
                        <a:pt x="2250" y="134"/>
                      </a:lnTo>
                      <a:lnTo>
                        <a:pt x="2250" y="132"/>
                      </a:lnTo>
                      <a:lnTo>
                        <a:pt x="2252" y="132"/>
                      </a:lnTo>
                      <a:lnTo>
                        <a:pt x="2252" y="130"/>
                      </a:lnTo>
                      <a:lnTo>
                        <a:pt x="2253" y="130"/>
                      </a:lnTo>
                      <a:lnTo>
                        <a:pt x="2254" y="125"/>
                      </a:lnTo>
                      <a:lnTo>
                        <a:pt x="2254" y="125"/>
                      </a:lnTo>
                      <a:lnTo>
                        <a:pt x="2254" y="123"/>
                      </a:lnTo>
                      <a:lnTo>
                        <a:pt x="2255" y="122"/>
                      </a:lnTo>
                      <a:lnTo>
                        <a:pt x="2257" y="121"/>
                      </a:lnTo>
                      <a:lnTo>
                        <a:pt x="2257" y="118"/>
                      </a:lnTo>
                      <a:lnTo>
                        <a:pt x="2257" y="117"/>
                      </a:lnTo>
                      <a:lnTo>
                        <a:pt x="2254" y="117"/>
                      </a:lnTo>
                      <a:lnTo>
                        <a:pt x="2253" y="118"/>
                      </a:lnTo>
                      <a:lnTo>
                        <a:pt x="2253" y="117"/>
                      </a:lnTo>
                      <a:lnTo>
                        <a:pt x="2253" y="117"/>
                      </a:lnTo>
                      <a:lnTo>
                        <a:pt x="2253" y="117"/>
                      </a:lnTo>
                      <a:lnTo>
                        <a:pt x="2254" y="115"/>
                      </a:lnTo>
                      <a:lnTo>
                        <a:pt x="2255" y="114"/>
                      </a:lnTo>
                      <a:lnTo>
                        <a:pt x="2255" y="112"/>
                      </a:lnTo>
                      <a:lnTo>
                        <a:pt x="2255" y="109"/>
                      </a:lnTo>
                      <a:lnTo>
                        <a:pt x="2254" y="109"/>
                      </a:lnTo>
                      <a:lnTo>
                        <a:pt x="2255" y="106"/>
                      </a:lnTo>
                      <a:lnTo>
                        <a:pt x="2257" y="106"/>
                      </a:lnTo>
                      <a:lnTo>
                        <a:pt x="2257" y="105"/>
                      </a:lnTo>
                      <a:lnTo>
                        <a:pt x="2258" y="104"/>
                      </a:lnTo>
                      <a:lnTo>
                        <a:pt x="2259" y="101"/>
                      </a:lnTo>
                      <a:lnTo>
                        <a:pt x="2258" y="100"/>
                      </a:lnTo>
                      <a:lnTo>
                        <a:pt x="2261" y="100"/>
                      </a:lnTo>
                      <a:lnTo>
                        <a:pt x="2262" y="98"/>
                      </a:lnTo>
                      <a:close/>
                      <a:moveTo>
                        <a:pt x="359" y="98"/>
                      </a:moveTo>
                      <a:lnTo>
                        <a:pt x="364" y="98"/>
                      </a:lnTo>
                      <a:lnTo>
                        <a:pt x="364" y="98"/>
                      </a:lnTo>
                      <a:lnTo>
                        <a:pt x="369" y="98"/>
                      </a:lnTo>
                      <a:lnTo>
                        <a:pt x="369" y="98"/>
                      </a:lnTo>
                      <a:lnTo>
                        <a:pt x="369" y="98"/>
                      </a:lnTo>
                      <a:lnTo>
                        <a:pt x="368" y="98"/>
                      </a:lnTo>
                      <a:lnTo>
                        <a:pt x="368" y="100"/>
                      </a:lnTo>
                      <a:lnTo>
                        <a:pt x="368" y="100"/>
                      </a:lnTo>
                      <a:lnTo>
                        <a:pt x="366" y="101"/>
                      </a:lnTo>
                      <a:lnTo>
                        <a:pt x="365" y="101"/>
                      </a:lnTo>
                      <a:lnTo>
                        <a:pt x="364" y="102"/>
                      </a:lnTo>
                      <a:lnTo>
                        <a:pt x="363" y="101"/>
                      </a:lnTo>
                      <a:lnTo>
                        <a:pt x="363" y="101"/>
                      </a:lnTo>
                      <a:lnTo>
                        <a:pt x="360" y="102"/>
                      </a:lnTo>
                      <a:lnTo>
                        <a:pt x="357" y="102"/>
                      </a:lnTo>
                      <a:lnTo>
                        <a:pt x="357" y="104"/>
                      </a:lnTo>
                      <a:lnTo>
                        <a:pt x="352" y="104"/>
                      </a:lnTo>
                      <a:lnTo>
                        <a:pt x="352" y="101"/>
                      </a:lnTo>
                      <a:lnTo>
                        <a:pt x="353" y="101"/>
                      </a:lnTo>
                      <a:lnTo>
                        <a:pt x="353" y="101"/>
                      </a:lnTo>
                      <a:lnTo>
                        <a:pt x="355" y="100"/>
                      </a:lnTo>
                      <a:lnTo>
                        <a:pt x="356" y="100"/>
                      </a:lnTo>
                      <a:lnTo>
                        <a:pt x="356" y="100"/>
                      </a:lnTo>
                      <a:lnTo>
                        <a:pt x="357" y="100"/>
                      </a:lnTo>
                      <a:lnTo>
                        <a:pt x="357" y="98"/>
                      </a:lnTo>
                      <a:lnTo>
                        <a:pt x="359" y="98"/>
                      </a:lnTo>
                      <a:lnTo>
                        <a:pt x="359" y="98"/>
                      </a:lnTo>
                      <a:close/>
                      <a:moveTo>
                        <a:pt x="2269" y="96"/>
                      </a:moveTo>
                      <a:lnTo>
                        <a:pt x="2269" y="98"/>
                      </a:lnTo>
                      <a:lnTo>
                        <a:pt x="2266" y="98"/>
                      </a:lnTo>
                      <a:lnTo>
                        <a:pt x="2266" y="97"/>
                      </a:lnTo>
                      <a:lnTo>
                        <a:pt x="2267" y="96"/>
                      </a:lnTo>
                      <a:lnTo>
                        <a:pt x="2269" y="96"/>
                      </a:lnTo>
                      <a:close/>
                      <a:moveTo>
                        <a:pt x="387" y="87"/>
                      </a:moveTo>
                      <a:lnTo>
                        <a:pt x="387" y="88"/>
                      </a:lnTo>
                      <a:lnTo>
                        <a:pt x="385" y="88"/>
                      </a:lnTo>
                      <a:lnTo>
                        <a:pt x="385" y="87"/>
                      </a:lnTo>
                      <a:lnTo>
                        <a:pt x="387" y="87"/>
                      </a:lnTo>
                      <a:close/>
                      <a:moveTo>
                        <a:pt x="0" y="85"/>
                      </a:moveTo>
                      <a:lnTo>
                        <a:pt x="1" y="85"/>
                      </a:lnTo>
                      <a:lnTo>
                        <a:pt x="1" y="88"/>
                      </a:lnTo>
                      <a:lnTo>
                        <a:pt x="3" y="89"/>
                      </a:lnTo>
                      <a:lnTo>
                        <a:pt x="5" y="89"/>
                      </a:lnTo>
                      <a:lnTo>
                        <a:pt x="5" y="88"/>
                      </a:lnTo>
                      <a:lnTo>
                        <a:pt x="5" y="88"/>
                      </a:lnTo>
                      <a:lnTo>
                        <a:pt x="6" y="88"/>
                      </a:lnTo>
                      <a:lnTo>
                        <a:pt x="6" y="89"/>
                      </a:lnTo>
                      <a:lnTo>
                        <a:pt x="6" y="91"/>
                      </a:lnTo>
                      <a:lnTo>
                        <a:pt x="6" y="92"/>
                      </a:lnTo>
                      <a:lnTo>
                        <a:pt x="8" y="92"/>
                      </a:lnTo>
                      <a:lnTo>
                        <a:pt x="8" y="95"/>
                      </a:lnTo>
                      <a:lnTo>
                        <a:pt x="8" y="95"/>
                      </a:lnTo>
                      <a:lnTo>
                        <a:pt x="6" y="96"/>
                      </a:lnTo>
                      <a:lnTo>
                        <a:pt x="5" y="96"/>
                      </a:lnTo>
                      <a:lnTo>
                        <a:pt x="3" y="93"/>
                      </a:lnTo>
                      <a:lnTo>
                        <a:pt x="0" y="91"/>
                      </a:lnTo>
                      <a:lnTo>
                        <a:pt x="0" y="88"/>
                      </a:lnTo>
                      <a:lnTo>
                        <a:pt x="0" y="85"/>
                      </a:lnTo>
                      <a:close/>
                      <a:moveTo>
                        <a:pt x="1092" y="76"/>
                      </a:moveTo>
                      <a:lnTo>
                        <a:pt x="1093" y="76"/>
                      </a:lnTo>
                      <a:lnTo>
                        <a:pt x="1096" y="84"/>
                      </a:lnTo>
                      <a:lnTo>
                        <a:pt x="1096" y="84"/>
                      </a:lnTo>
                      <a:lnTo>
                        <a:pt x="1096" y="87"/>
                      </a:lnTo>
                      <a:lnTo>
                        <a:pt x="1096" y="88"/>
                      </a:lnTo>
                      <a:lnTo>
                        <a:pt x="1094" y="88"/>
                      </a:lnTo>
                      <a:lnTo>
                        <a:pt x="1094" y="92"/>
                      </a:lnTo>
                      <a:lnTo>
                        <a:pt x="1092" y="97"/>
                      </a:lnTo>
                      <a:lnTo>
                        <a:pt x="1092" y="97"/>
                      </a:lnTo>
                      <a:lnTo>
                        <a:pt x="1092" y="97"/>
                      </a:lnTo>
                      <a:lnTo>
                        <a:pt x="1090" y="97"/>
                      </a:lnTo>
                      <a:lnTo>
                        <a:pt x="1089" y="96"/>
                      </a:lnTo>
                      <a:lnTo>
                        <a:pt x="1088" y="95"/>
                      </a:lnTo>
                      <a:lnTo>
                        <a:pt x="1085" y="93"/>
                      </a:lnTo>
                      <a:lnTo>
                        <a:pt x="1085" y="92"/>
                      </a:lnTo>
                      <a:lnTo>
                        <a:pt x="1085" y="89"/>
                      </a:lnTo>
                      <a:lnTo>
                        <a:pt x="1085" y="88"/>
                      </a:lnTo>
                      <a:lnTo>
                        <a:pt x="1085" y="88"/>
                      </a:lnTo>
                      <a:lnTo>
                        <a:pt x="1085" y="87"/>
                      </a:lnTo>
                      <a:lnTo>
                        <a:pt x="1085" y="87"/>
                      </a:lnTo>
                      <a:lnTo>
                        <a:pt x="1085" y="87"/>
                      </a:lnTo>
                      <a:lnTo>
                        <a:pt x="1085" y="83"/>
                      </a:lnTo>
                      <a:lnTo>
                        <a:pt x="1088" y="81"/>
                      </a:lnTo>
                      <a:lnTo>
                        <a:pt x="1089" y="80"/>
                      </a:lnTo>
                      <a:lnTo>
                        <a:pt x="1092" y="79"/>
                      </a:lnTo>
                      <a:lnTo>
                        <a:pt x="1092" y="76"/>
                      </a:lnTo>
                      <a:close/>
                      <a:moveTo>
                        <a:pt x="2317" y="70"/>
                      </a:moveTo>
                      <a:lnTo>
                        <a:pt x="2320" y="71"/>
                      </a:lnTo>
                      <a:lnTo>
                        <a:pt x="2320" y="71"/>
                      </a:lnTo>
                      <a:lnTo>
                        <a:pt x="2320" y="71"/>
                      </a:lnTo>
                      <a:lnTo>
                        <a:pt x="2318" y="72"/>
                      </a:lnTo>
                      <a:lnTo>
                        <a:pt x="2318" y="72"/>
                      </a:lnTo>
                      <a:lnTo>
                        <a:pt x="2318" y="72"/>
                      </a:lnTo>
                      <a:lnTo>
                        <a:pt x="2318" y="71"/>
                      </a:lnTo>
                      <a:lnTo>
                        <a:pt x="2317" y="71"/>
                      </a:lnTo>
                      <a:lnTo>
                        <a:pt x="2317" y="71"/>
                      </a:lnTo>
                      <a:lnTo>
                        <a:pt x="2317" y="70"/>
                      </a:lnTo>
                      <a:close/>
                      <a:moveTo>
                        <a:pt x="2313" y="63"/>
                      </a:moveTo>
                      <a:lnTo>
                        <a:pt x="2316" y="63"/>
                      </a:lnTo>
                      <a:lnTo>
                        <a:pt x="2314" y="64"/>
                      </a:lnTo>
                      <a:lnTo>
                        <a:pt x="2313" y="66"/>
                      </a:lnTo>
                      <a:lnTo>
                        <a:pt x="2312" y="66"/>
                      </a:lnTo>
                      <a:lnTo>
                        <a:pt x="2310" y="67"/>
                      </a:lnTo>
                      <a:lnTo>
                        <a:pt x="2310" y="68"/>
                      </a:lnTo>
                      <a:lnTo>
                        <a:pt x="2310" y="70"/>
                      </a:lnTo>
                      <a:lnTo>
                        <a:pt x="2309" y="71"/>
                      </a:lnTo>
                      <a:lnTo>
                        <a:pt x="2308" y="71"/>
                      </a:lnTo>
                      <a:lnTo>
                        <a:pt x="2308" y="70"/>
                      </a:lnTo>
                      <a:lnTo>
                        <a:pt x="2309" y="68"/>
                      </a:lnTo>
                      <a:lnTo>
                        <a:pt x="2310" y="66"/>
                      </a:lnTo>
                      <a:lnTo>
                        <a:pt x="2312" y="64"/>
                      </a:lnTo>
                      <a:lnTo>
                        <a:pt x="2313" y="63"/>
                      </a:lnTo>
                      <a:close/>
                      <a:moveTo>
                        <a:pt x="332" y="55"/>
                      </a:moveTo>
                      <a:lnTo>
                        <a:pt x="332" y="55"/>
                      </a:lnTo>
                      <a:lnTo>
                        <a:pt x="332" y="60"/>
                      </a:lnTo>
                      <a:lnTo>
                        <a:pt x="330" y="60"/>
                      </a:lnTo>
                      <a:lnTo>
                        <a:pt x="330" y="63"/>
                      </a:lnTo>
                      <a:lnTo>
                        <a:pt x="330" y="63"/>
                      </a:lnTo>
                      <a:lnTo>
                        <a:pt x="330" y="64"/>
                      </a:lnTo>
                      <a:lnTo>
                        <a:pt x="330" y="64"/>
                      </a:lnTo>
                      <a:lnTo>
                        <a:pt x="328" y="66"/>
                      </a:lnTo>
                      <a:lnTo>
                        <a:pt x="328" y="67"/>
                      </a:lnTo>
                      <a:lnTo>
                        <a:pt x="328" y="67"/>
                      </a:lnTo>
                      <a:lnTo>
                        <a:pt x="328" y="67"/>
                      </a:lnTo>
                      <a:lnTo>
                        <a:pt x="328" y="70"/>
                      </a:lnTo>
                      <a:lnTo>
                        <a:pt x="325" y="70"/>
                      </a:lnTo>
                      <a:lnTo>
                        <a:pt x="322" y="71"/>
                      </a:lnTo>
                      <a:lnTo>
                        <a:pt x="321" y="72"/>
                      </a:lnTo>
                      <a:lnTo>
                        <a:pt x="317" y="71"/>
                      </a:lnTo>
                      <a:lnTo>
                        <a:pt x="315" y="72"/>
                      </a:lnTo>
                      <a:lnTo>
                        <a:pt x="311" y="72"/>
                      </a:lnTo>
                      <a:lnTo>
                        <a:pt x="311" y="71"/>
                      </a:lnTo>
                      <a:lnTo>
                        <a:pt x="310" y="71"/>
                      </a:lnTo>
                      <a:lnTo>
                        <a:pt x="309" y="71"/>
                      </a:lnTo>
                      <a:lnTo>
                        <a:pt x="308" y="72"/>
                      </a:lnTo>
                      <a:lnTo>
                        <a:pt x="306" y="72"/>
                      </a:lnTo>
                      <a:lnTo>
                        <a:pt x="305" y="72"/>
                      </a:lnTo>
                      <a:lnTo>
                        <a:pt x="302" y="72"/>
                      </a:lnTo>
                      <a:lnTo>
                        <a:pt x="301" y="72"/>
                      </a:lnTo>
                      <a:lnTo>
                        <a:pt x="302" y="75"/>
                      </a:lnTo>
                      <a:lnTo>
                        <a:pt x="304" y="76"/>
                      </a:lnTo>
                      <a:lnTo>
                        <a:pt x="301" y="79"/>
                      </a:lnTo>
                      <a:lnTo>
                        <a:pt x="301" y="80"/>
                      </a:lnTo>
                      <a:lnTo>
                        <a:pt x="298" y="81"/>
                      </a:lnTo>
                      <a:lnTo>
                        <a:pt x="298" y="83"/>
                      </a:lnTo>
                      <a:lnTo>
                        <a:pt x="297" y="83"/>
                      </a:lnTo>
                      <a:lnTo>
                        <a:pt x="296" y="84"/>
                      </a:lnTo>
                      <a:lnTo>
                        <a:pt x="293" y="84"/>
                      </a:lnTo>
                      <a:lnTo>
                        <a:pt x="293" y="84"/>
                      </a:lnTo>
                      <a:lnTo>
                        <a:pt x="292" y="84"/>
                      </a:lnTo>
                      <a:lnTo>
                        <a:pt x="291" y="85"/>
                      </a:lnTo>
                      <a:lnTo>
                        <a:pt x="289" y="85"/>
                      </a:lnTo>
                      <a:lnTo>
                        <a:pt x="289" y="87"/>
                      </a:lnTo>
                      <a:lnTo>
                        <a:pt x="288" y="87"/>
                      </a:lnTo>
                      <a:lnTo>
                        <a:pt x="288" y="87"/>
                      </a:lnTo>
                      <a:lnTo>
                        <a:pt x="281" y="88"/>
                      </a:lnTo>
                      <a:lnTo>
                        <a:pt x="280" y="91"/>
                      </a:lnTo>
                      <a:lnTo>
                        <a:pt x="279" y="92"/>
                      </a:lnTo>
                      <a:lnTo>
                        <a:pt x="276" y="93"/>
                      </a:lnTo>
                      <a:lnTo>
                        <a:pt x="276" y="93"/>
                      </a:lnTo>
                      <a:lnTo>
                        <a:pt x="273" y="93"/>
                      </a:lnTo>
                      <a:lnTo>
                        <a:pt x="273" y="95"/>
                      </a:lnTo>
                      <a:lnTo>
                        <a:pt x="268" y="95"/>
                      </a:lnTo>
                      <a:lnTo>
                        <a:pt x="268" y="93"/>
                      </a:lnTo>
                      <a:lnTo>
                        <a:pt x="267" y="93"/>
                      </a:lnTo>
                      <a:lnTo>
                        <a:pt x="267" y="93"/>
                      </a:lnTo>
                      <a:lnTo>
                        <a:pt x="270" y="93"/>
                      </a:lnTo>
                      <a:lnTo>
                        <a:pt x="270" y="92"/>
                      </a:lnTo>
                      <a:lnTo>
                        <a:pt x="267" y="92"/>
                      </a:lnTo>
                      <a:lnTo>
                        <a:pt x="267" y="91"/>
                      </a:lnTo>
                      <a:lnTo>
                        <a:pt x="267" y="91"/>
                      </a:lnTo>
                      <a:lnTo>
                        <a:pt x="266" y="91"/>
                      </a:lnTo>
                      <a:lnTo>
                        <a:pt x="266" y="89"/>
                      </a:lnTo>
                      <a:lnTo>
                        <a:pt x="266" y="89"/>
                      </a:lnTo>
                      <a:lnTo>
                        <a:pt x="264" y="89"/>
                      </a:lnTo>
                      <a:lnTo>
                        <a:pt x="263" y="91"/>
                      </a:lnTo>
                      <a:lnTo>
                        <a:pt x="263" y="87"/>
                      </a:lnTo>
                      <a:lnTo>
                        <a:pt x="266" y="85"/>
                      </a:lnTo>
                      <a:lnTo>
                        <a:pt x="267" y="85"/>
                      </a:lnTo>
                      <a:lnTo>
                        <a:pt x="270" y="80"/>
                      </a:lnTo>
                      <a:lnTo>
                        <a:pt x="270" y="78"/>
                      </a:lnTo>
                      <a:lnTo>
                        <a:pt x="270" y="78"/>
                      </a:lnTo>
                      <a:lnTo>
                        <a:pt x="270" y="78"/>
                      </a:lnTo>
                      <a:lnTo>
                        <a:pt x="272" y="78"/>
                      </a:lnTo>
                      <a:lnTo>
                        <a:pt x="272" y="79"/>
                      </a:lnTo>
                      <a:lnTo>
                        <a:pt x="271" y="80"/>
                      </a:lnTo>
                      <a:lnTo>
                        <a:pt x="270" y="81"/>
                      </a:lnTo>
                      <a:lnTo>
                        <a:pt x="268" y="83"/>
                      </a:lnTo>
                      <a:lnTo>
                        <a:pt x="268" y="85"/>
                      </a:lnTo>
                      <a:lnTo>
                        <a:pt x="273" y="85"/>
                      </a:lnTo>
                      <a:lnTo>
                        <a:pt x="275" y="84"/>
                      </a:lnTo>
                      <a:lnTo>
                        <a:pt x="276" y="84"/>
                      </a:lnTo>
                      <a:lnTo>
                        <a:pt x="276" y="84"/>
                      </a:lnTo>
                      <a:lnTo>
                        <a:pt x="277" y="83"/>
                      </a:lnTo>
                      <a:lnTo>
                        <a:pt x="279" y="81"/>
                      </a:lnTo>
                      <a:lnTo>
                        <a:pt x="279" y="81"/>
                      </a:lnTo>
                      <a:lnTo>
                        <a:pt x="279" y="81"/>
                      </a:lnTo>
                      <a:lnTo>
                        <a:pt x="279" y="81"/>
                      </a:lnTo>
                      <a:lnTo>
                        <a:pt x="279" y="81"/>
                      </a:lnTo>
                      <a:lnTo>
                        <a:pt x="280" y="81"/>
                      </a:lnTo>
                      <a:lnTo>
                        <a:pt x="280" y="80"/>
                      </a:lnTo>
                      <a:lnTo>
                        <a:pt x="281" y="80"/>
                      </a:lnTo>
                      <a:lnTo>
                        <a:pt x="284" y="78"/>
                      </a:lnTo>
                      <a:lnTo>
                        <a:pt x="291" y="78"/>
                      </a:lnTo>
                      <a:lnTo>
                        <a:pt x="291" y="76"/>
                      </a:lnTo>
                      <a:lnTo>
                        <a:pt x="292" y="75"/>
                      </a:lnTo>
                      <a:lnTo>
                        <a:pt x="292" y="75"/>
                      </a:lnTo>
                      <a:lnTo>
                        <a:pt x="293" y="74"/>
                      </a:lnTo>
                      <a:lnTo>
                        <a:pt x="298" y="74"/>
                      </a:lnTo>
                      <a:lnTo>
                        <a:pt x="298" y="75"/>
                      </a:lnTo>
                      <a:lnTo>
                        <a:pt x="300" y="75"/>
                      </a:lnTo>
                      <a:lnTo>
                        <a:pt x="301" y="74"/>
                      </a:lnTo>
                      <a:lnTo>
                        <a:pt x="301" y="72"/>
                      </a:lnTo>
                      <a:lnTo>
                        <a:pt x="300" y="71"/>
                      </a:lnTo>
                      <a:lnTo>
                        <a:pt x="297" y="71"/>
                      </a:lnTo>
                      <a:lnTo>
                        <a:pt x="297" y="70"/>
                      </a:lnTo>
                      <a:lnTo>
                        <a:pt x="298" y="68"/>
                      </a:lnTo>
                      <a:lnTo>
                        <a:pt x="298" y="68"/>
                      </a:lnTo>
                      <a:lnTo>
                        <a:pt x="300" y="68"/>
                      </a:lnTo>
                      <a:lnTo>
                        <a:pt x="300" y="67"/>
                      </a:lnTo>
                      <a:lnTo>
                        <a:pt x="300" y="67"/>
                      </a:lnTo>
                      <a:lnTo>
                        <a:pt x="304" y="66"/>
                      </a:lnTo>
                      <a:lnTo>
                        <a:pt x="304" y="64"/>
                      </a:lnTo>
                      <a:lnTo>
                        <a:pt x="315" y="64"/>
                      </a:lnTo>
                      <a:lnTo>
                        <a:pt x="315" y="66"/>
                      </a:lnTo>
                      <a:lnTo>
                        <a:pt x="317" y="66"/>
                      </a:lnTo>
                      <a:lnTo>
                        <a:pt x="318" y="67"/>
                      </a:lnTo>
                      <a:lnTo>
                        <a:pt x="319" y="67"/>
                      </a:lnTo>
                      <a:lnTo>
                        <a:pt x="321" y="66"/>
                      </a:lnTo>
                      <a:lnTo>
                        <a:pt x="322" y="64"/>
                      </a:lnTo>
                      <a:lnTo>
                        <a:pt x="323" y="64"/>
                      </a:lnTo>
                      <a:lnTo>
                        <a:pt x="323" y="63"/>
                      </a:lnTo>
                      <a:lnTo>
                        <a:pt x="321" y="64"/>
                      </a:lnTo>
                      <a:lnTo>
                        <a:pt x="319" y="64"/>
                      </a:lnTo>
                      <a:lnTo>
                        <a:pt x="318" y="63"/>
                      </a:lnTo>
                      <a:lnTo>
                        <a:pt x="318" y="62"/>
                      </a:lnTo>
                      <a:lnTo>
                        <a:pt x="315" y="62"/>
                      </a:lnTo>
                      <a:lnTo>
                        <a:pt x="314" y="60"/>
                      </a:lnTo>
                      <a:lnTo>
                        <a:pt x="314" y="60"/>
                      </a:lnTo>
                      <a:lnTo>
                        <a:pt x="314" y="60"/>
                      </a:lnTo>
                      <a:lnTo>
                        <a:pt x="319" y="59"/>
                      </a:lnTo>
                      <a:lnTo>
                        <a:pt x="319" y="60"/>
                      </a:lnTo>
                      <a:lnTo>
                        <a:pt x="321" y="60"/>
                      </a:lnTo>
                      <a:lnTo>
                        <a:pt x="321" y="60"/>
                      </a:lnTo>
                      <a:lnTo>
                        <a:pt x="327" y="60"/>
                      </a:lnTo>
                      <a:lnTo>
                        <a:pt x="328" y="59"/>
                      </a:lnTo>
                      <a:lnTo>
                        <a:pt x="331" y="58"/>
                      </a:lnTo>
                      <a:lnTo>
                        <a:pt x="332" y="55"/>
                      </a:lnTo>
                      <a:close/>
                      <a:moveTo>
                        <a:pt x="301" y="55"/>
                      </a:moveTo>
                      <a:lnTo>
                        <a:pt x="301" y="55"/>
                      </a:lnTo>
                      <a:lnTo>
                        <a:pt x="301" y="58"/>
                      </a:lnTo>
                      <a:lnTo>
                        <a:pt x="302" y="58"/>
                      </a:lnTo>
                      <a:lnTo>
                        <a:pt x="301" y="59"/>
                      </a:lnTo>
                      <a:lnTo>
                        <a:pt x="301" y="59"/>
                      </a:lnTo>
                      <a:lnTo>
                        <a:pt x="301" y="60"/>
                      </a:lnTo>
                      <a:lnTo>
                        <a:pt x="300" y="60"/>
                      </a:lnTo>
                      <a:lnTo>
                        <a:pt x="298" y="60"/>
                      </a:lnTo>
                      <a:lnTo>
                        <a:pt x="298" y="60"/>
                      </a:lnTo>
                      <a:lnTo>
                        <a:pt x="298" y="59"/>
                      </a:lnTo>
                      <a:lnTo>
                        <a:pt x="298" y="58"/>
                      </a:lnTo>
                      <a:lnTo>
                        <a:pt x="300" y="57"/>
                      </a:lnTo>
                      <a:lnTo>
                        <a:pt x="301" y="55"/>
                      </a:lnTo>
                      <a:close/>
                      <a:moveTo>
                        <a:pt x="356" y="53"/>
                      </a:moveTo>
                      <a:lnTo>
                        <a:pt x="356" y="53"/>
                      </a:lnTo>
                      <a:lnTo>
                        <a:pt x="357" y="54"/>
                      </a:lnTo>
                      <a:lnTo>
                        <a:pt x="356" y="57"/>
                      </a:lnTo>
                      <a:lnTo>
                        <a:pt x="356" y="59"/>
                      </a:lnTo>
                      <a:lnTo>
                        <a:pt x="355" y="59"/>
                      </a:lnTo>
                      <a:lnTo>
                        <a:pt x="356" y="53"/>
                      </a:lnTo>
                      <a:close/>
                      <a:moveTo>
                        <a:pt x="462" y="47"/>
                      </a:moveTo>
                      <a:lnTo>
                        <a:pt x="463" y="47"/>
                      </a:lnTo>
                      <a:lnTo>
                        <a:pt x="463" y="49"/>
                      </a:lnTo>
                      <a:lnTo>
                        <a:pt x="462" y="49"/>
                      </a:lnTo>
                      <a:lnTo>
                        <a:pt x="462" y="47"/>
                      </a:lnTo>
                      <a:close/>
                      <a:moveTo>
                        <a:pt x="280" y="47"/>
                      </a:moveTo>
                      <a:lnTo>
                        <a:pt x="280" y="50"/>
                      </a:lnTo>
                      <a:lnTo>
                        <a:pt x="283" y="50"/>
                      </a:lnTo>
                      <a:lnTo>
                        <a:pt x="283" y="49"/>
                      </a:lnTo>
                      <a:lnTo>
                        <a:pt x="280" y="47"/>
                      </a:lnTo>
                      <a:close/>
                      <a:moveTo>
                        <a:pt x="2334" y="46"/>
                      </a:moveTo>
                      <a:lnTo>
                        <a:pt x="2335" y="46"/>
                      </a:lnTo>
                      <a:lnTo>
                        <a:pt x="2335" y="47"/>
                      </a:lnTo>
                      <a:lnTo>
                        <a:pt x="2335" y="47"/>
                      </a:lnTo>
                      <a:lnTo>
                        <a:pt x="2335" y="51"/>
                      </a:lnTo>
                      <a:lnTo>
                        <a:pt x="2335" y="53"/>
                      </a:lnTo>
                      <a:lnTo>
                        <a:pt x="2334" y="54"/>
                      </a:lnTo>
                      <a:lnTo>
                        <a:pt x="2333" y="54"/>
                      </a:lnTo>
                      <a:lnTo>
                        <a:pt x="2333" y="55"/>
                      </a:lnTo>
                      <a:lnTo>
                        <a:pt x="2330" y="55"/>
                      </a:lnTo>
                      <a:lnTo>
                        <a:pt x="2327" y="57"/>
                      </a:lnTo>
                      <a:lnTo>
                        <a:pt x="2326" y="57"/>
                      </a:lnTo>
                      <a:lnTo>
                        <a:pt x="2325" y="58"/>
                      </a:lnTo>
                      <a:lnTo>
                        <a:pt x="2322" y="59"/>
                      </a:lnTo>
                      <a:lnTo>
                        <a:pt x="2321" y="60"/>
                      </a:lnTo>
                      <a:lnTo>
                        <a:pt x="2321" y="60"/>
                      </a:lnTo>
                      <a:lnTo>
                        <a:pt x="2321" y="60"/>
                      </a:lnTo>
                      <a:lnTo>
                        <a:pt x="2320" y="60"/>
                      </a:lnTo>
                      <a:lnTo>
                        <a:pt x="2320" y="60"/>
                      </a:lnTo>
                      <a:lnTo>
                        <a:pt x="2320" y="59"/>
                      </a:lnTo>
                      <a:lnTo>
                        <a:pt x="2320" y="59"/>
                      </a:lnTo>
                      <a:lnTo>
                        <a:pt x="2321" y="59"/>
                      </a:lnTo>
                      <a:lnTo>
                        <a:pt x="2321" y="59"/>
                      </a:lnTo>
                      <a:lnTo>
                        <a:pt x="2321" y="59"/>
                      </a:lnTo>
                      <a:lnTo>
                        <a:pt x="2321" y="58"/>
                      </a:lnTo>
                      <a:lnTo>
                        <a:pt x="2324" y="57"/>
                      </a:lnTo>
                      <a:lnTo>
                        <a:pt x="2325" y="54"/>
                      </a:lnTo>
                      <a:lnTo>
                        <a:pt x="2326" y="54"/>
                      </a:lnTo>
                      <a:lnTo>
                        <a:pt x="2326" y="54"/>
                      </a:lnTo>
                      <a:lnTo>
                        <a:pt x="2327" y="53"/>
                      </a:lnTo>
                      <a:lnTo>
                        <a:pt x="2327" y="53"/>
                      </a:lnTo>
                      <a:lnTo>
                        <a:pt x="2330" y="51"/>
                      </a:lnTo>
                      <a:lnTo>
                        <a:pt x="2330" y="54"/>
                      </a:lnTo>
                      <a:lnTo>
                        <a:pt x="2331" y="54"/>
                      </a:lnTo>
                      <a:lnTo>
                        <a:pt x="2331" y="54"/>
                      </a:lnTo>
                      <a:lnTo>
                        <a:pt x="2331" y="53"/>
                      </a:lnTo>
                      <a:lnTo>
                        <a:pt x="2334" y="46"/>
                      </a:lnTo>
                      <a:close/>
                      <a:moveTo>
                        <a:pt x="2272" y="46"/>
                      </a:moveTo>
                      <a:lnTo>
                        <a:pt x="2272" y="47"/>
                      </a:lnTo>
                      <a:lnTo>
                        <a:pt x="2274" y="47"/>
                      </a:lnTo>
                      <a:lnTo>
                        <a:pt x="2274" y="49"/>
                      </a:lnTo>
                      <a:lnTo>
                        <a:pt x="2275" y="49"/>
                      </a:lnTo>
                      <a:lnTo>
                        <a:pt x="2276" y="53"/>
                      </a:lnTo>
                      <a:lnTo>
                        <a:pt x="2278" y="53"/>
                      </a:lnTo>
                      <a:lnTo>
                        <a:pt x="2278" y="53"/>
                      </a:lnTo>
                      <a:lnTo>
                        <a:pt x="2279" y="54"/>
                      </a:lnTo>
                      <a:lnTo>
                        <a:pt x="2279" y="54"/>
                      </a:lnTo>
                      <a:lnTo>
                        <a:pt x="2280" y="57"/>
                      </a:lnTo>
                      <a:lnTo>
                        <a:pt x="2282" y="59"/>
                      </a:lnTo>
                      <a:lnTo>
                        <a:pt x="2283" y="62"/>
                      </a:lnTo>
                      <a:lnTo>
                        <a:pt x="2284" y="64"/>
                      </a:lnTo>
                      <a:lnTo>
                        <a:pt x="2291" y="66"/>
                      </a:lnTo>
                      <a:lnTo>
                        <a:pt x="2291" y="66"/>
                      </a:lnTo>
                      <a:lnTo>
                        <a:pt x="2293" y="64"/>
                      </a:lnTo>
                      <a:lnTo>
                        <a:pt x="2295" y="64"/>
                      </a:lnTo>
                      <a:lnTo>
                        <a:pt x="2295" y="64"/>
                      </a:lnTo>
                      <a:lnTo>
                        <a:pt x="2296" y="66"/>
                      </a:lnTo>
                      <a:lnTo>
                        <a:pt x="2296" y="67"/>
                      </a:lnTo>
                      <a:lnTo>
                        <a:pt x="2296" y="67"/>
                      </a:lnTo>
                      <a:lnTo>
                        <a:pt x="2297" y="68"/>
                      </a:lnTo>
                      <a:lnTo>
                        <a:pt x="2299" y="68"/>
                      </a:lnTo>
                      <a:lnTo>
                        <a:pt x="2301" y="68"/>
                      </a:lnTo>
                      <a:lnTo>
                        <a:pt x="2304" y="68"/>
                      </a:lnTo>
                      <a:lnTo>
                        <a:pt x="2304" y="70"/>
                      </a:lnTo>
                      <a:lnTo>
                        <a:pt x="2303" y="71"/>
                      </a:lnTo>
                      <a:lnTo>
                        <a:pt x="2303" y="72"/>
                      </a:lnTo>
                      <a:lnTo>
                        <a:pt x="2304" y="72"/>
                      </a:lnTo>
                      <a:lnTo>
                        <a:pt x="2304" y="72"/>
                      </a:lnTo>
                      <a:lnTo>
                        <a:pt x="2304" y="72"/>
                      </a:lnTo>
                      <a:lnTo>
                        <a:pt x="2305" y="72"/>
                      </a:lnTo>
                      <a:lnTo>
                        <a:pt x="2305" y="75"/>
                      </a:lnTo>
                      <a:lnTo>
                        <a:pt x="2307" y="75"/>
                      </a:lnTo>
                      <a:lnTo>
                        <a:pt x="2307" y="75"/>
                      </a:lnTo>
                      <a:lnTo>
                        <a:pt x="2307" y="76"/>
                      </a:lnTo>
                      <a:lnTo>
                        <a:pt x="2305" y="76"/>
                      </a:lnTo>
                      <a:lnTo>
                        <a:pt x="2303" y="78"/>
                      </a:lnTo>
                      <a:lnTo>
                        <a:pt x="2301" y="78"/>
                      </a:lnTo>
                      <a:lnTo>
                        <a:pt x="2299" y="78"/>
                      </a:lnTo>
                      <a:lnTo>
                        <a:pt x="2299" y="80"/>
                      </a:lnTo>
                      <a:lnTo>
                        <a:pt x="2297" y="79"/>
                      </a:lnTo>
                      <a:lnTo>
                        <a:pt x="2296" y="79"/>
                      </a:lnTo>
                      <a:lnTo>
                        <a:pt x="2293" y="78"/>
                      </a:lnTo>
                      <a:lnTo>
                        <a:pt x="2288" y="80"/>
                      </a:lnTo>
                      <a:lnTo>
                        <a:pt x="2284" y="88"/>
                      </a:lnTo>
                      <a:lnTo>
                        <a:pt x="2276" y="88"/>
                      </a:lnTo>
                      <a:lnTo>
                        <a:pt x="2276" y="88"/>
                      </a:lnTo>
                      <a:lnTo>
                        <a:pt x="2276" y="88"/>
                      </a:lnTo>
                      <a:lnTo>
                        <a:pt x="2275" y="88"/>
                      </a:lnTo>
                      <a:lnTo>
                        <a:pt x="2275" y="85"/>
                      </a:lnTo>
                      <a:lnTo>
                        <a:pt x="2274" y="85"/>
                      </a:lnTo>
                      <a:lnTo>
                        <a:pt x="2272" y="83"/>
                      </a:lnTo>
                      <a:lnTo>
                        <a:pt x="2270" y="83"/>
                      </a:lnTo>
                      <a:lnTo>
                        <a:pt x="2269" y="83"/>
                      </a:lnTo>
                      <a:lnTo>
                        <a:pt x="2267" y="84"/>
                      </a:lnTo>
                      <a:lnTo>
                        <a:pt x="2267" y="84"/>
                      </a:lnTo>
                      <a:lnTo>
                        <a:pt x="2267" y="84"/>
                      </a:lnTo>
                      <a:lnTo>
                        <a:pt x="2266" y="84"/>
                      </a:lnTo>
                      <a:lnTo>
                        <a:pt x="2266" y="84"/>
                      </a:lnTo>
                      <a:lnTo>
                        <a:pt x="2265" y="83"/>
                      </a:lnTo>
                      <a:lnTo>
                        <a:pt x="2265" y="83"/>
                      </a:lnTo>
                      <a:lnTo>
                        <a:pt x="2263" y="83"/>
                      </a:lnTo>
                      <a:lnTo>
                        <a:pt x="2263" y="84"/>
                      </a:lnTo>
                      <a:lnTo>
                        <a:pt x="2261" y="84"/>
                      </a:lnTo>
                      <a:lnTo>
                        <a:pt x="2261" y="88"/>
                      </a:lnTo>
                      <a:lnTo>
                        <a:pt x="2265" y="88"/>
                      </a:lnTo>
                      <a:lnTo>
                        <a:pt x="2265" y="89"/>
                      </a:lnTo>
                      <a:lnTo>
                        <a:pt x="2266" y="91"/>
                      </a:lnTo>
                      <a:lnTo>
                        <a:pt x="2267" y="91"/>
                      </a:lnTo>
                      <a:lnTo>
                        <a:pt x="2267" y="91"/>
                      </a:lnTo>
                      <a:lnTo>
                        <a:pt x="2267" y="91"/>
                      </a:lnTo>
                      <a:lnTo>
                        <a:pt x="2267" y="92"/>
                      </a:lnTo>
                      <a:lnTo>
                        <a:pt x="2267" y="92"/>
                      </a:lnTo>
                      <a:lnTo>
                        <a:pt x="2267" y="92"/>
                      </a:lnTo>
                      <a:lnTo>
                        <a:pt x="2263" y="92"/>
                      </a:lnTo>
                      <a:lnTo>
                        <a:pt x="2262" y="93"/>
                      </a:lnTo>
                      <a:lnTo>
                        <a:pt x="2259" y="95"/>
                      </a:lnTo>
                      <a:lnTo>
                        <a:pt x="2259" y="95"/>
                      </a:lnTo>
                      <a:lnTo>
                        <a:pt x="2257" y="95"/>
                      </a:lnTo>
                      <a:lnTo>
                        <a:pt x="2257" y="88"/>
                      </a:lnTo>
                      <a:lnTo>
                        <a:pt x="2255" y="88"/>
                      </a:lnTo>
                      <a:lnTo>
                        <a:pt x="2255" y="85"/>
                      </a:lnTo>
                      <a:lnTo>
                        <a:pt x="2254" y="81"/>
                      </a:lnTo>
                      <a:lnTo>
                        <a:pt x="2255" y="81"/>
                      </a:lnTo>
                      <a:lnTo>
                        <a:pt x="2257" y="80"/>
                      </a:lnTo>
                      <a:lnTo>
                        <a:pt x="2258" y="80"/>
                      </a:lnTo>
                      <a:lnTo>
                        <a:pt x="2259" y="76"/>
                      </a:lnTo>
                      <a:lnTo>
                        <a:pt x="2258" y="75"/>
                      </a:lnTo>
                      <a:lnTo>
                        <a:pt x="2258" y="75"/>
                      </a:lnTo>
                      <a:lnTo>
                        <a:pt x="2258" y="75"/>
                      </a:lnTo>
                      <a:lnTo>
                        <a:pt x="2258" y="74"/>
                      </a:lnTo>
                      <a:lnTo>
                        <a:pt x="2259" y="74"/>
                      </a:lnTo>
                      <a:lnTo>
                        <a:pt x="2259" y="75"/>
                      </a:lnTo>
                      <a:lnTo>
                        <a:pt x="2262" y="75"/>
                      </a:lnTo>
                      <a:lnTo>
                        <a:pt x="2263" y="76"/>
                      </a:lnTo>
                      <a:lnTo>
                        <a:pt x="2265" y="76"/>
                      </a:lnTo>
                      <a:lnTo>
                        <a:pt x="2266" y="78"/>
                      </a:lnTo>
                      <a:lnTo>
                        <a:pt x="2267" y="76"/>
                      </a:lnTo>
                      <a:lnTo>
                        <a:pt x="2269" y="76"/>
                      </a:lnTo>
                      <a:lnTo>
                        <a:pt x="2269" y="68"/>
                      </a:lnTo>
                      <a:lnTo>
                        <a:pt x="2271" y="67"/>
                      </a:lnTo>
                      <a:lnTo>
                        <a:pt x="2271" y="62"/>
                      </a:lnTo>
                      <a:lnTo>
                        <a:pt x="2271" y="60"/>
                      </a:lnTo>
                      <a:lnTo>
                        <a:pt x="2272" y="58"/>
                      </a:lnTo>
                      <a:lnTo>
                        <a:pt x="2272" y="57"/>
                      </a:lnTo>
                      <a:lnTo>
                        <a:pt x="2271" y="55"/>
                      </a:lnTo>
                      <a:lnTo>
                        <a:pt x="2270" y="53"/>
                      </a:lnTo>
                      <a:lnTo>
                        <a:pt x="2269" y="50"/>
                      </a:lnTo>
                      <a:lnTo>
                        <a:pt x="2269" y="50"/>
                      </a:lnTo>
                      <a:lnTo>
                        <a:pt x="2269" y="49"/>
                      </a:lnTo>
                      <a:lnTo>
                        <a:pt x="2272" y="46"/>
                      </a:lnTo>
                      <a:close/>
                      <a:moveTo>
                        <a:pt x="347" y="43"/>
                      </a:moveTo>
                      <a:lnTo>
                        <a:pt x="351" y="45"/>
                      </a:lnTo>
                      <a:lnTo>
                        <a:pt x="351" y="45"/>
                      </a:lnTo>
                      <a:lnTo>
                        <a:pt x="353" y="45"/>
                      </a:lnTo>
                      <a:lnTo>
                        <a:pt x="351" y="46"/>
                      </a:lnTo>
                      <a:lnTo>
                        <a:pt x="348" y="47"/>
                      </a:lnTo>
                      <a:lnTo>
                        <a:pt x="345" y="49"/>
                      </a:lnTo>
                      <a:lnTo>
                        <a:pt x="344" y="49"/>
                      </a:lnTo>
                      <a:lnTo>
                        <a:pt x="344" y="49"/>
                      </a:lnTo>
                      <a:lnTo>
                        <a:pt x="347" y="47"/>
                      </a:lnTo>
                      <a:lnTo>
                        <a:pt x="348" y="47"/>
                      </a:lnTo>
                      <a:lnTo>
                        <a:pt x="348" y="45"/>
                      </a:lnTo>
                      <a:lnTo>
                        <a:pt x="345" y="45"/>
                      </a:lnTo>
                      <a:lnTo>
                        <a:pt x="345" y="43"/>
                      </a:lnTo>
                      <a:lnTo>
                        <a:pt x="347" y="43"/>
                      </a:lnTo>
                      <a:lnTo>
                        <a:pt x="347" y="43"/>
                      </a:lnTo>
                      <a:close/>
                      <a:moveTo>
                        <a:pt x="237" y="41"/>
                      </a:moveTo>
                      <a:lnTo>
                        <a:pt x="237" y="42"/>
                      </a:lnTo>
                      <a:lnTo>
                        <a:pt x="237" y="43"/>
                      </a:lnTo>
                      <a:lnTo>
                        <a:pt x="237" y="43"/>
                      </a:lnTo>
                      <a:lnTo>
                        <a:pt x="238" y="43"/>
                      </a:lnTo>
                      <a:lnTo>
                        <a:pt x="238" y="42"/>
                      </a:lnTo>
                      <a:lnTo>
                        <a:pt x="238" y="42"/>
                      </a:lnTo>
                      <a:lnTo>
                        <a:pt x="238" y="42"/>
                      </a:lnTo>
                      <a:lnTo>
                        <a:pt x="238" y="42"/>
                      </a:lnTo>
                      <a:lnTo>
                        <a:pt x="238" y="41"/>
                      </a:lnTo>
                      <a:lnTo>
                        <a:pt x="238" y="41"/>
                      </a:lnTo>
                      <a:lnTo>
                        <a:pt x="238" y="41"/>
                      </a:lnTo>
                      <a:lnTo>
                        <a:pt x="237" y="41"/>
                      </a:lnTo>
                      <a:close/>
                      <a:moveTo>
                        <a:pt x="268" y="40"/>
                      </a:moveTo>
                      <a:lnTo>
                        <a:pt x="270" y="42"/>
                      </a:lnTo>
                      <a:lnTo>
                        <a:pt x="271" y="42"/>
                      </a:lnTo>
                      <a:lnTo>
                        <a:pt x="273" y="43"/>
                      </a:lnTo>
                      <a:lnTo>
                        <a:pt x="276" y="43"/>
                      </a:lnTo>
                      <a:lnTo>
                        <a:pt x="279" y="45"/>
                      </a:lnTo>
                      <a:lnTo>
                        <a:pt x="279" y="43"/>
                      </a:lnTo>
                      <a:lnTo>
                        <a:pt x="279" y="43"/>
                      </a:lnTo>
                      <a:lnTo>
                        <a:pt x="279" y="43"/>
                      </a:lnTo>
                      <a:lnTo>
                        <a:pt x="279" y="43"/>
                      </a:lnTo>
                      <a:lnTo>
                        <a:pt x="279" y="43"/>
                      </a:lnTo>
                      <a:lnTo>
                        <a:pt x="276" y="42"/>
                      </a:lnTo>
                      <a:lnTo>
                        <a:pt x="275" y="41"/>
                      </a:lnTo>
                      <a:lnTo>
                        <a:pt x="272" y="41"/>
                      </a:lnTo>
                      <a:lnTo>
                        <a:pt x="268" y="40"/>
                      </a:lnTo>
                      <a:close/>
                      <a:moveTo>
                        <a:pt x="2350" y="38"/>
                      </a:moveTo>
                      <a:lnTo>
                        <a:pt x="2350" y="41"/>
                      </a:lnTo>
                      <a:lnTo>
                        <a:pt x="2348" y="41"/>
                      </a:lnTo>
                      <a:lnTo>
                        <a:pt x="2348" y="45"/>
                      </a:lnTo>
                      <a:lnTo>
                        <a:pt x="2347" y="45"/>
                      </a:lnTo>
                      <a:lnTo>
                        <a:pt x="2346" y="46"/>
                      </a:lnTo>
                      <a:lnTo>
                        <a:pt x="2343" y="47"/>
                      </a:lnTo>
                      <a:lnTo>
                        <a:pt x="2343" y="47"/>
                      </a:lnTo>
                      <a:lnTo>
                        <a:pt x="2342" y="47"/>
                      </a:lnTo>
                      <a:lnTo>
                        <a:pt x="2343" y="45"/>
                      </a:lnTo>
                      <a:lnTo>
                        <a:pt x="2344" y="45"/>
                      </a:lnTo>
                      <a:lnTo>
                        <a:pt x="2344" y="43"/>
                      </a:lnTo>
                      <a:lnTo>
                        <a:pt x="2344" y="42"/>
                      </a:lnTo>
                      <a:lnTo>
                        <a:pt x="2344" y="41"/>
                      </a:lnTo>
                      <a:lnTo>
                        <a:pt x="2346" y="41"/>
                      </a:lnTo>
                      <a:lnTo>
                        <a:pt x="2346" y="41"/>
                      </a:lnTo>
                      <a:lnTo>
                        <a:pt x="2347" y="41"/>
                      </a:lnTo>
                      <a:lnTo>
                        <a:pt x="2347" y="41"/>
                      </a:lnTo>
                      <a:lnTo>
                        <a:pt x="2347" y="40"/>
                      </a:lnTo>
                      <a:lnTo>
                        <a:pt x="2350" y="38"/>
                      </a:lnTo>
                      <a:close/>
                      <a:moveTo>
                        <a:pt x="263" y="38"/>
                      </a:moveTo>
                      <a:lnTo>
                        <a:pt x="263" y="40"/>
                      </a:lnTo>
                      <a:lnTo>
                        <a:pt x="263" y="40"/>
                      </a:lnTo>
                      <a:lnTo>
                        <a:pt x="264" y="40"/>
                      </a:lnTo>
                      <a:lnTo>
                        <a:pt x="264" y="38"/>
                      </a:lnTo>
                      <a:lnTo>
                        <a:pt x="263" y="38"/>
                      </a:lnTo>
                      <a:close/>
                      <a:moveTo>
                        <a:pt x="213" y="8"/>
                      </a:moveTo>
                      <a:lnTo>
                        <a:pt x="213" y="9"/>
                      </a:lnTo>
                      <a:lnTo>
                        <a:pt x="213" y="9"/>
                      </a:lnTo>
                      <a:lnTo>
                        <a:pt x="215" y="9"/>
                      </a:lnTo>
                      <a:lnTo>
                        <a:pt x="215" y="9"/>
                      </a:lnTo>
                      <a:lnTo>
                        <a:pt x="215" y="8"/>
                      </a:lnTo>
                      <a:lnTo>
                        <a:pt x="215" y="8"/>
                      </a:lnTo>
                      <a:lnTo>
                        <a:pt x="215" y="8"/>
                      </a:lnTo>
                      <a:lnTo>
                        <a:pt x="215" y="8"/>
                      </a:lnTo>
                      <a:lnTo>
                        <a:pt x="215" y="8"/>
                      </a:lnTo>
                      <a:lnTo>
                        <a:pt x="213" y="8"/>
                      </a:lnTo>
                      <a:close/>
                      <a:moveTo>
                        <a:pt x="224" y="2"/>
                      </a:moveTo>
                      <a:lnTo>
                        <a:pt x="224" y="3"/>
                      </a:lnTo>
                      <a:lnTo>
                        <a:pt x="225" y="3"/>
                      </a:lnTo>
                      <a:lnTo>
                        <a:pt x="225" y="3"/>
                      </a:lnTo>
                      <a:lnTo>
                        <a:pt x="224" y="2"/>
                      </a:lnTo>
                      <a:close/>
                      <a:moveTo>
                        <a:pt x="222" y="0"/>
                      </a:moveTo>
                      <a:lnTo>
                        <a:pt x="226" y="2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2" y="2"/>
                      </a:lnTo>
                      <a:lnTo>
                        <a:pt x="233" y="2"/>
                      </a:lnTo>
                      <a:lnTo>
                        <a:pt x="233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6" y="0"/>
                      </a:lnTo>
                      <a:lnTo>
                        <a:pt x="237" y="4"/>
                      </a:lnTo>
                      <a:lnTo>
                        <a:pt x="237" y="4"/>
                      </a:lnTo>
                      <a:lnTo>
                        <a:pt x="237" y="7"/>
                      </a:lnTo>
                      <a:lnTo>
                        <a:pt x="238" y="7"/>
                      </a:lnTo>
                      <a:lnTo>
                        <a:pt x="238" y="8"/>
                      </a:lnTo>
                      <a:lnTo>
                        <a:pt x="239" y="9"/>
                      </a:lnTo>
                      <a:lnTo>
                        <a:pt x="241" y="11"/>
                      </a:lnTo>
                      <a:lnTo>
                        <a:pt x="242" y="12"/>
                      </a:lnTo>
                      <a:lnTo>
                        <a:pt x="242" y="13"/>
                      </a:lnTo>
                      <a:lnTo>
                        <a:pt x="247" y="13"/>
                      </a:lnTo>
                      <a:lnTo>
                        <a:pt x="247" y="13"/>
                      </a:lnTo>
                      <a:lnTo>
                        <a:pt x="249" y="13"/>
                      </a:lnTo>
                      <a:lnTo>
                        <a:pt x="249" y="13"/>
                      </a:lnTo>
                      <a:lnTo>
                        <a:pt x="250" y="15"/>
                      </a:lnTo>
                      <a:lnTo>
                        <a:pt x="250" y="15"/>
                      </a:lnTo>
                      <a:lnTo>
                        <a:pt x="250" y="16"/>
                      </a:lnTo>
                      <a:lnTo>
                        <a:pt x="250" y="16"/>
                      </a:lnTo>
                      <a:lnTo>
                        <a:pt x="250" y="19"/>
                      </a:lnTo>
                      <a:lnTo>
                        <a:pt x="251" y="19"/>
                      </a:lnTo>
                      <a:lnTo>
                        <a:pt x="253" y="20"/>
                      </a:lnTo>
                      <a:lnTo>
                        <a:pt x="254" y="21"/>
                      </a:lnTo>
                      <a:lnTo>
                        <a:pt x="253" y="23"/>
                      </a:lnTo>
                      <a:lnTo>
                        <a:pt x="253" y="25"/>
                      </a:lnTo>
                      <a:lnTo>
                        <a:pt x="254" y="25"/>
                      </a:lnTo>
                      <a:lnTo>
                        <a:pt x="255" y="30"/>
                      </a:lnTo>
                      <a:lnTo>
                        <a:pt x="259" y="32"/>
                      </a:lnTo>
                      <a:lnTo>
                        <a:pt x="260" y="34"/>
                      </a:lnTo>
                      <a:lnTo>
                        <a:pt x="263" y="34"/>
                      </a:lnTo>
                      <a:lnTo>
                        <a:pt x="263" y="36"/>
                      </a:lnTo>
                      <a:lnTo>
                        <a:pt x="264" y="36"/>
                      </a:lnTo>
                      <a:lnTo>
                        <a:pt x="264" y="34"/>
                      </a:lnTo>
                      <a:lnTo>
                        <a:pt x="264" y="34"/>
                      </a:lnTo>
                      <a:lnTo>
                        <a:pt x="264" y="36"/>
                      </a:lnTo>
                      <a:lnTo>
                        <a:pt x="271" y="36"/>
                      </a:lnTo>
                      <a:lnTo>
                        <a:pt x="271" y="36"/>
                      </a:lnTo>
                      <a:lnTo>
                        <a:pt x="272" y="36"/>
                      </a:lnTo>
                      <a:lnTo>
                        <a:pt x="272" y="37"/>
                      </a:lnTo>
                      <a:lnTo>
                        <a:pt x="277" y="37"/>
                      </a:lnTo>
                      <a:lnTo>
                        <a:pt x="279" y="38"/>
                      </a:lnTo>
                      <a:lnTo>
                        <a:pt x="281" y="40"/>
                      </a:lnTo>
                      <a:lnTo>
                        <a:pt x="283" y="38"/>
                      </a:lnTo>
                      <a:lnTo>
                        <a:pt x="285" y="38"/>
                      </a:lnTo>
                      <a:lnTo>
                        <a:pt x="288" y="37"/>
                      </a:lnTo>
                      <a:lnTo>
                        <a:pt x="288" y="38"/>
                      </a:lnTo>
                      <a:lnTo>
                        <a:pt x="288" y="40"/>
                      </a:lnTo>
                      <a:lnTo>
                        <a:pt x="289" y="40"/>
                      </a:lnTo>
                      <a:lnTo>
                        <a:pt x="289" y="40"/>
                      </a:lnTo>
                      <a:lnTo>
                        <a:pt x="291" y="40"/>
                      </a:lnTo>
                      <a:lnTo>
                        <a:pt x="291" y="41"/>
                      </a:lnTo>
                      <a:lnTo>
                        <a:pt x="292" y="41"/>
                      </a:lnTo>
                      <a:lnTo>
                        <a:pt x="292" y="42"/>
                      </a:lnTo>
                      <a:lnTo>
                        <a:pt x="296" y="42"/>
                      </a:lnTo>
                      <a:lnTo>
                        <a:pt x="296" y="46"/>
                      </a:lnTo>
                      <a:lnTo>
                        <a:pt x="296" y="49"/>
                      </a:lnTo>
                      <a:lnTo>
                        <a:pt x="297" y="50"/>
                      </a:lnTo>
                      <a:lnTo>
                        <a:pt x="300" y="51"/>
                      </a:lnTo>
                      <a:lnTo>
                        <a:pt x="298" y="54"/>
                      </a:lnTo>
                      <a:lnTo>
                        <a:pt x="297" y="54"/>
                      </a:lnTo>
                      <a:lnTo>
                        <a:pt x="297" y="54"/>
                      </a:lnTo>
                      <a:lnTo>
                        <a:pt x="296" y="54"/>
                      </a:lnTo>
                      <a:lnTo>
                        <a:pt x="296" y="54"/>
                      </a:lnTo>
                      <a:lnTo>
                        <a:pt x="296" y="54"/>
                      </a:lnTo>
                      <a:lnTo>
                        <a:pt x="294" y="54"/>
                      </a:lnTo>
                      <a:lnTo>
                        <a:pt x="294" y="55"/>
                      </a:lnTo>
                      <a:lnTo>
                        <a:pt x="296" y="55"/>
                      </a:lnTo>
                      <a:lnTo>
                        <a:pt x="296" y="57"/>
                      </a:lnTo>
                      <a:lnTo>
                        <a:pt x="296" y="57"/>
                      </a:lnTo>
                      <a:lnTo>
                        <a:pt x="296" y="58"/>
                      </a:lnTo>
                      <a:lnTo>
                        <a:pt x="293" y="58"/>
                      </a:lnTo>
                      <a:lnTo>
                        <a:pt x="292" y="58"/>
                      </a:lnTo>
                      <a:lnTo>
                        <a:pt x="292" y="57"/>
                      </a:lnTo>
                      <a:lnTo>
                        <a:pt x="288" y="55"/>
                      </a:lnTo>
                      <a:lnTo>
                        <a:pt x="288" y="55"/>
                      </a:lnTo>
                      <a:lnTo>
                        <a:pt x="287" y="55"/>
                      </a:lnTo>
                      <a:lnTo>
                        <a:pt x="287" y="54"/>
                      </a:lnTo>
                      <a:lnTo>
                        <a:pt x="285" y="54"/>
                      </a:lnTo>
                      <a:lnTo>
                        <a:pt x="285" y="54"/>
                      </a:lnTo>
                      <a:lnTo>
                        <a:pt x="285" y="53"/>
                      </a:lnTo>
                      <a:lnTo>
                        <a:pt x="284" y="53"/>
                      </a:lnTo>
                      <a:lnTo>
                        <a:pt x="284" y="55"/>
                      </a:lnTo>
                      <a:lnTo>
                        <a:pt x="283" y="55"/>
                      </a:lnTo>
                      <a:lnTo>
                        <a:pt x="281" y="57"/>
                      </a:lnTo>
                      <a:lnTo>
                        <a:pt x="280" y="58"/>
                      </a:lnTo>
                      <a:lnTo>
                        <a:pt x="279" y="59"/>
                      </a:lnTo>
                      <a:lnTo>
                        <a:pt x="279" y="59"/>
                      </a:lnTo>
                      <a:lnTo>
                        <a:pt x="277" y="64"/>
                      </a:lnTo>
                      <a:lnTo>
                        <a:pt x="279" y="64"/>
                      </a:lnTo>
                      <a:lnTo>
                        <a:pt x="277" y="71"/>
                      </a:lnTo>
                      <a:lnTo>
                        <a:pt x="275" y="72"/>
                      </a:lnTo>
                      <a:lnTo>
                        <a:pt x="273" y="75"/>
                      </a:lnTo>
                      <a:lnTo>
                        <a:pt x="272" y="72"/>
                      </a:lnTo>
                      <a:lnTo>
                        <a:pt x="271" y="70"/>
                      </a:lnTo>
                      <a:lnTo>
                        <a:pt x="271" y="66"/>
                      </a:lnTo>
                      <a:lnTo>
                        <a:pt x="270" y="63"/>
                      </a:lnTo>
                      <a:lnTo>
                        <a:pt x="268" y="63"/>
                      </a:lnTo>
                      <a:lnTo>
                        <a:pt x="268" y="63"/>
                      </a:lnTo>
                      <a:lnTo>
                        <a:pt x="268" y="63"/>
                      </a:lnTo>
                      <a:lnTo>
                        <a:pt x="264" y="63"/>
                      </a:lnTo>
                      <a:lnTo>
                        <a:pt x="264" y="64"/>
                      </a:lnTo>
                      <a:lnTo>
                        <a:pt x="260" y="67"/>
                      </a:lnTo>
                      <a:lnTo>
                        <a:pt x="260" y="67"/>
                      </a:lnTo>
                      <a:lnTo>
                        <a:pt x="260" y="66"/>
                      </a:lnTo>
                      <a:lnTo>
                        <a:pt x="260" y="67"/>
                      </a:lnTo>
                      <a:lnTo>
                        <a:pt x="260" y="66"/>
                      </a:lnTo>
                      <a:lnTo>
                        <a:pt x="260" y="66"/>
                      </a:lnTo>
                      <a:lnTo>
                        <a:pt x="260" y="64"/>
                      </a:lnTo>
                      <a:lnTo>
                        <a:pt x="262" y="62"/>
                      </a:lnTo>
                      <a:lnTo>
                        <a:pt x="263" y="58"/>
                      </a:lnTo>
                      <a:lnTo>
                        <a:pt x="264" y="55"/>
                      </a:lnTo>
                      <a:lnTo>
                        <a:pt x="264" y="53"/>
                      </a:lnTo>
                      <a:lnTo>
                        <a:pt x="263" y="53"/>
                      </a:lnTo>
                      <a:lnTo>
                        <a:pt x="263" y="51"/>
                      </a:lnTo>
                      <a:lnTo>
                        <a:pt x="262" y="50"/>
                      </a:lnTo>
                      <a:lnTo>
                        <a:pt x="262" y="49"/>
                      </a:lnTo>
                      <a:lnTo>
                        <a:pt x="263" y="47"/>
                      </a:lnTo>
                      <a:lnTo>
                        <a:pt x="263" y="47"/>
                      </a:lnTo>
                      <a:lnTo>
                        <a:pt x="262" y="47"/>
                      </a:lnTo>
                      <a:lnTo>
                        <a:pt x="262" y="46"/>
                      </a:lnTo>
                      <a:lnTo>
                        <a:pt x="260" y="45"/>
                      </a:lnTo>
                      <a:lnTo>
                        <a:pt x="258" y="43"/>
                      </a:lnTo>
                      <a:lnTo>
                        <a:pt x="256" y="43"/>
                      </a:lnTo>
                      <a:lnTo>
                        <a:pt x="254" y="41"/>
                      </a:lnTo>
                      <a:lnTo>
                        <a:pt x="253" y="41"/>
                      </a:lnTo>
                      <a:lnTo>
                        <a:pt x="251" y="42"/>
                      </a:lnTo>
                      <a:lnTo>
                        <a:pt x="250" y="42"/>
                      </a:lnTo>
                      <a:lnTo>
                        <a:pt x="250" y="42"/>
                      </a:lnTo>
                      <a:lnTo>
                        <a:pt x="250" y="45"/>
                      </a:lnTo>
                      <a:lnTo>
                        <a:pt x="249" y="46"/>
                      </a:lnTo>
                      <a:lnTo>
                        <a:pt x="249" y="46"/>
                      </a:lnTo>
                      <a:lnTo>
                        <a:pt x="247" y="46"/>
                      </a:lnTo>
                      <a:lnTo>
                        <a:pt x="247" y="46"/>
                      </a:lnTo>
                      <a:lnTo>
                        <a:pt x="246" y="47"/>
                      </a:lnTo>
                      <a:lnTo>
                        <a:pt x="246" y="49"/>
                      </a:lnTo>
                      <a:lnTo>
                        <a:pt x="245" y="50"/>
                      </a:lnTo>
                      <a:lnTo>
                        <a:pt x="243" y="51"/>
                      </a:lnTo>
                      <a:lnTo>
                        <a:pt x="243" y="51"/>
                      </a:lnTo>
                      <a:lnTo>
                        <a:pt x="243" y="51"/>
                      </a:lnTo>
                      <a:lnTo>
                        <a:pt x="242" y="51"/>
                      </a:lnTo>
                      <a:lnTo>
                        <a:pt x="242" y="50"/>
                      </a:lnTo>
                      <a:lnTo>
                        <a:pt x="241" y="50"/>
                      </a:lnTo>
                      <a:lnTo>
                        <a:pt x="241" y="51"/>
                      </a:lnTo>
                      <a:lnTo>
                        <a:pt x="239" y="53"/>
                      </a:lnTo>
                      <a:lnTo>
                        <a:pt x="239" y="55"/>
                      </a:lnTo>
                      <a:lnTo>
                        <a:pt x="239" y="57"/>
                      </a:lnTo>
                      <a:lnTo>
                        <a:pt x="239" y="59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37" y="60"/>
                      </a:lnTo>
                      <a:lnTo>
                        <a:pt x="237" y="71"/>
                      </a:lnTo>
                      <a:lnTo>
                        <a:pt x="238" y="71"/>
                      </a:lnTo>
                      <a:lnTo>
                        <a:pt x="238" y="72"/>
                      </a:lnTo>
                      <a:lnTo>
                        <a:pt x="238" y="72"/>
                      </a:lnTo>
                      <a:lnTo>
                        <a:pt x="238" y="78"/>
                      </a:lnTo>
                      <a:lnTo>
                        <a:pt x="238" y="78"/>
                      </a:lnTo>
                      <a:lnTo>
                        <a:pt x="238" y="79"/>
                      </a:lnTo>
                      <a:lnTo>
                        <a:pt x="237" y="80"/>
                      </a:lnTo>
                      <a:lnTo>
                        <a:pt x="236" y="84"/>
                      </a:lnTo>
                      <a:lnTo>
                        <a:pt x="234" y="84"/>
                      </a:lnTo>
                      <a:lnTo>
                        <a:pt x="234" y="87"/>
                      </a:lnTo>
                      <a:lnTo>
                        <a:pt x="234" y="87"/>
                      </a:lnTo>
                      <a:lnTo>
                        <a:pt x="233" y="88"/>
                      </a:lnTo>
                      <a:lnTo>
                        <a:pt x="232" y="89"/>
                      </a:lnTo>
                      <a:lnTo>
                        <a:pt x="229" y="89"/>
                      </a:lnTo>
                      <a:lnTo>
                        <a:pt x="228" y="88"/>
                      </a:lnTo>
                      <a:lnTo>
                        <a:pt x="226" y="88"/>
                      </a:lnTo>
                      <a:lnTo>
                        <a:pt x="225" y="81"/>
                      </a:lnTo>
                      <a:lnTo>
                        <a:pt x="225" y="81"/>
                      </a:lnTo>
                      <a:lnTo>
                        <a:pt x="225" y="78"/>
                      </a:lnTo>
                      <a:lnTo>
                        <a:pt x="224" y="78"/>
                      </a:lnTo>
                      <a:lnTo>
                        <a:pt x="224" y="75"/>
                      </a:lnTo>
                      <a:lnTo>
                        <a:pt x="224" y="75"/>
                      </a:lnTo>
                      <a:lnTo>
                        <a:pt x="224" y="72"/>
                      </a:lnTo>
                      <a:lnTo>
                        <a:pt x="224" y="72"/>
                      </a:lnTo>
                      <a:lnTo>
                        <a:pt x="224" y="71"/>
                      </a:lnTo>
                      <a:lnTo>
                        <a:pt x="224" y="71"/>
                      </a:lnTo>
                      <a:lnTo>
                        <a:pt x="224" y="67"/>
                      </a:lnTo>
                      <a:lnTo>
                        <a:pt x="225" y="67"/>
                      </a:lnTo>
                      <a:lnTo>
                        <a:pt x="225" y="62"/>
                      </a:lnTo>
                      <a:lnTo>
                        <a:pt x="226" y="62"/>
                      </a:lnTo>
                      <a:lnTo>
                        <a:pt x="226" y="60"/>
                      </a:lnTo>
                      <a:lnTo>
                        <a:pt x="228" y="60"/>
                      </a:lnTo>
                      <a:lnTo>
                        <a:pt x="229" y="54"/>
                      </a:lnTo>
                      <a:lnTo>
                        <a:pt x="230" y="54"/>
                      </a:lnTo>
                      <a:lnTo>
                        <a:pt x="230" y="53"/>
                      </a:lnTo>
                      <a:lnTo>
                        <a:pt x="230" y="50"/>
                      </a:lnTo>
                      <a:lnTo>
                        <a:pt x="229" y="51"/>
                      </a:lnTo>
                      <a:lnTo>
                        <a:pt x="226" y="53"/>
                      </a:lnTo>
                      <a:lnTo>
                        <a:pt x="226" y="54"/>
                      </a:lnTo>
                      <a:lnTo>
                        <a:pt x="225" y="57"/>
                      </a:lnTo>
                      <a:lnTo>
                        <a:pt x="222" y="57"/>
                      </a:lnTo>
                      <a:lnTo>
                        <a:pt x="224" y="54"/>
                      </a:lnTo>
                      <a:lnTo>
                        <a:pt x="224" y="53"/>
                      </a:lnTo>
                      <a:lnTo>
                        <a:pt x="225" y="50"/>
                      </a:lnTo>
                      <a:lnTo>
                        <a:pt x="226" y="50"/>
                      </a:lnTo>
                      <a:lnTo>
                        <a:pt x="228" y="46"/>
                      </a:lnTo>
                      <a:lnTo>
                        <a:pt x="229" y="46"/>
                      </a:lnTo>
                      <a:lnTo>
                        <a:pt x="230" y="42"/>
                      </a:lnTo>
                      <a:lnTo>
                        <a:pt x="230" y="42"/>
                      </a:lnTo>
                      <a:lnTo>
                        <a:pt x="232" y="42"/>
                      </a:lnTo>
                      <a:lnTo>
                        <a:pt x="232" y="40"/>
                      </a:lnTo>
                      <a:lnTo>
                        <a:pt x="234" y="40"/>
                      </a:lnTo>
                      <a:lnTo>
                        <a:pt x="234" y="41"/>
                      </a:lnTo>
                      <a:lnTo>
                        <a:pt x="236" y="41"/>
                      </a:lnTo>
                      <a:lnTo>
                        <a:pt x="236" y="40"/>
                      </a:lnTo>
                      <a:lnTo>
                        <a:pt x="237" y="40"/>
                      </a:lnTo>
                      <a:lnTo>
                        <a:pt x="238" y="40"/>
                      </a:lnTo>
                      <a:lnTo>
                        <a:pt x="238" y="40"/>
                      </a:lnTo>
                      <a:lnTo>
                        <a:pt x="239" y="40"/>
                      </a:lnTo>
                      <a:lnTo>
                        <a:pt x="241" y="38"/>
                      </a:lnTo>
                      <a:lnTo>
                        <a:pt x="243" y="38"/>
                      </a:lnTo>
                      <a:lnTo>
                        <a:pt x="243" y="38"/>
                      </a:lnTo>
                      <a:lnTo>
                        <a:pt x="243" y="38"/>
                      </a:lnTo>
                      <a:lnTo>
                        <a:pt x="243" y="37"/>
                      </a:lnTo>
                      <a:lnTo>
                        <a:pt x="245" y="36"/>
                      </a:lnTo>
                      <a:lnTo>
                        <a:pt x="246" y="37"/>
                      </a:lnTo>
                      <a:lnTo>
                        <a:pt x="249" y="38"/>
                      </a:lnTo>
                      <a:lnTo>
                        <a:pt x="250" y="38"/>
                      </a:lnTo>
                      <a:lnTo>
                        <a:pt x="253" y="38"/>
                      </a:lnTo>
                      <a:lnTo>
                        <a:pt x="253" y="37"/>
                      </a:lnTo>
                      <a:lnTo>
                        <a:pt x="255" y="37"/>
                      </a:lnTo>
                      <a:lnTo>
                        <a:pt x="255" y="38"/>
                      </a:lnTo>
                      <a:lnTo>
                        <a:pt x="259" y="38"/>
                      </a:lnTo>
                      <a:lnTo>
                        <a:pt x="258" y="37"/>
                      </a:lnTo>
                      <a:lnTo>
                        <a:pt x="256" y="34"/>
                      </a:lnTo>
                      <a:lnTo>
                        <a:pt x="255" y="33"/>
                      </a:lnTo>
                      <a:lnTo>
                        <a:pt x="250" y="33"/>
                      </a:lnTo>
                      <a:lnTo>
                        <a:pt x="250" y="28"/>
                      </a:lnTo>
                      <a:lnTo>
                        <a:pt x="249" y="28"/>
                      </a:lnTo>
                      <a:lnTo>
                        <a:pt x="249" y="28"/>
                      </a:lnTo>
                      <a:lnTo>
                        <a:pt x="247" y="28"/>
                      </a:lnTo>
                      <a:lnTo>
                        <a:pt x="247" y="29"/>
                      </a:lnTo>
                      <a:lnTo>
                        <a:pt x="246" y="29"/>
                      </a:lnTo>
                      <a:lnTo>
                        <a:pt x="246" y="29"/>
                      </a:lnTo>
                      <a:lnTo>
                        <a:pt x="239" y="30"/>
                      </a:lnTo>
                      <a:lnTo>
                        <a:pt x="238" y="32"/>
                      </a:lnTo>
                      <a:lnTo>
                        <a:pt x="233" y="32"/>
                      </a:lnTo>
                      <a:lnTo>
                        <a:pt x="233" y="33"/>
                      </a:lnTo>
                      <a:lnTo>
                        <a:pt x="232" y="32"/>
                      </a:lnTo>
                      <a:lnTo>
                        <a:pt x="232" y="32"/>
                      </a:lnTo>
                      <a:lnTo>
                        <a:pt x="228" y="32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5" y="25"/>
                      </a:lnTo>
                      <a:lnTo>
                        <a:pt x="221" y="26"/>
                      </a:lnTo>
                      <a:lnTo>
                        <a:pt x="219" y="26"/>
                      </a:lnTo>
                      <a:lnTo>
                        <a:pt x="219" y="26"/>
                      </a:lnTo>
                      <a:lnTo>
                        <a:pt x="217" y="26"/>
                      </a:lnTo>
                      <a:lnTo>
                        <a:pt x="219" y="25"/>
                      </a:lnTo>
                      <a:lnTo>
                        <a:pt x="219" y="24"/>
                      </a:lnTo>
                      <a:lnTo>
                        <a:pt x="220" y="24"/>
                      </a:lnTo>
                      <a:lnTo>
                        <a:pt x="220" y="24"/>
                      </a:lnTo>
                      <a:lnTo>
                        <a:pt x="220" y="24"/>
                      </a:lnTo>
                      <a:lnTo>
                        <a:pt x="221" y="24"/>
                      </a:lnTo>
                      <a:lnTo>
                        <a:pt x="222" y="23"/>
                      </a:lnTo>
                      <a:lnTo>
                        <a:pt x="224" y="21"/>
                      </a:lnTo>
                      <a:lnTo>
                        <a:pt x="224" y="21"/>
                      </a:lnTo>
                      <a:lnTo>
                        <a:pt x="225" y="21"/>
                      </a:lnTo>
                      <a:lnTo>
                        <a:pt x="224" y="19"/>
                      </a:lnTo>
                      <a:lnTo>
                        <a:pt x="221" y="19"/>
                      </a:lnTo>
                      <a:lnTo>
                        <a:pt x="220" y="20"/>
                      </a:lnTo>
                      <a:lnTo>
                        <a:pt x="219" y="20"/>
                      </a:lnTo>
                      <a:lnTo>
                        <a:pt x="216" y="21"/>
                      </a:lnTo>
                      <a:lnTo>
                        <a:pt x="216" y="24"/>
                      </a:lnTo>
                      <a:lnTo>
                        <a:pt x="215" y="24"/>
                      </a:lnTo>
                      <a:lnTo>
                        <a:pt x="211" y="26"/>
                      </a:lnTo>
                      <a:lnTo>
                        <a:pt x="205" y="28"/>
                      </a:lnTo>
                      <a:lnTo>
                        <a:pt x="204" y="29"/>
                      </a:lnTo>
                      <a:lnTo>
                        <a:pt x="200" y="29"/>
                      </a:lnTo>
                      <a:lnTo>
                        <a:pt x="200" y="29"/>
                      </a:lnTo>
                      <a:lnTo>
                        <a:pt x="199" y="28"/>
                      </a:lnTo>
                      <a:lnTo>
                        <a:pt x="198" y="28"/>
                      </a:lnTo>
                      <a:lnTo>
                        <a:pt x="198" y="26"/>
                      </a:lnTo>
                      <a:lnTo>
                        <a:pt x="198" y="26"/>
                      </a:lnTo>
                      <a:lnTo>
                        <a:pt x="195" y="26"/>
                      </a:lnTo>
                      <a:lnTo>
                        <a:pt x="192" y="28"/>
                      </a:lnTo>
                      <a:lnTo>
                        <a:pt x="191" y="28"/>
                      </a:lnTo>
                      <a:lnTo>
                        <a:pt x="191" y="28"/>
                      </a:lnTo>
                      <a:lnTo>
                        <a:pt x="191" y="26"/>
                      </a:lnTo>
                      <a:lnTo>
                        <a:pt x="188" y="26"/>
                      </a:lnTo>
                      <a:lnTo>
                        <a:pt x="190" y="24"/>
                      </a:lnTo>
                      <a:lnTo>
                        <a:pt x="191" y="24"/>
                      </a:lnTo>
                      <a:lnTo>
                        <a:pt x="192" y="24"/>
                      </a:lnTo>
                      <a:lnTo>
                        <a:pt x="194" y="21"/>
                      </a:lnTo>
                      <a:lnTo>
                        <a:pt x="196" y="21"/>
                      </a:lnTo>
                      <a:lnTo>
                        <a:pt x="196" y="20"/>
                      </a:lnTo>
                      <a:lnTo>
                        <a:pt x="199" y="19"/>
                      </a:lnTo>
                      <a:lnTo>
                        <a:pt x="201" y="17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207" y="15"/>
                      </a:lnTo>
                      <a:lnTo>
                        <a:pt x="208" y="13"/>
                      </a:lnTo>
                      <a:lnTo>
                        <a:pt x="209" y="13"/>
                      </a:lnTo>
                      <a:lnTo>
                        <a:pt x="211" y="11"/>
                      </a:lnTo>
                      <a:lnTo>
                        <a:pt x="212" y="11"/>
                      </a:lnTo>
                      <a:lnTo>
                        <a:pt x="212" y="7"/>
                      </a:lnTo>
                      <a:lnTo>
                        <a:pt x="212" y="7"/>
                      </a:lnTo>
                      <a:lnTo>
                        <a:pt x="212" y="7"/>
                      </a:lnTo>
                      <a:lnTo>
                        <a:pt x="216" y="7"/>
                      </a:lnTo>
                      <a:lnTo>
                        <a:pt x="216" y="7"/>
                      </a:lnTo>
                      <a:lnTo>
                        <a:pt x="217" y="6"/>
                      </a:lnTo>
                      <a:lnTo>
                        <a:pt x="217" y="6"/>
                      </a:lnTo>
                      <a:lnTo>
                        <a:pt x="219" y="6"/>
                      </a:lnTo>
                      <a:lnTo>
                        <a:pt x="219" y="3"/>
                      </a:lnTo>
                      <a:lnTo>
                        <a:pt x="220" y="3"/>
                      </a:lnTo>
                      <a:lnTo>
                        <a:pt x="220" y="3"/>
                      </a:lnTo>
                      <a:lnTo>
                        <a:pt x="220" y="2"/>
                      </a:lnTo>
                      <a:lnTo>
                        <a:pt x="220" y="2"/>
                      </a:lnTo>
                      <a:lnTo>
                        <a:pt x="221" y="4"/>
                      </a:lnTo>
                      <a:lnTo>
                        <a:pt x="220" y="4"/>
                      </a:lnTo>
                      <a:lnTo>
                        <a:pt x="221" y="4"/>
                      </a:lnTo>
                      <a:lnTo>
                        <a:pt x="221" y="4"/>
                      </a:lnTo>
                      <a:lnTo>
                        <a:pt x="221" y="4"/>
                      </a:lnTo>
                      <a:lnTo>
                        <a:pt x="221" y="6"/>
                      </a:lnTo>
                      <a:lnTo>
                        <a:pt x="222" y="3"/>
                      </a:lnTo>
                      <a:lnTo>
                        <a:pt x="222" y="3"/>
                      </a:lnTo>
                      <a:lnTo>
                        <a:pt x="221" y="2"/>
                      </a:lnTo>
                      <a:lnTo>
                        <a:pt x="221" y="2"/>
                      </a:lnTo>
                      <a:lnTo>
                        <a:pt x="222" y="2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23">
                  <a:extLst>
                    <a:ext uri="{FF2B5EF4-FFF2-40B4-BE49-F238E27FC236}">
                      <a16:creationId xmlns:a16="http://schemas.microsoft.com/office/drawing/2014/main" id="{45763B4D-BB9A-419A-85DA-A8F15D59A7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49600" y="1853067"/>
                  <a:ext cx="5502275" cy="214313"/>
                </a:xfrm>
                <a:custGeom>
                  <a:avLst/>
                  <a:gdLst>
                    <a:gd name="T0" fmla="*/ 1149 w 3466"/>
                    <a:gd name="T1" fmla="*/ 132 h 135"/>
                    <a:gd name="T2" fmla="*/ 963 w 3466"/>
                    <a:gd name="T3" fmla="*/ 123 h 135"/>
                    <a:gd name="T4" fmla="*/ 1124 w 3466"/>
                    <a:gd name="T5" fmla="*/ 127 h 135"/>
                    <a:gd name="T6" fmla="*/ 1143 w 3466"/>
                    <a:gd name="T7" fmla="*/ 123 h 135"/>
                    <a:gd name="T8" fmla="*/ 1140 w 3466"/>
                    <a:gd name="T9" fmla="*/ 122 h 135"/>
                    <a:gd name="T10" fmla="*/ 586 w 3466"/>
                    <a:gd name="T11" fmla="*/ 113 h 135"/>
                    <a:gd name="T12" fmla="*/ 1112 w 3466"/>
                    <a:gd name="T13" fmla="*/ 77 h 135"/>
                    <a:gd name="T14" fmla="*/ 570 w 3466"/>
                    <a:gd name="T15" fmla="*/ 75 h 135"/>
                    <a:gd name="T16" fmla="*/ 893 w 3466"/>
                    <a:gd name="T17" fmla="*/ 81 h 135"/>
                    <a:gd name="T18" fmla="*/ 548 w 3466"/>
                    <a:gd name="T19" fmla="*/ 69 h 135"/>
                    <a:gd name="T20" fmla="*/ 581 w 3466"/>
                    <a:gd name="T21" fmla="*/ 94 h 135"/>
                    <a:gd name="T22" fmla="*/ 546 w 3466"/>
                    <a:gd name="T23" fmla="*/ 77 h 135"/>
                    <a:gd name="T24" fmla="*/ 3276 w 3466"/>
                    <a:gd name="T25" fmla="*/ 64 h 135"/>
                    <a:gd name="T26" fmla="*/ 1033 w 3466"/>
                    <a:gd name="T27" fmla="*/ 67 h 135"/>
                    <a:gd name="T28" fmla="*/ 3304 w 3466"/>
                    <a:gd name="T29" fmla="*/ 58 h 135"/>
                    <a:gd name="T30" fmla="*/ 1178 w 3466"/>
                    <a:gd name="T31" fmla="*/ 81 h 135"/>
                    <a:gd name="T32" fmla="*/ 1194 w 3466"/>
                    <a:gd name="T33" fmla="*/ 84 h 135"/>
                    <a:gd name="T34" fmla="*/ 1209 w 3466"/>
                    <a:gd name="T35" fmla="*/ 94 h 135"/>
                    <a:gd name="T36" fmla="*/ 1221 w 3466"/>
                    <a:gd name="T37" fmla="*/ 97 h 135"/>
                    <a:gd name="T38" fmla="*/ 1217 w 3466"/>
                    <a:gd name="T39" fmla="*/ 110 h 135"/>
                    <a:gd name="T40" fmla="*/ 1200 w 3466"/>
                    <a:gd name="T41" fmla="*/ 109 h 135"/>
                    <a:gd name="T42" fmla="*/ 1181 w 3466"/>
                    <a:gd name="T43" fmla="*/ 103 h 135"/>
                    <a:gd name="T44" fmla="*/ 1166 w 3466"/>
                    <a:gd name="T45" fmla="*/ 93 h 135"/>
                    <a:gd name="T46" fmla="*/ 1169 w 3466"/>
                    <a:gd name="T47" fmla="*/ 82 h 135"/>
                    <a:gd name="T48" fmla="*/ 3263 w 3466"/>
                    <a:gd name="T49" fmla="*/ 59 h 135"/>
                    <a:gd name="T50" fmla="*/ 3368 w 3466"/>
                    <a:gd name="T51" fmla="*/ 51 h 135"/>
                    <a:gd name="T52" fmla="*/ 794 w 3466"/>
                    <a:gd name="T53" fmla="*/ 51 h 135"/>
                    <a:gd name="T54" fmla="*/ 98 w 3466"/>
                    <a:gd name="T55" fmla="*/ 52 h 135"/>
                    <a:gd name="T56" fmla="*/ 51 w 3466"/>
                    <a:gd name="T57" fmla="*/ 48 h 135"/>
                    <a:gd name="T58" fmla="*/ 3210 w 3466"/>
                    <a:gd name="T59" fmla="*/ 43 h 135"/>
                    <a:gd name="T60" fmla="*/ 162 w 3466"/>
                    <a:gd name="T61" fmla="*/ 42 h 135"/>
                    <a:gd name="T62" fmla="*/ 1063 w 3466"/>
                    <a:gd name="T63" fmla="*/ 46 h 135"/>
                    <a:gd name="T64" fmla="*/ 0 w 3466"/>
                    <a:gd name="T65" fmla="*/ 37 h 135"/>
                    <a:gd name="T66" fmla="*/ 523 w 3466"/>
                    <a:gd name="T67" fmla="*/ 37 h 135"/>
                    <a:gd name="T68" fmla="*/ 501 w 3466"/>
                    <a:gd name="T69" fmla="*/ 39 h 135"/>
                    <a:gd name="T70" fmla="*/ 789 w 3466"/>
                    <a:gd name="T71" fmla="*/ 51 h 135"/>
                    <a:gd name="T72" fmla="*/ 1110 w 3466"/>
                    <a:gd name="T73" fmla="*/ 31 h 135"/>
                    <a:gd name="T74" fmla="*/ 2963 w 3466"/>
                    <a:gd name="T75" fmla="*/ 48 h 135"/>
                    <a:gd name="T76" fmla="*/ 2967 w 3466"/>
                    <a:gd name="T77" fmla="*/ 90 h 135"/>
                    <a:gd name="T78" fmla="*/ 2957 w 3466"/>
                    <a:gd name="T79" fmla="*/ 127 h 135"/>
                    <a:gd name="T80" fmla="*/ 2950 w 3466"/>
                    <a:gd name="T81" fmla="*/ 96 h 135"/>
                    <a:gd name="T82" fmla="*/ 191 w 3466"/>
                    <a:gd name="T83" fmla="*/ 27 h 135"/>
                    <a:gd name="T84" fmla="*/ 498 w 3466"/>
                    <a:gd name="T85" fmla="*/ 26 h 135"/>
                    <a:gd name="T86" fmla="*/ 1071 w 3466"/>
                    <a:gd name="T87" fmla="*/ 29 h 135"/>
                    <a:gd name="T88" fmla="*/ 2912 w 3466"/>
                    <a:gd name="T89" fmla="*/ 18 h 135"/>
                    <a:gd name="T90" fmla="*/ 815 w 3466"/>
                    <a:gd name="T91" fmla="*/ 46 h 135"/>
                    <a:gd name="T92" fmla="*/ 815 w 3466"/>
                    <a:gd name="T93" fmla="*/ 52 h 135"/>
                    <a:gd name="T94" fmla="*/ 797 w 3466"/>
                    <a:gd name="T95" fmla="*/ 29 h 135"/>
                    <a:gd name="T96" fmla="*/ 1797 w 3466"/>
                    <a:gd name="T97" fmla="*/ 20 h 135"/>
                    <a:gd name="T98" fmla="*/ 3437 w 3466"/>
                    <a:gd name="T99" fmla="*/ 20 h 135"/>
                    <a:gd name="T100" fmla="*/ 1030 w 3466"/>
                    <a:gd name="T101" fmla="*/ 16 h 135"/>
                    <a:gd name="T102" fmla="*/ 209 w 3466"/>
                    <a:gd name="T103" fmla="*/ 20 h 135"/>
                    <a:gd name="T104" fmla="*/ 1622 w 3466"/>
                    <a:gd name="T105" fmla="*/ 16 h 135"/>
                    <a:gd name="T106" fmla="*/ 1626 w 3466"/>
                    <a:gd name="T107" fmla="*/ 41 h 135"/>
                    <a:gd name="T108" fmla="*/ 1598 w 3466"/>
                    <a:gd name="T109" fmla="*/ 61 h 135"/>
                    <a:gd name="T110" fmla="*/ 1599 w 3466"/>
                    <a:gd name="T111" fmla="*/ 46 h 135"/>
                    <a:gd name="T112" fmla="*/ 1599 w 3466"/>
                    <a:gd name="T113" fmla="*/ 31 h 135"/>
                    <a:gd name="T114" fmla="*/ 1611 w 3466"/>
                    <a:gd name="T115" fmla="*/ 17 h 135"/>
                    <a:gd name="T116" fmla="*/ 498 w 3466"/>
                    <a:gd name="T117" fmla="*/ 9 h 135"/>
                    <a:gd name="T118" fmla="*/ 247 w 3466"/>
                    <a:gd name="T119" fmla="*/ 6 h 135"/>
                    <a:gd name="T120" fmla="*/ 1787 w 3466"/>
                    <a:gd name="T121" fmla="*/ 14 h 135"/>
                    <a:gd name="T122" fmla="*/ 1029 w 3466"/>
                    <a:gd name="T123" fmla="*/ 0 h 135"/>
                    <a:gd name="T124" fmla="*/ 3443 w 3466"/>
                    <a:gd name="T125" fmla="*/ 1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66" h="135">
                      <a:moveTo>
                        <a:pt x="2225" y="128"/>
                      </a:moveTo>
                      <a:lnTo>
                        <a:pt x="2226" y="130"/>
                      </a:lnTo>
                      <a:lnTo>
                        <a:pt x="2226" y="130"/>
                      </a:lnTo>
                      <a:lnTo>
                        <a:pt x="2225" y="130"/>
                      </a:lnTo>
                      <a:lnTo>
                        <a:pt x="2225" y="128"/>
                      </a:lnTo>
                      <a:close/>
                      <a:moveTo>
                        <a:pt x="1078" y="128"/>
                      </a:moveTo>
                      <a:lnTo>
                        <a:pt x="1078" y="128"/>
                      </a:lnTo>
                      <a:lnTo>
                        <a:pt x="1078" y="130"/>
                      </a:lnTo>
                      <a:lnTo>
                        <a:pt x="1078" y="130"/>
                      </a:lnTo>
                      <a:lnTo>
                        <a:pt x="1078" y="128"/>
                      </a:lnTo>
                      <a:close/>
                      <a:moveTo>
                        <a:pt x="1150" y="123"/>
                      </a:moveTo>
                      <a:lnTo>
                        <a:pt x="1152" y="124"/>
                      </a:lnTo>
                      <a:lnTo>
                        <a:pt x="1152" y="124"/>
                      </a:lnTo>
                      <a:lnTo>
                        <a:pt x="1152" y="124"/>
                      </a:lnTo>
                      <a:lnTo>
                        <a:pt x="1153" y="124"/>
                      </a:lnTo>
                      <a:lnTo>
                        <a:pt x="1153" y="127"/>
                      </a:lnTo>
                      <a:lnTo>
                        <a:pt x="1150" y="127"/>
                      </a:lnTo>
                      <a:lnTo>
                        <a:pt x="1150" y="128"/>
                      </a:lnTo>
                      <a:lnTo>
                        <a:pt x="1150" y="128"/>
                      </a:lnTo>
                      <a:lnTo>
                        <a:pt x="1152" y="128"/>
                      </a:lnTo>
                      <a:lnTo>
                        <a:pt x="1152" y="128"/>
                      </a:lnTo>
                      <a:lnTo>
                        <a:pt x="1152" y="128"/>
                      </a:lnTo>
                      <a:lnTo>
                        <a:pt x="1152" y="128"/>
                      </a:lnTo>
                      <a:lnTo>
                        <a:pt x="1152" y="128"/>
                      </a:lnTo>
                      <a:lnTo>
                        <a:pt x="1153" y="128"/>
                      </a:lnTo>
                      <a:lnTo>
                        <a:pt x="1153" y="128"/>
                      </a:lnTo>
                      <a:lnTo>
                        <a:pt x="1153" y="130"/>
                      </a:lnTo>
                      <a:lnTo>
                        <a:pt x="1153" y="130"/>
                      </a:lnTo>
                      <a:lnTo>
                        <a:pt x="1150" y="130"/>
                      </a:lnTo>
                      <a:lnTo>
                        <a:pt x="1150" y="131"/>
                      </a:lnTo>
                      <a:lnTo>
                        <a:pt x="1149" y="131"/>
                      </a:lnTo>
                      <a:lnTo>
                        <a:pt x="1149" y="132"/>
                      </a:lnTo>
                      <a:lnTo>
                        <a:pt x="1148" y="133"/>
                      </a:lnTo>
                      <a:lnTo>
                        <a:pt x="1145" y="133"/>
                      </a:lnTo>
                      <a:lnTo>
                        <a:pt x="1144" y="133"/>
                      </a:lnTo>
                      <a:lnTo>
                        <a:pt x="1144" y="133"/>
                      </a:lnTo>
                      <a:lnTo>
                        <a:pt x="1144" y="133"/>
                      </a:lnTo>
                      <a:lnTo>
                        <a:pt x="1144" y="131"/>
                      </a:lnTo>
                      <a:lnTo>
                        <a:pt x="1145" y="131"/>
                      </a:lnTo>
                      <a:lnTo>
                        <a:pt x="1146" y="128"/>
                      </a:lnTo>
                      <a:lnTo>
                        <a:pt x="1144" y="128"/>
                      </a:lnTo>
                      <a:lnTo>
                        <a:pt x="1145" y="127"/>
                      </a:lnTo>
                      <a:lnTo>
                        <a:pt x="1146" y="126"/>
                      </a:lnTo>
                      <a:lnTo>
                        <a:pt x="1146" y="126"/>
                      </a:lnTo>
                      <a:lnTo>
                        <a:pt x="1148" y="126"/>
                      </a:lnTo>
                      <a:lnTo>
                        <a:pt x="1150" y="126"/>
                      </a:lnTo>
                      <a:lnTo>
                        <a:pt x="1150" y="123"/>
                      </a:lnTo>
                      <a:close/>
                      <a:moveTo>
                        <a:pt x="3034" y="123"/>
                      </a:moveTo>
                      <a:lnTo>
                        <a:pt x="3035" y="123"/>
                      </a:lnTo>
                      <a:lnTo>
                        <a:pt x="3035" y="123"/>
                      </a:lnTo>
                      <a:lnTo>
                        <a:pt x="3034" y="123"/>
                      </a:lnTo>
                      <a:lnTo>
                        <a:pt x="3034" y="123"/>
                      </a:lnTo>
                      <a:lnTo>
                        <a:pt x="3034" y="123"/>
                      </a:lnTo>
                      <a:close/>
                      <a:moveTo>
                        <a:pt x="967" y="122"/>
                      </a:moveTo>
                      <a:lnTo>
                        <a:pt x="970" y="122"/>
                      </a:lnTo>
                      <a:lnTo>
                        <a:pt x="971" y="122"/>
                      </a:lnTo>
                      <a:lnTo>
                        <a:pt x="972" y="123"/>
                      </a:lnTo>
                      <a:lnTo>
                        <a:pt x="971" y="124"/>
                      </a:lnTo>
                      <a:lnTo>
                        <a:pt x="971" y="124"/>
                      </a:lnTo>
                      <a:lnTo>
                        <a:pt x="971" y="126"/>
                      </a:lnTo>
                      <a:lnTo>
                        <a:pt x="970" y="126"/>
                      </a:lnTo>
                      <a:lnTo>
                        <a:pt x="970" y="124"/>
                      </a:lnTo>
                      <a:lnTo>
                        <a:pt x="966" y="124"/>
                      </a:lnTo>
                      <a:lnTo>
                        <a:pt x="963" y="123"/>
                      </a:lnTo>
                      <a:lnTo>
                        <a:pt x="963" y="122"/>
                      </a:lnTo>
                      <a:lnTo>
                        <a:pt x="967" y="122"/>
                      </a:lnTo>
                      <a:lnTo>
                        <a:pt x="967" y="122"/>
                      </a:lnTo>
                      <a:close/>
                      <a:moveTo>
                        <a:pt x="3039" y="118"/>
                      </a:moveTo>
                      <a:lnTo>
                        <a:pt x="3039" y="119"/>
                      </a:lnTo>
                      <a:lnTo>
                        <a:pt x="3038" y="122"/>
                      </a:lnTo>
                      <a:lnTo>
                        <a:pt x="3037" y="123"/>
                      </a:lnTo>
                      <a:lnTo>
                        <a:pt x="3035" y="123"/>
                      </a:lnTo>
                      <a:lnTo>
                        <a:pt x="3035" y="122"/>
                      </a:lnTo>
                      <a:lnTo>
                        <a:pt x="3037" y="120"/>
                      </a:lnTo>
                      <a:lnTo>
                        <a:pt x="3037" y="118"/>
                      </a:lnTo>
                      <a:lnTo>
                        <a:pt x="3039" y="118"/>
                      </a:lnTo>
                      <a:close/>
                      <a:moveTo>
                        <a:pt x="1114" y="115"/>
                      </a:moveTo>
                      <a:lnTo>
                        <a:pt x="1112" y="118"/>
                      </a:lnTo>
                      <a:lnTo>
                        <a:pt x="1112" y="120"/>
                      </a:lnTo>
                      <a:lnTo>
                        <a:pt x="1115" y="120"/>
                      </a:lnTo>
                      <a:lnTo>
                        <a:pt x="1115" y="122"/>
                      </a:lnTo>
                      <a:lnTo>
                        <a:pt x="1118" y="122"/>
                      </a:lnTo>
                      <a:lnTo>
                        <a:pt x="1118" y="120"/>
                      </a:lnTo>
                      <a:lnTo>
                        <a:pt x="1119" y="120"/>
                      </a:lnTo>
                      <a:lnTo>
                        <a:pt x="1119" y="123"/>
                      </a:lnTo>
                      <a:lnTo>
                        <a:pt x="1128" y="122"/>
                      </a:lnTo>
                      <a:lnTo>
                        <a:pt x="1128" y="123"/>
                      </a:lnTo>
                      <a:lnTo>
                        <a:pt x="1127" y="123"/>
                      </a:lnTo>
                      <a:lnTo>
                        <a:pt x="1127" y="124"/>
                      </a:lnTo>
                      <a:lnTo>
                        <a:pt x="1128" y="126"/>
                      </a:lnTo>
                      <a:lnTo>
                        <a:pt x="1129" y="126"/>
                      </a:lnTo>
                      <a:lnTo>
                        <a:pt x="1128" y="127"/>
                      </a:lnTo>
                      <a:lnTo>
                        <a:pt x="1127" y="128"/>
                      </a:lnTo>
                      <a:lnTo>
                        <a:pt x="1126" y="128"/>
                      </a:lnTo>
                      <a:lnTo>
                        <a:pt x="1124" y="127"/>
                      </a:lnTo>
                      <a:lnTo>
                        <a:pt x="1124" y="127"/>
                      </a:lnTo>
                      <a:lnTo>
                        <a:pt x="1124" y="126"/>
                      </a:lnTo>
                      <a:lnTo>
                        <a:pt x="1124" y="126"/>
                      </a:lnTo>
                      <a:lnTo>
                        <a:pt x="1126" y="124"/>
                      </a:lnTo>
                      <a:lnTo>
                        <a:pt x="1126" y="123"/>
                      </a:lnTo>
                      <a:lnTo>
                        <a:pt x="1124" y="123"/>
                      </a:lnTo>
                      <a:lnTo>
                        <a:pt x="1124" y="124"/>
                      </a:lnTo>
                      <a:lnTo>
                        <a:pt x="1122" y="124"/>
                      </a:lnTo>
                      <a:lnTo>
                        <a:pt x="1122" y="126"/>
                      </a:lnTo>
                      <a:lnTo>
                        <a:pt x="1120" y="126"/>
                      </a:lnTo>
                      <a:lnTo>
                        <a:pt x="1118" y="126"/>
                      </a:lnTo>
                      <a:lnTo>
                        <a:pt x="1115" y="124"/>
                      </a:lnTo>
                      <a:lnTo>
                        <a:pt x="1114" y="124"/>
                      </a:lnTo>
                      <a:lnTo>
                        <a:pt x="1112" y="122"/>
                      </a:lnTo>
                      <a:lnTo>
                        <a:pt x="1110" y="122"/>
                      </a:lnTo>
                      <a:lnTo>
                        <a:pt x="1110" y="119"/>
                      </a:lnTo>
                      <a:lnTo>
                        <a:pt x="1110" y="119"/>
                      </a:lnTo>
                      <a:lnTo>
                        <a:pt x="1110" y="118"/>
                      </a:lnTo>
                      <a:lnTo>
                        <a:pt x="1111" y="118"/>
                      </a:lnTo>
                      <a:lnTo>
                        <a:pt x="1112" y="116"/>
                      </a:lnTo>
                      <a:lnTo>
                        <a:pt x="1112" y="116"/>
                      </a:lnTo>
                      <a:lnTo>
                        <a:pt x="1111" y="116"/>
                      </a:lnTo>
                      <a:lnTo>
                        <a:pt x="1112" y="115"/>
                      </a:lnTo>
                      <a:lnTo>
                        <a:pt x="1114" y="115"/>
                      </a:lnTo>
                      <a:close/>
                      <a:moveTo>
                        <a:pt x="1152" y="114"/>
                      </a:moveTo>
                      <a:lnTo>
                        <a:pt x="1152" y="114"/>
                      </a:lnTo>
                      <a:lnTo>
                        <a:pt x="1150" y="114"/>
                      </a:lnTo>
                      <a:lnTo>
                        <a:pt x="1150" y="116"/>
                      </a:lnTo>
                      <a:lnTo>
                        <a:pt x="1146" y="116"/>
                      </a:lnTo>
                      <a:lnTo>
                        <a:pt x="1145" y="119"/>
                      </a:lnTo>
                      <a:lnTo>
                        <a:pt x="1144" y="119"/>
                      </a:lnTo>
                      <a:lnTo>
                        <a:pt x="1144" y="122"/>
                      </a:lnTo>
                      <a:lnTo>
                        <a:pt x="1143" y="123"/>
                      </a:lnTo>
                      <a:lnTo>
                        <a:pt x="1141" y="124"/>
                      </a:lnTo>
                      <a:lnTo>
                        <a:pt x="1144" y="124"/>
                      </a:lnTo>
                      <a:lnTo>
                        <a:pt x="1143" y="126"/>
                      </a:lnTo>
                      <a:lnTo>
                        <a:pt x="1143" y="127"/>
                      </a:lnTo>
                      <a:lnTo>
                        <a:pt x="1141" y="128"/>
                      </a:lnTo>
                      <a:lnTo>
                        <a:pt x="1140" y="128"/>
                      </a:lnTo>
                      <a:lnTo>
                        <a:pt x="1140" y="131"/>
                      </a:lnTo>
                      <a:lnTo>
                        <a:pt x="1140" y="133"/>
                      </a:lnTo>
                      <a:lnTo>
                        <a:pt x="1141" y="133"/>
                      </a:lnTo>
                      <a:lnTo>
                        <a:pt x="1141" y="133"/>
                      </a:lnTo>
                      <a:lnTo>
                        <a:pt x="1141" y="133"/>
                      </a:lnTo>
                      <a:lnTo>
                        <a:pt x="1141" y="133"/>
                      </a:lnTo>
                      <a:lnTo>
                        <a:pt x="1141" y="133"/>
                      </a:lnTo>
                      <a:lnTo>
                        <a:pt x="1140" y="133"/>
                      </a:lnTo>
                      <a:lnTo>
                        <a:pt x="1140" y="135"/>
                      </a:lnTo>
                      <a:lnTo>
                        <a:pt x="1139" y="135"/>
                      </a:lnTo>
                      <a:lnTo>
                        <a:pt x="1139" y="133"/>
                      </a:lnTo>
                      <a:lnTo>
                        <a:pt x="1137" y="133"/>
                      </a:lnTo>
                      <a:lnTo>
                        <a:pt x="1136" y="132"/>
                      </a:lnTo>
                      <a:lnTo>
                        <a:pt x="1135" y="130"/>
                      </a:lnTo>
                      <a:lnTo>
                        <a:pt x="1135" y="127"/>
                      </a:lnTo>
                      <a:lnTo>
                        <a:pt x="1137" y="126"/>
                      </a:lnTo>
                      <a:lnTo>
                        <a:pt x="1137" y="126"/>
                      </a:lnTo>
                      <a:lnTo>
                        <a:pt x="1136" y="124"/>
                      </a:lnTo>
                      <a:lnTo>
                        <a:pt x="1136" y="123"/>
                      </a:lnTo>
                      <a:lnTo>
                        <a:pt x="1137" y="123"/>
                      </a:lnTo>
                      <a:lnTo>
                        <a:pt x="1139" y="122"/>
                      </a:lnTo>
                      <a:lnTo>
                        <a:pt x="1139" y="122"/>
                      </a:lnTo>
                      <a:lnTo>
                        <a:pt x="1139" y="122"/>
                      </a:lnTo>
                      <a:lnTo>
                        <a:pt x="1139" y="120"/>
                      </a:lnTo>
                      <a:lnTo>
                        <a:pt x="1139" y="122"/>
                      </a:lnTo>
                      <a:lnTo>
                        <a:pt x="1140" y="122"/>
                      </a:lnTo>
                      <a:lnTo>
                        <a:pt x="1140" y="120"/>
                      </a:lnTo>
                      <a:lnTo>
                        <a:pt x="1140" y="120"/>
                      </a:lnTo>
                      <a:lnTo>
                        <a:pt x="1140" y="118"/>
                      </a:lnTo>
                      <a:lnTo>
                        <a:pt x="1141" y="116"/>
                      </a:lnTo>
                      <a:lnTo>
                        <a:pt x="1143" y="114"/>
                      </a:lnTo>
                      <a:lnTo>
                        <a:pt x="1144" y="115"/>
                      </a:lnTo>
                      <a:lnTo>
                        <a:pt x="1145" y="116"/>
                      </a:lnTo>
                      <a:lnTo>
                        <a:pt x="1148" y="115"/>
                      </a:lnTo>
                      <a:lnTo>
                        <a:pt x="1150" y="115"/>
                      </a:lnTo>
                      <a:lnTo>
                        <a:pt x="1152" y="114"/>
                      </a:lnTo>
                      <a:close/>
                      <a:moveTo>
                        <a:pt x="1191" y="110"/>
                      </a:moveTo>
                      <a:lnTo>
                        <a:pt x="1194" y="110"/>
                      </a:lnTo>
                      <a:lnTo>
                        <a:pt x="1194" y="113"/>
                      </a:lnTo>
                      <a:lnTo>
                        <a:pt x="1192" y="114"/>
                      </a:lnTo>
                      <a:lnTo>
                        <a:pt x="1192" y="114"/>
                      </a:lnTo>
                      <a:lnTo>
                        <a:pt x="1192" y="114"/>
                      </a:lnTo>
                      <a:lnTo>
                        <a:pt x="1192" y="114"/>
                      </a:lnTo>
                      <a:lnTo>
                        <a:pt x="1191" y="113"/>
                      </a:lnTo>
                      <a:lnTo>
                        <a:pt x="1191" y="110"/>
                      </a:lnTo>
                      <a:lnTo>
                        <a:pt x="1191" y="110"/>
                      </a:lnTo>
                      <a:lnTo>
                        <a:pt x="1191" y="110"/>
                      </a:lnTo>
                      <a:lnTo>
                        <a:pt x="1191" y="110"/>
                      </a:lnTo>
                      <a:lnTo>
                        <a:pt x="1191" y="110"/>
                      </a:lnTo>
                      <a:lnTo>
                        <a:pt x="1191" y="110"/>
                      </a:lnTo>
                      <a:close/>
                      <a:moveTo>
                        <a:pt x="589" y="109"/>
                      </a:moveTo>
                      <a:lnTo>
                        <a:pt x="589" y="110"/>
                      </a:lnTo>
                      <a:lnTo>
                        <a:pt x="590" y="110"/>
                      </a:lnTo>
                      <a:lnTo>
                        <a:pt x="590" y="110"/>
                      </a:lnTo>
                      <a:lnTo>
                        <a:pt x="587" y="111"/>
                      </a:lnTo>
                      <a:lnTo>
                        <a:pt x="587" y="111"/>
                      </a:lnTo>
                      <a:lnTo>
                        <a:pt x="586" y="111"/>
                      </a:lnTo>
                      <a:lnTo>
                        <a:pt x="586" y="113"/>
                      </a:lnTo>
                      <a:lnTo>
                        <a:pt x="586" y="113"/>
                      </a:lnTo>
                      <a:lnTo>
                        <a:pt x="586" y="113"/>
                      </a:lnTo>
                      <a:lnTo>
                        <a:pt x="585" y="114"/>
                      </a:lnTo>
                      <a:lnTo>
                        <a:pt x="585" y="111"/>
                      </a:lnTo>
                      <a:lnTo>
                        <a:pt x="586" y="110"/>
                      </a:lnTo>
                      <a:lnTo>
                        <a:pt x="589" y="109"/>
                      </a:lnTo>
                      <a:close/>
                      <a:moveTo>
                        <a:pt x="1136" y="105"/>
                      </a:moveTo>
                      <a:lnTo>
                        <a:pt x="1136" y="106"/>
                      </a:lnTo>
                      <a:lnTo>
                        <a:pt x="1133" y="107"/>
                      </a:lnTo>
                      <a:lnTo>
                        <a:pt x="1133" y="107"/>
                      </a:lnTo>
                      <a:lnTo>
                        <a:pt x="1131" y="109"/>
                      </a:lnTo>
                      <a:lnTo>
                        <a:pt x="1131" y="107"/>
                      </a:lnTo>
                      <a:lnTo>
                        <a:pt x="1133" y="106"/>
                      </a:lnTo>
                      <a:lnTo>
                        <a:pt x="1133" y="106"/>
                      </a:lnTo>
                      <a:lnTo>
                        <a:pt x="1136" y="105"/>
                      </a:lnTo>
                      <a:close/>
                      <a:moveTo>
                        <a:pt x="3058" y="96"/>
                      </a:moveTo>
                      <a:lnTo>
                        <a:pt x="3058" y="96"/>
                      </a:lnTo>
                      <a:lnTo>
                        <a:pt x="3058" y="97"/>
                      </a:lnTo>
                      <a:lnTo>
                        <a:pt x="3058" y="97"/>
                      </a:lnTo>
                      <a:lnTo>
                        <a:pt x="3058" y="97"/>
                      </a:lnTo>
                      <a:lnTo>
                        <a:pt x="3058" y="96"/>
                      </a:lnTo>
                      <a:close/>
                      <a:moveTo>
                        <a:pt x="3064" y="86"/>
                      </a:moveTo>
                      <a:lnTo>
                        <a:pt x="3064" y="88"/>
                      </a:lnTo>
                      <a:lnTo>
                        <a:pt x="3064" y="89"/>
                      </a:lnTo>
                      <a:lnTo>
                        <a:pt x="3063" y="89"/>
                      </a:lnTo>
                      <a:lnTo>
                        <a:pt x="3063" y="89"/>
                      </a:lnTo>
                      <a:lnTo>
                        <a:pt x="3063" y="88"/>
                      </a:lnTo>
                      <a:lnTo>
                        <a:pt x="3063" y="88"/>
                      </a:lnTo>
                      <a:lnTo>
                        <a:pt x="3063" y="88"/>
                      </a:lnTo>
                      <a:lnTo>
                        <a:pt x="3064" y="86"/>
                      </a:lnTo>
                      <a:close/>
                      <a:moveTo>
                        <a:pt x="1109" y="77"/>
                      </a:moveTo>
                      <a:lnTo>
                        <a:pt x="1112" y="77"/>
                      </a:lnTo>
                      <a:lnTo>
                        <a:pt x="1115" y="78"/>
                      </a:lnTo>
                      <a:lnTo>
                        <a:pt x="1119" y="80"/>
                      </a:lnTo>
                      <a:lnTo>
                        <a:pt x="1123" y="81"/>
                      </a:lnTo>
                      <a:lnTo>
                        <a:pt x="1123" y="81"/>
                      </a:lnTo>
                      <a:lnTo>
                        <a:pt x="1124" y="81"/>
                      </a:lnTo>
                      <a:lnTo>
                        <a:pt x="1124" y="82"/>
                      </a:lnTo>
                      <a:lnTo>
                        <a:pt x="1124" y="82"/>
                      </a:lnTo>
                      <a:lnTo>
                        <a:pt x="1126" y="84"/>
                      </a:lnTo>
                      <a:lnTo>
                        <a:pt x="1126" y="84"/>
                      </a:lnTo>
                      <a:lnTo>
                        <a:pt x="1127" y="85"/>
                      </a:lnTo>
                      <a:lnTo>
                        <a:pt x="1127" y="85"/>
                      </a:lnTo>
                      <a:lnTo>
                        <a:pt x="1129" y="86"/>
                      </a:lnTo>
                      <a:lnTo>
                        <a:pt x="1131" y="88"/>
                      </a:lnTo>
                      <a:lnTo>
                        <a:pt x="1131" y="88"/>
                      </a:lnTo>
                      <a:lnTo>
                        <a:pt x="1132" y="88"/>
                      </a:lnTo>
                      <a:lnTo>
                        <a:pt x="1132" y="88"/>
                      </a:lnTo>
                      <a:lnTo>
                        <a:pt x="1132" y="89"/>
                      </a:lnTo>
                      <a:lnTo>
                        <a:pt x="1132" y="89"/>
                      </a:lnTo>
                      <a:lnTo>
                        <a:pt x="1131" y="90"/>
                      </a:lnTo>
                      <a:lnTo>
                        <a:pt x="1128" y="90"/>
                      </a:lnTo>
                      <a:lnTo>
                        <a:pt x="1127" y="89"/>
                      </a:lnTo>
                      <a:lnTo>
                        <a:pt x="1123" y="89"/>
                      </a:lnTo>
                      <a:lnTo>
                        <a:pt x="1123" y="88"/>
                      </a:lnTo>
                      <a:lnTo>
                        <a:pt x="1115" y="85"/>
                      </a:lnTo>
                      <a:lnTo>
                        <a:pt x="1115" y="84"/>
                      </a:lnTo>
                      <a:lnTo>
                        <a:pt x="1115" y="84"/>
                      </a:lnTo>
                      <a:lnTo>
                        <a:pt x="1112" y="81"/>
                      </a:lnTo>
                      <a:lnTo>
                        <a:pt x="1111" y="80"/>
                      </a:lnTo>
                      <a:lnTo>
                        <a:pt x="1109" y="80"/>
                      </a:lnTo>
                      <a:lnTo>
                        <a:pt x="1109" y="77"/>
                      </a:lnTo>
                      <a:close/>
                      <a:moveTo>
                        <a:pt x="570" y="75"/>
                      </a:moveTo>
                      <a:lnTo>
                        <a:pt x="570" y="75"/>
                      </a:lnTo>
                      <a:lnTo>
                        <a:pt x="572" y="76"/>
                      </a:lnTo>
                      <a:lnTo>
                        <a:pt x="573" y="77"/>
                      </a:lnTo>
                      <a:lnTo>
                        <a:pt x="574" y="80"/>
                      </a:lnTo>
                      <a:lnTo>
                        <a:pt x="572" y="78"/>
                      </a:lnTo>
                      <a:lnTo>
                        <a:pt x="570" y="77"/>
                      </a:lnTo>
                      <a:lnTo>
                        <a:pt x="570" y="75"/>
                      </a:lnTo>
                      <a:close/>
                      <a:moveTo>
                        <a:pt x="3076" y="73"/>
                      </a:moveTo>
                      <a:lnTo>
                        <a:pt x="3076" y="75"/>
                      </a:lnTo>
                      <a:lnTo>
                        <a:pt x="3076" y="75"/>
                      </a:lnTo>
                      <a:lnTo>
                        <a:pt x="3076" y="75"/>
                      </a:lnTo>
                      <a:lnTo>
                        <a:pt x="3076" y="76"/>
                      </a:lnTo>
                      <a:lnTo>
                        <a:pt x="3073" y="77"/>
                      </a:lnTo>
                      <a:lnTo>
                        <a:pt x="3072" y="77"/>
                      </a:lnTo>
                      <a:lnTo>
                        <a:pt x="3070" y="78"/>
                      </a:lnTo>
                      <a:lnTo>
                        <a:pt x="3068" y="76"/>
                      </a:lnTo>
                      <a:lnTo>
                        <a:pt x="3072" y="76"/>
                      </a:lnTo>
                      <a:lnTo>
                        <a:pt x="3073" y="75"/>
                      </a:lnTo>
                      <a:lnTo>
                        <a:pt x="3076" y="73"/>
                      </a:lnTo>
                      <a:close/>
                      <a:moveTo>
                        <a:pt x="895" y="73"/>
                      </a:moveTo>
                      <a:lnTo>
                        <a:pt x="896" y="75"/>
                      </a:lnTo>
                      <a:lnTo>
                        <a:pt x="898" y="77"/>
                      </a:lnTo>
                      <a:lnTo>
                        <a:pt x="899" y="80"/>
                      </a:lnTo>
                      <a:lnTo>
                        <a:pt x="899" y="82"/>
                      </a:lnTo>
                      <a:lnTo>
                        <a:pt x="899" y="82"/>
                      </a:lnTo>
                      <a:lnTo>
                        <a:pt x="898" y="84"/>
                      </a:lnTo>
                      <a:lnTo>
                        <a:pt x="896" y="84"/>
                      </a:lnTo>
                      <a:lnTo>
                        <a:pt x="896" y="82"/>
                      </a:lnTo>
                      <a:lnTo>
                        <a:pt x="895" y="82"/>
                      </a:lnTo>
                      <a:lnTo>
                        <a:pt x="894" y="82"/>
                      </a:lnTo>
                      <a:lnTo>
                        <a:pt x="894" y="82"/>
                      </a:lnTo>
                      <a:lnTo>
                        <a:pt x="893" y="81"/>
                      </a:lnTo>
                      <a:lnTo>
                        <a:pt x="893" y="81"/>
                      </a:lnTo>
                      <a:lnTo>
                        <a:pt x="894" y="81"/>
                      </a:lnTo>
                      <a:lnTo>
                        <a:pt x="894" y="80"/>
                      </a:lnTo>
                      <a:lnTo>
                        <a:pt x="893" y="80"/>
                      </a:lnTo>
                      <a:lnTo>
                        <a:pt x="893" y="81"/>
                      </a:lnTo>
                      <a:lnTo>
                        <a:pt x="891" y="81"/>
                      </a:lnTo>
                      <a:lnTo>
                        <a:pt x="890" y="78"/>
                      </a:lnTo>
                      <a:lnTo>
                        <a:pt x="891" y="77"/>
                      </a:lnTo>
                      <a:lnTo>
                        <a:pt x="891" y="75"/>
                      </a:lnTo>
                      <a:lnTo>
                        <a:pt x="893" y="75"/>
                      </a:lnTo>
                      <a:lnTo>
                        <a:pt x="894" y="73"/>
                      </a:lnTo>
                      <a:lnTo>
                        <a:pt x="895" y="73"/>
                      </a:lnTo>
                      <a:close/>
                      <a:moveTo>
                        <a:pt x="561" y="72"/>
                      </a:moveTo>
                      <a:lnTo>
                        <a:pt x="564" y="72"/>
                      </a:lnTo>
                      <a:lnTo>
                        <a:pt x="564" y="73"/>
                      </a:lnTo>
                      <a:lnTo>
                        <a:pt x="563" y="73"/>
                      </a:lnTo>
                      <a:lnTo>
                        <a:pt x="563" y="72"/>
                      </a:lnTo>
                      <a:lnTo>
                        <a:pt x="561" y="72"/>
                      </a:lnTo>
                      <a:lnTo>
                        <a:pt x="561" y="72"/>
                      </a:lnTo>
                      <a:close/>
                      <a:moveTo>
                        <a:pt x="1669" y="71"/>
                      </a:moveTo>
                      <a:lnTo>
                        <a:pt x="1671" y="71"/>
                      </a:lnTo>
                      <a:lnTo>
                        <a:pt x="1671" y="71"/>
                      </a:lnTo>
                      <a:lnTo>
                        <a:pt x="1670" y="71"/>
                      </a:lnTo>
                      <a:lnTo>
                        <a:pt x="1670" y="72"/>
                      </a:lnTo>
                      <a:lnTo>
                        <a:pt x="1670" y="72"/>
                      </a:lnTo>
                      <a:lnTo>
                        <a:pt x="1669" y="72"/>
                      </a:lnTo>
                      <a:lnTo>
                        <a:pt x="1669" y="71"/>
                      </a:lnTo>
                      <a:close/>
                      <a:moveTo>
                        <a:pt x="539" y="65"/>
                      </a:moveTo>
                      <a:lnTo>
                        <a:pt x="539" y="67"/>
                      </a:lnTo>
                      <a:lnTo>
                        <a:pt x="542" y="67"/>
                      </a:lnTo>
                      <a:lnTo>
                        <a:pt x="543" y="68"/>
                      </a:lnTo>
                      <a:lnTo>
                        <a:pt x="548" y="69"/>
                      </a:lnTo>
                      <a:lnTo>
                        <a:pt x="548" y="69"/>
                      </a:lnTo>
                      <a:lnTo>
                        <a:pt x="551" y="69"/>
                      </a:lnTo>
                      <a:lnTo>
                        <a:pt x="551" y="71"/>
                      </a:lnTo>
                      <a:lnTo>
                        <a:pt x="552" y="71"/>
                      </a:lnTo>
                      <a:lnTo>
                        <a:pt x="555" y="71"/>
                      </a:lnTo>
                      <a:lnTo>
                        <a:pt x="557" y="71"/>
                      </a:lnTo>
                      <a:lnTo>
                        <a:pt x="559" y="71"/>
                      </a:lnTo>
                      <a:lnTo>
                        <a:pt x="560" y="71"/>
                      </a:lnTo>
                      <a:lnTo>
                        <a:pt x="560" y="72"/>
                      </a:lnTo>
                      <a:lnTo>
                        <a:pt x="563" y="73"/>
                      </a:lnTo>
                      <a:lnTo>
                        <a:pt x="563" y="75"/>
                      </a:lnTo>
                      <a:lnTo>
                        <a:pt x="564" y="76"/>
                      </a:lnTo>
                      <a:lnTo>
                        <a:pt x="567" y="76"/>
                      </a:lnTo>
                      <a:lnTo>
                        <a:pt x="567" y="80"/>
                      </a:lnTo>
                      <a:lnTo>
                        <a:pt x="577" y="82"/>
                      </a:lnTo>
                      <a:lnTo>
                        <a:pt x="580" y="86"/>
                      </a:lnTo>
                      <a:lnTo>
                        <a:pt x="581" y="86"/>
                      </a:lnTo>
                      <a:lnTo>
                        <a:pt x="581" y="88"/>
                      </a:lnTo>
                      <a:lnTo>
                        <a:pt x="582" y="89"/>
                      </a:lnTo>
                      <a:lnTo>
                        <a:pt x="584" y="90"/>
                      </a:lnTo>
                      <a:lnTo>
                        <a:pt x="584" y="92"/>
                      </a:lnTo>
                      <a:lnTo>
                        <a:pt x="584" y="92"/>
                      </a:lnTo>
                      <a:lnTo>
                        <a:pt x="585" y="92"/>
                      </a:lnTo>
                      <a:lnTo>
                        <a:pt x="586" y="93"/>
                      </a:lnTo>
                      <a:lnTo>
                        <a:pt x="586" y="94"/>
                      </a:lnTo>
                      <a:lnTo>
                        <a:pt x="586" y="96"/>
                      </a:lnTo>
                      <a:lnTo>
                        <a:pt x="584" y="96"/>
                      </a:lnTo>
                      <a:lnTo>
                        <a:pt x="584" y="96"/>
                      </a:lnTo>
                      <a:lnTo>
                        <a:pt x="584" y="96"/>
                      </a:lnTo>
                      <a:lnTo>
                        <a:pt x="582" y="96"/>
                      </a:lnTo>
                      <a:lnTo>
                        <a:pt x="582" y="96"/>
                      </a:lnTo>
                      <a:lnTo>
                        <a:pt x="581" y="96"/>
                      </a:lnTo>
                      <a:lnTo>
                        <a:pt x="581" y="94"/>
                      </a:lnTo>
                      <a:lnTo>
                        <a:pt x="573" y="94"/>
                      </a:lnTo>
                      <a:lnTo>
                        <a:pt x="572" y="93"/>
                      </a:lnTo>
                      <a:lnTo>
                        <a:pt x="569" y="93"/>
                      </a:lnTo>
                      <a:lnTo>
                        <a:pt x="569" y="92"/>
                      </a:lnTo>
                      <a:lnTo>
                        <a:pt x="568" y="92"/>
                      </a:lnTo>
                      <a:lnTo>
                        <a:pt x="567" y="90"/>
                      </a:lnTo>
                      <a:lnTo>
                        <a:pt x="565" y="90"/>
                      </a:lnTo>
                      <a:lnTo>
                        <a:pt x="565" y="89"/>
                      </a:lnTo>
                      <a:lnTo>
                        <a:pt x="565" y="88"/>
                      </a:lnTo>
                      <a:lnTo>
                        <a:pt x="567" y="88"/>
                      </a:lnTo>
                      <a:lnTo>
                        <a:pt x="565" y="86"/>
                      </a:lnTo>
                      <a:lnTo>
                        <a:pt x="563" y="86"/>
                      </a:lnTo>
                      <a:lnTo>
                        <a:pt x="563" y="86"/>
                      </a:lnTo>
                      <a:lnTo>
                        <a:pt x="560" y="85"/>
                      </a:lnTo>
                      <a:lnTo>
                        <a:pt x="560" y="84"/>
                      </a:lnTo>
                      <a:lnTo>
                        <a:pt x="560" y="82"/>
                      </a:lnTo>
                      <a:lnTo>
                        <a:pt x="559" y="82"/>
                      </a:lnTo>
                      <a:lnTo>
                        <a:pt x="557" y="82"/>
                      </a:lnTo>
                      <a:lnTo>
                        <a:pt x="557" y="81"/>
                      </a:lnTo>
                      <a:lnTo>
                        <a:pt x="556" y="81"/>
                      </a:lnTo>
                      <a:lnTo>
                        <a:pt x="556" y="81"/>
                      </a:lnTo>
                      <a:lnTo>
                        <a:pt x="552" y="82"/>
                      </a:lnTo>
                      <a:lnTo>
                        <a:pt x="552" y="81"/>
                      </a:lnTo>
                      <a:lnTo>
                        <a:pt x="551" y="81"/>
                      </a:lnTo>
                      <a:lnTo>
                        <a:pt x="552" y="80"/>
                      </a:lnTo>
                      <a:lnTo>
                        <a:pt x="552" y="80"/>
                      </a:lnTo>
                      <a:lnTo>
                        <a:pt x="552" y="77"/>
                      </a:lnTo>
                      <a:lnTo>
                        <a:pt x="550" y="76"/>
                      </a:lnTo>
                      <a:lnTo>
                        <a:pt x="547" y="76"/>
                      </a:lnTo>
                      <a:lnTo>
                        <a:pt x="546" y="76"/>
                      </a:lnTo>
                      <a:lnTo>
                        <a:pt x="546" y="77"/>
                      </a:lnTo>
                      <a:lnTo>
                        <a:pt x="546" y="77"/>
                      </a:lnTo>
                      <a:lnTo>
                        <a:pt x="544" y="76"/>
                      </a:lnTo>
                      <a:lnTo>
                        <a:pt x="543" y="76"/>
                      </a:lnTo>
                      <a:lnTo>
                        <a:pt x="543" y="75"/>
                      </a:lnTo>
                      <a:lnTo>
                        <a:pt x="543" y="75"/>
                      </a:lnTo>
                      <a:lnTo>
                        <a:pt x="543" y="75"/>
                      </a:lnTo>
                      <a:lnTo>
                        <a:pt x="543" y="76"/>
                      </a:lnTo>
                      <a:lnTo>
                        <a:pt x="539" y="77"/>
                      </a:lnTo>
                      <a:lnTo>
                        <a:pt x="539" y="76"/>
                      </a:lnTo>
                      <a:lnTo>
                        <a:pt x="539" y="76"/>
                      </a:lnTo>
                      <a:lnTo>
                        <a:pt x="538" y="75"/>
                      </a:lnTo>
                      <a:lnTo>
                        <a:pt x="538" y="72"/>
                      </a:lnTo>
                      <a:lnTo>
                        <a:pt x="538" y="72"/>
                      </a:lnTo>
                      <a:lnTo>
                        <a:pt x="538" y="72"/>
                      </a:lnTo>
                      <a:lnTo>
                        <a:pt x="538" y="71"/>
                      </a:lnTo>
                      <a:lnTo>
                        <a:pt x="536" y="69"/>
                      </a:lnTo>
                      <a:lnTo>
                        <a:pt x="536" y="68"/>
                      </a:lnTo>
                      <a:lnTo>
                        <a:pt x="536" y="67"/>
                      </a:lnTo>
                      <a:lnTo>
                        <a:pt x="538" y="65"/>
                      </a:lnTo>
                      <a:lnTo>
                        <a:pt x="539" y="65"/>
                      </a:lnTo>
                      <a:close/>
                      <a:moveTo>
                        <a:pt x="1187" y="65"/>
                      </a:moveTo>
                      <a:lnTo>
                        <a:pt x="1188" y="65"/>
                      </a:lnTo>
                      <a:lnTo>
                        <a:pt x="1188" y="65"/>
                      </a:lnTo>
                      <a:lnTo>
                        <a:pt x="1187" y="65"/>
                      </a:lnTo>
                      <a:lnTo>
                        <a:pt x="1187" y="65"/>
                      </a:lnTo>
                      <a:lnTo>
                        <a:pt x="1187" y="65"/>
                      </a:lnTo>
                      <a:close/>
                      <a:moveTo>
                        <a:pt x="3276" y="61"/>
                      </a:moveTo>
                      <a:lnTo>
                        <a:pt x="3278" y="61"/>
                      </a:lnTo>
                      <a:lnTo>
                        <a:pt x="3278" y="63"/>
                      </a:lnTo>
                      <a:lnTo>
                        <a:pt x="3279" y="63"/>
                      </a:lnTo>
                      <a:lnTo>
                        <a:pt x="3279" y="63"/>
                      </a:lnTo>
                      <a:lnTo>
                        <a:pt x="3279" y="64"/>
                      </a:lnTo>
                      <a:lnTo>
                        <a:pt x="3276" y="64"/>
                      </a:lnTo>
                      <a:lnTo>
                        <a:pt x="3276" y="63"/>
                      </a:lnTo>
                      <a:lnTo>
                        <a:pt x="3276" y="63"/>
                      </a:lnTo>
                      <a:lnTo>
                        <a:pt x="3276" y="63"/>
                      </a:lnTo>
                      <a:lnTo>
                        <a:pt x="3276" y="61"/>
                      </a:lnTo>
                      <a:close/>
                      <a:moveTo>
                        <a:pt x="1043" y="61"/>
                      </a:moveTo>
                      <a:lnTo>
                        <a:pt x="1043" y="63"/>
                      </a:lnTo>
                      <a:lnTo>
                        <a:pt x="1042" y="64"/>
                      </a:lnTo>
                      <a:lnTo>
                        <a:pt x="1040" y="65"/>
                      </a:lnTo>
                      <a:lnTo>
                        <a:pt x="1039" y="65"/>
                      </a:lnTo>
                      <a:lnTo>
                        <a:pt x="1040" y="63"/>
                      </a:lnTo>
                      <a:lnTo>
                        <a:pt x="1043" y="61"/>
                      </a:lnTo>
                      <a:close/>
                      <a:moveTo>
                        <a:pt x="1716" y="59"/>
                      </a:moveTo>
                      <a:lnTo>
                        <a:pt x="1720" y="60"/>
                      </a:lnTo>
                      <a:lnTo>
                        <a:pt x="1720" y="60"/>
                      </a:lnTo>
                      <a:lnTo>
                        <a:pt x="1720" y="61"/>
                      </a:lnTo>
                      <a:lnTo>
                        <a:pt x="1720" y="61"/>
                      </a:lnTo>
                      <a:lnTo>
                        <a:pt x="1720" y="61"/>
                      </a:lnTo>
                      <a:lnTo>
                        <a:pt x="1717" y="61"/>
                      </a:lnTo>
                      <a:lnTo>
                        <a:pt x="1716" y="61"/>
                      </a:lnTo>
                      <a:lnTo>
                        <a:pt x="1716" y="60"/>
                      </a:lnTo>
                      <a:lnTo>
                        <a:pt x="1716" y="59"/>
                      </a:lnTo>
                      <a:close/>
                      <a:moveTo>
                        <a:pt x="1037" y="59"/>
                      </a:moveTo>
                      <a:lnTo>
                        <a:pt x="1038" y="59"/>
                      </a:lnTo>
                      <a:lnTo>
                        <a:pt x="1038" y="59"/>
                      </a:lnTo>
                      <a:lnTo>
                        <a:pt x="1038" y="59"/>
                      </a:lnTo>
                      <a:lnTo>
                        <a:pt x="1039" y="59"/>
                      </a:lnTo>
                      <a:lnTo>
                        <a:pt x="1038" y="61"/>
                      </a:lnTo>
                      <a:lnTo>
                        <a:pt x="1037" y="63"/>
                      </a:lnTo>
                      <a:lnTo>
                        <a:pt x="1037" y="64"/>
                      </a:lnTo>
                      <a:lnTo>
                        <a:pt x="1034" y="65"/>
                      </a:lnTo>
                      <a:lnTo>
                        <a:pt x="1034" y="67"/>
                      </a:lnTo>
                      <a:lnTo>
                        <a:pt x="1033" y="67"/>
                      </a:lnTo>
                      <a:lnTo>
                        <a:pt x="1033" y="67"/>
                      </a:lnTo>
                      <a:lnTo>
                        <a:pt x="1031" y="67"/>
                      </a:lnTo>
                      <a:lnTo>
                        <a:pt x="1031" y="68"/>
                      </a:lnTo>
                      <a:lnTo>
                        <a:pt x="1031" y="68"/>
                      </a:lnTo>
                      <a:lnTo>
                        <a:pt x="1030" y="68"/>
                      </a:lnTo>
                      <a:lnTo>
                        <a:pt x="1026" y="68"/>
                      </a:lnTo>
                      <a:lnTo>
                        <a:pt x="1026" y="67"/>
                      </a:lnTo>
                      <a:lnTo>
                        <a:pt x="1029" y="67"/>
                      </a:lnTo>
                      <a:lnTo>
                        <a:pt x="1030" y="64"/>
                      </a:lnTo>
                      <a:lnTo>
                        <a:pt x="1031" y="63"/>
                      </a:lnTo>
                      <a:lnTo>
                        <a:pt x="1033" y="61"/>
                      </a:lnTo>
                      <a:lnTo>
                        <a:pt x="1035" y="60"/>
                      </a:lnTo>
                      <a:lnTo>
                        <a:pt x="1037" y="59"/>
                      </a:lnTo>
                      <a:close/>
                      <a:moveTo>
                        <a:pt x="3312" y="58"/>
                      </a:moveTo>
                      <a:lnTo>
                        <a:pt x="3312" y="58"/>
                      </a:lnTo>
                      <a:lnTo>
                        <a:pt x="3313" y="59"/>
                      </a:lnTo>
                      <a:lnTo>
                        <a:pt x="3312" y="59"/>
                      </a:lnTo>
                      <a:lnTo>
                        <a:pt x="3312" y="59"/>
                      </a:lnTo>
                      <a:lnTo>
                        <a:pt x="3312" y="60"/>
                      </a:lnTo>
                      <a:lnTo>
                        <a:pt x="3309" y="60"/>
                      </a:lnTo>
                      <a:lnTo>
                        <a:pt x="3309" y="59"/>
                      </a:lnTo>
                      <a:lnTo>
                        <a:pt x="3310" y="59"/>
                      </a:lnTo>
                      <a:lnTo>
                        <a:pt x="3310" y="59"/>
                      </a:lnTo>
                      <a:lnTo>
                        <a:pt x="3312" y="58"/>
                      </a:lnTo>
                      <a:close/>
                      <a:moveTo>
                        <a:pt x="3304" y="58"/>
                      </a:moveTo>
                      <a:lnTo>
                        <a:pt x="3305" y="58"/>
                      </a:lnTo>
                      <a:lnTo>
                        <a:pt x="3306" y="59"/>
                      </a:lnTo>
                      <a:lnTo>
                        <a:pt x="3308" y="59"/>
                      </a:lnTo>
                      <a:lnTo>
                        <a:pt x="3308" y="59"/>
                      </a:lnTo>
                      <a:lnTo>
                        <a:pt x="3308" y="61"/>
                      </a:lnTo>
                      <a:lnTo>
                        <a:pt x="3304" y="61"/>
                      </a:lnTo>
                      <a:lnTo>
                        <a:pt x="3304" y="58"/>
                      </a:lnTo>
                      <a:close/>
                      <a:moveTo>
                        <a:pt x="1183" y="55"/>
                      </a:moveTo>
                      <a:lnTo>
                        <a:pt x="1183" y="56"/>
                      </a:lnTo>
                      <a:lnTo>
                        <a:pt x="1184" y="56"/>
                      </a:lnTo>
                      <a:lnTo>
                        <a:pt x="1186" y="56"/>
                      </a:lnTo>
                      <a:lnTo>
                        <a:pt x="1186" y="56"/>
                      </a:lnTo>
                      <a:lnTo>
                        <a:pt x="1188" y="55"/>
                      </a:lnTo>
                      <a:lnTo>
                        <a:pt x="1188" y="58"/>
                      </a:lnTo>
                      <a:lnTo>
                        <a:pt x="1187" y="58"/>
                      </a:lnTo>
                      <a:lnTo>
                        <a:pt x="1186" y="58"/>
                      </a:lnTo>
                      <a:lnTo>
                        <a:pt x="1186" y="59"/>
                      </a:lnTo>
                      <a:lnTo>
                        <a:pt x="1183" y="59"/>
                      </a:lnTo>
                      <a:lnTo>
                        <a:pt x="1183" y="60"/>
                      </a:lnTo>
                      <a:lnTo>
                        <a:pt x="1186" y="60"/>
                      </a:lnTo>
                      <a:lnTo>
                        <a:pt x="1186" y="63"/>
                      </a:lnTo>
                      <a:lnTo>
                        <a:pt x="1184" y="64"/>
                      </a:lnTo>
                      <a:lnTo>
                        <a:pt x="1183" y="64"/>
                      </a:lnTo>
                      <a:lnTo>
                        <a:pt x="1183" y="65"/>
                      </a:lnTo>
                      <a:lnTo>
                        <a:pt x="1181" y="64"/>
                      </a:lnTo>
                      <a:lnTo>
                        <a:pt x="1181" y="71"/>
                      </a:lnTo>
                      <a:lnTo>
                        <a:pt x="1178" y="72"/>
                      </a:lnTo>
                      <a:lnTo>
                        <a:pt x="1178" y="75"/>
                      </a:lnTo>
                      <a:lnTo>
                        <a:pt x="1178" y="75"/>
                      </a:lnTo>
                      <a:lnTo>
                        <a:pt x="1178" y="76"/>
                      </a:lnTo>
                      <a:lnTo>
                        <a:pt x="1178" y="76"/>
                      </a:lnTo>
                      <a:lnTo>
                        <a:pt x="1178" y="76"/>
                      </a:lnTo>
                      <a:lnTo>
                        <a:pt x="1178" y="77"/>
                      </a:lnTo>
                      <a:lnTo>
                        <a:pt x="1178" y="77"/>
                      </a:lnTo>
                      <a:lnTo>
                        <a:pt x="1179" y="80"/>
                      </a:lnTo>
                      <a:lnTo>
                        <a:pt x="1178" y="80"/>
                      </a:lnTo>
                      <a:lnTo>
                        <a:pt x="1178" y="81"/>
                      </a:lnTo>
                      <a:lnTo>
                        <a:pt x="1178" y="81"/>
                      </a:lnTo>
                      <a:lnTo>
                        <a:pt x="1178" y="81"/>
                      </a:lnTo>
                      <a:lnTo>
                        <a:pt x="1178" y="81"/>
                      </a:lnTo>
                      <a:lnTo>
                        <a:pt x="1178" y="81"/>
                      </a:lnTo>
                      <a:lnTo>
                        <a:pt x="1179" y="81"/>
                      </a:lnTo>
                      <a:lnTo>
                        <a:pt x="1179" y="81"/>
                      </a:lnTo>
                      <a:lnTo>
                        <a:pt x="1179" y="78"/>
                      </a:lnTo>
                      <a:lnTo>
                        <a:pt x="1181" y="78"/>
                      </a:lnTo>
                      <a:lnTo>
                        <a:pt x="1181" y="77"/>
                      </a:lnTo>
                      <a:lnTo>
                        <a:pt x="1182" y="77"/>
                      </a:lnTo>
                      <a:lnTo>
                        <a:pt x="1182" y="76"/>
                      </a:lnTo>
                      <a:lnTo>
                        <a:pt x="1183" y="76"/>
                      </a:lnTo>
                      <a:lnTo>
                        <a:pt x="1183" y="75"/>
                      </a:lnTo>
                      <a:lnTo>
                        <a:pt x="1184" y="75"/>
                      </a:lnTo>
                      <a:lnTo>
                        <a:pt x="1184" y="76"/>
                      </a:lnTo>
                      <a:lnTo>
                        <a:pt x="1187" y="76"/>
                      </a:lnTo>
                      <a:lnTo>
                        <a:pt x="1188" y="77"/>
                      </a:lnTo>
                      <a:lnTo>
                        <a:pt x="1190" y="77"/>
                      </a:lnTo>
                      <a:lnTo>
                        <a:pt x="1188" y="77"/>
                      </a:lnTo>
                      <a:lnTo>
                        <a:pt x="1188" y="77"/>
                      </a:lnTo>
                      <a:lnTo>
                        <a:pt x="1188" y="77"/>
                      </a:lnTo>
                      <a:lnTo>
                        <a:pt x="1188" y="78"/>
                      </a:lnTo>
                      <a:lnTo>
                        <a:pt x="1187" y="80"/>
                      </a:lnTo>
                      <a:lnTo>
                        <a:pt x="1184" y="81"/>
                      </a:lnTo>
                      <a:lnTo>
                        <a:pt x="1187" y="81"/>
                      </a:lnTo>
                      <a:lnTo>
                        <a:pt x="1187" y="81"/>
                      </a:lnTo>
                      <a:lnTo>
                        <a:pt x="1190" y="81"/>
                      </a:lnTo>
                      <a:lnTo>
                        <a:pt x="1188" y="84"/>
                      </a:lnTo>
                      <a:lnTo>
                        <a:pt x="1190" y="84"/>
                      </a:lnTo>
                      <a:lnTo>
                        <a:pt x="1190" y="82"/>
                      </a:lnTo>
                      <a:lnTo>
                        <a:pt x="1192" y="82"/>
                      </a:lnTo>
                      <a:lnTo>
                        <a:pt x="1194" y="85"/>
                      </a:lnTo>
                      <a:lnTo>
                        <a:pt x="1194" y="84"/>
                      </a:lnTo>
                      <a:lnTo>
                        <a:pt x="1194" y="84"/>
                      </a:lnTo>
                      <a:lnTo>
                        <a:pt x="1194" y="84"/>
                      </a:lnTo>
                      <a:lnTo>
                        <a:pt x="1195" y="84"/>
                      </a:lnTo>
                      <a:lnTo>
                        <a:pt x="1194" y="81"/>
                      </a:lnTo>
                      <a:lnTo>
                        <a:pt x="1198" y="82"/>
                      </a:lnTo>
                      <a:lnTo>
                        <a:pt x="1198" y="81"/>
                      </a:lnTo>
                      <a:lnTo>
                        <a:pt x="1199" y="81"/>
                      </a:lnTo>
                      <a:lnTo>
                        <a:pt x="1200" y="80"/>
                      </a:lnTo>
                      <a:lnTo>
                        <a:pt x="1200" y="80"/>
                      </a:lnTo>
                      <a:lnTo>
                        <a:pt x="1200" y="81"/>
                      </a:lnTo>
                      <a:lnTo>
                        <a:pt x="1200" y="81"/>
                      </a:lnTo>
                      <a:lnTo>
                        <a:pt x="1200" y="81"/>
                      </a:lnTo>
                      <a:lnTo>
                        <a:pt x="1200" y="82"/>
                      </a:lnTo>
                      <a:lnTo>
                        <a:pt x="1204" y="82"/>
                      </a:lnTo>
                      <a:lnTo>
                        <a:pt x="1204" y="80"/>
                      </a:lnTo>
                      <a:lnTo>
                        <a:pt x="1205" y="80"/>
                      </a:lnTo>
                      <a:lnTo>
                        <a:pt x="1207" y="81"/>
                      </a:lnTo>
                      <a:lnTo>
                        <a:pt x="1208" y="82"/>
                      </a:lnTo>
                      <a:lnTo>
                        <a:pt x="1208" y="84"/>
                      </a:lnTo>
                      <a:lnTo>
                        <a:pt x="1207" y="86"/>
                      </a:lnTo>
                      <a:lnTo>
                        <a:pt x="1205" y="88"/>
                      </a:lnTo>
                      <a:lnTo>
                        <a:pt x="1204" y="88"/>
                      </a:lnTo>
                      <a:lnTo>
                        <a:pt x="1205" y="89"/>
                      </a:lnTo>
                      <a:lnTo>
                        <a:pt x="1205" y="89"/>
                      </a:lnTo>
                      <a:lnTo>
                        <a:pt x="1207" y="89"/>
                      </a:lnTo>
                      <a:lnTo>
                        <a:pt x="1207" y="92"/>
                      </a:lnTo>
                      <a:lnTo>
                        <a:pt x="1208" y="92"/>
                      </a:lnTo>
                      <a:lnTo>
                        <a:pt x="1209" y="90"/>
                      </a:lnTo>
                      <a:lnTo>
                        <a:pt x="1209" y="90"/>
                      </a:lnTo>
                      <a:lnTo>
                        <a:pt x="1209" y="92"/>
                      </a:lnTo>
                      <a:lnTo>
                        <a:pt x="1208" y="93"/>
                      </a:lnTo>
                      <a:lnTo>
                        <a:pt x="1208" y="94"/>
                      </a:lnTo>
                      <a:lnTo>
                        <a:pt x="1209" y="94"/>
                      </a:lnTo>
                      <a:lnTo>
                        <a:pt x="1209" y="96"/>
                      </a:lnTo>
                      <a:lnTo>
                        <a:pt x="1209" y="94"/>
                      </a:lnTo>
                      <a:lnTo>
                        <a:pt x="1211" y="94"/>
                      </a:lnTo>
                      <a:lnTo>
                        <a:pt x="1211" y="94"/>
                      </a:lnTo>
                      <a:lnTo>
                        <a:pt x="1212" y="94"/>
                      </a:lnTo>
                      <a:lnTo>
                        <a:pt x="1212" y="93"/>
                      </a:lnTo>
                      <a:lnTo>
                        <a:pt x="1215" y="94"/>
                      </a:lnTo>
                      <a:lnTo>
                        <a:pt x="1216" y="92"/>
                      </a:lnTo>
                      <a:lnTo>
                        <a:pt x="1216" y="92"/>
                      </a:lnTo>
                      <a:lnTo>
                        <a:pt x="1216" y="93"/>
                      </a:lnTo>
                      <a:lnTo>
                        <a:pt x="1218" y="92"/>
                      </a:lnTo>
                      <a:lnTo>
                        <a:pt x="1218" y="93"/>
                      </a:lnTo>
                      <a:lnTo>
                        <a:pt x="1217" y="94"/>
                      </a:lnTo>
                      <a:lnTo>
                        <a:pt x="1216" y="96"/>
                      </a:lnTo>
                      <a:lnTo>
                        <a:pt x="1215" y="97"/>
                      </a:lnTo>
                      <a:lnTo>
                        <a:pt x="1215" y="98"/>
                      </a:lnTo>
                      <a:lnTo>
                        <a:pt x="1215" y="98"/>
                      </a:lnTo>
                      <a:lnTo>
                        <a:pt x="1216" y="99"/>
                      </a:lnTo>
                      <a:lnTo>
                        <a:pt x="1217" y="99"/>
                      </a:lnTo>
                      <a:lnTo>
                        <a:pt x="1216" y="101"/>
                      </a:lnTo>
                      <a:lnTo>
                        <a:pt x="1215" y="102"/>
                      </a:lnTo>
                      <a:lnTo>
                        <a:pt x="1213" y="102"/>
                      </a:lnTo>
                      <a:lnTo>
                        <a:pt x="1213" y="103"/>
                      </a:lnTo>
                      <a:lnTo>
                        <a:pt x="1215" y="103"/>
                      </a:lnTo>
                      <a:lnTo>
                        <a:pt x="1215" y="105"/>
                      </a:lnTo>
                      <a:lnTo>
                        <a:pt x="1217" y="105"/>
                      </a:lnTo>
                      <a:lnTo>
                        <a:pt x="1218" y="105"/>
                      </a:lnTo>
                      <a:lnTo>
                        <a:pt x="1218" y="101"/>
                      </a:lnTo>
                      <a:lnTo>
                        <a:pt x="1220" y="99"/>
                      </a:lnTo>
                      <a:lnTo>
                        <a:pt x="1221" y="98"/>
                      </a:lnTo>
                      <a:lnTo>
                        <a:pt x="1221" y="97"/>
                      </a:lnTo>
                      <a:lnTo>
                        <a:pt x="1221" y="97"/>
                      </a:lnTo>
                      <a:lnTo>
                        <a:pt x="1221" y="97"/>
                      </a:lnTo>
                      <a:lnTo>
                        <a:pt x="1222" y="97"/>
                      </a:lnTo>
                      <a:lnTo>
                        <a:pt x="1222" y="99"/>
                      </a:lnTo>
                      <a:lnTo>
                        <a:pt x="1221" y="101"/>
                      </a:lnTo>
                      <a:lnTo>
                        <a:pt x="1220" y="102"/>
                      </a:lnTo>
                      <a:lnTo>
                        <a:pt x="1220" y="106"/>
                      </a:lnTo>
                      <a:lnTo>
                        <a:pt x="1222" y="106"/>
                      </a:lnTo>
                      <a:lnTo>
                        <a:pt x="1222" y="106"/>
                      </a:lnTo>
                      <a:lnTo>
                        <a:pt x="1222" y="106"/>
                      </a:lnTo>
                      <a:lnTo>
                        <a:pt x="1224" y="105"/>
                      </a:lnTo>
                      <a:lnTo>
                        <a:pt x="1224" y="103"/>
                      </a:lnTo>
                      <a:lnTo>
                        <a:pt x="1222" y="103"/>
                      </a:lnTo>
                      <a:lnTo>
                        <a:pt x="1224" y="102"/>
                      </a:lnTo>
                      <a:lnTo>
                        <a:pt x="1225" y="102"/>
                      </a:lnTo>
                      <a:lnTo>
                        <a:pt x="1225" y="103"/>
                      </a:lnTo>
                      <a:lnTo>
                        <a:pt x="1224" y="105"/>
                      </a:lnTo>
                      <a:lnTo>
                        <a:pt x="1224" y="105"/>
                      </a:lnTo>
                      <a:lnTo>
                        <a:pt x="1224" y="106"/>
                      </a:lnTo>
                      <a:lnTo>
                        <a:pt x="1222" y="106"/>
                      </a:lnTo>
                      <a:lnTo>
                        <a:pt x="1222" y="110"/>
                      </a:lnTo>
                      <a:lnTo>
                        <a:pt x="1222" y="110"/>
                      </a:lnTo>
                      <a:lnTo>
                        <a:pt x="1222" y="111"/>
                      </a:lnTo>
                      <a:lnTo>
                        <a:pt x="1221" y="113"/>
                      </a:lnTo>
                      <a:lnTo>
                        <a:pt x="1220" y="113"/>
                      </a:lnTo>
                      <a:lnTo>
                        <a:pt x="1217" y="114"/>
                      </a:lnTo>
                      <a:lnTo>
                        <a:pt x="1217" y="114"/>
                      </a:lnTo>
                      <a:lnTo>
                        <a:pt x="1217" y="114"/>
                      </a:lnTo>
                      <a:lnTo>
                        <a:pt x="1216" y="114"/>
                      </a:lnTo>
                      <a:lnTo>
                        <a:pt x="1216" y="113"/>
                      </a:lnTo>
                      <a:lnTo>
                        <a:pt x="1217" y="111"/>
                      </a:lnTo>
                      <a:lnTo>
                        <a:pt x="1217" y="110"/>
                      </a:lnTo>
                      <a:lnTo>
                        <a:pt x="1217" y="110"/>
                      </a:lnTo>
                      <a:lnTo>
                        <a:pt x="1216" y="109"/>
                      </a:lnTo>
                      <a:lnTo>
                        <a:pt x="1215" y="109"/>
                      </a:lnTo>
                      <a:lnTo>
                        <a:pt x="1213" y="110"/>
                      </a:lnTo>
                      <a:lnTo>
                        <a:pt x="1212" y="113"/>
                      </a:lnTo>
                      <a:lnTo>
                        <a:pt x="1212" y="113"/>
                      </a:lnTo>
                      <a:lnTo>
                        <a:pt x="1211" y="113"/>
                      </a:lnTo>
                      <a:lnTo>
                        <a:pt x="1211" y="113"/>
                      </a:lnTo>
                      <a:lnTo>
                        <a:pt x="1211" y="113"/>
                      </a:lnTo>
                      <a:lnTo>
                        <a:pt x="1211" y="107"/>
                      </a:lnTo>
                      <a:lnTo>
                        <a:pt x="1212" y="107"/>
                      </a:lnTo>
                      <a:lnTo>
                        <a:pt x="1213" y="107"/>
                      </a:lnTo>
                      <a:lnTo>
                        <a:pt x="1213" y="107"/>
                      </a:lnTo>
                      <a:lnTo>
                        <a:pt x="1213" y="107"/>
                      </a:lnTo>
                      <a:lnTo>
                        <a:pt x="1213" y="105"/>
                      </a:lnTo>
                      <a:lnTo>
                        <a:pt x="1212" y="103"/>
                      </a:lnTo>
                      <a:lnTo>
                        <a:pt x="1211" y="102"/>
                      </a:lnTo>
                      <a:lnTo>
                        <a:pt x="1211" y="101"/>
                      </a:lnTo>
                      <a:lnTo>
                        <a:pt x="1209" y="101"/>
                      </a:lnTo>
                      <a:lnTo>
                        <a:pt x="1209" y="102"/>
                      </a:lnTo>
                      <a:lnTo>
                        <a:pt x="1208" y="103"/>
                      </a:lnTo>
                      <a:lnTo>
                        <a:pt x="1208" y="105"/>
                      </a:lnTo>
                      <a:lnTo>
                        <a:pt x="1205" y="105"/>
                      </a:lnTo>
                      <a:lnTo>
                        <a:pt x="1204" y="105"/>
                      </a:lnTo>
                      <a:lnTo>
                        <a:pt x="1203" y="106"/>
                      </a:lnTo>
                      <a:lnTo>
                        <a:pt x="1204" y="109"/>
                      </a:lnTo>
                      <a:lnTo>
                        <a:pt x="1203" y="109"/>
                      </a:lnTo>
                      <a:lnTo>
                        <a:pt x="1201" y="110"/>
                      </a:lnTo>
                      <a:lnTo>
                        <a:pt x="1199" y="111"/>
                      </a:lnTo>
                      <a:lnTo>
                        <a:pt x="1196" y="113"/>
                      </a:lnTo>
                      <a:lnTo>
                        <a:pt x="1198" y="110"/>
                      </a:lnTo>
                      <a:lnTo>
                        <a:pt x="1198" y="109"/>
                      </a:lnTo>
                      <a:lnTo>
                        <a:pt x="1200" y="109"/>
                      </a:lnTo>
                      <a:lnTo>
                        <a:pt x="1200" y="106"/>
                      </a:lnTo>
                      <a:lnTo>
                        <a:pt x="1201" y="106"/>
                      </a:lnTo>
                      <a:lnTo>
                        <a:pt x="1203" y="103"/>
                      </a:lnTo>
                      <a:lnTo>
                        <a:pt x="1204" y="103"/>
                      </a:lnTo>
                      <a:lnTo>
                        <a:pt x="1204" y="101"/>
                      </a:lnTo>
                      <a:lnTo>
                        <a:pt x="1203" y="101"/>
                      </a:lnTo>
                      <a:lnTo>
                        <a:pt x="1203" y="102"/>
                      </a:lnTo>
                      <a:lnTo>
                        <a:pt x="1201" y="102"/>
                      </a:lnTo>
                      <a:lnTo>
                        <a:pt x="1200" y="103"/>
                      </a:lnTo>
                      <a:lnTo>
                        <a:pt x="1200" y="105"/>
                      </a:lnTo>
                      <a:lnTo>
                        <a:pt x="1199" y="105"/>
                      </a:lnTo>
                      <a:lnTo>
                        <a:pt x="1196" y="105"/>
                      </a:lnTo>
                      <a:lnTo>
                        <a:pt x="1196" y="105"/>
                      </a:lnTo>
                      <a:lnTo>
                        <a:pt x="1198" y="103"/>
                      </a:lnTo>
                      <a:lnTo>
                        <a:pt x="1198" y="101"/>
                      </a:lnTo>
                      <a:lnTo>
                        <a:pt x="1194" y="101"/>
                      </a:lnTo>
                      <a:lnTo>
                        <a:pt x="1194" y="102"/>
                      </a:lnTo>
                      <a:lnTo>
                        <a:pt x="1190" y="102"/>
                      </a:lnTo>
                      <a:lnTo>
                        <a:pt x="1190" y="103"/>
                      </a:lnTo>
                      <a:lnTo>
                        <a:pt x="1190" y="103"/>
                      </a:lnTo>
                      <a:lnTo>
                        <a:pt x="1190" y="102"/>
                      </a:lnTo>
                      <a:lnTo>
                        <a:pt x="1184" y="103"/>
                      </a:lnTo>
                      <a:lnTo>
                        <a:pt x="1184" y="101"/>
                      </a:lnTo>
                      <a:lnTo>
                        <a:pt x="1184" y="101"/>
                      </a:lnTo>
                      <a:lnTo>
                        <a:pt x="1184" y="101"/>
                      </a:lnTo>
                      <a:lnTo>
                        <a:pt x="1184" y="101"/>
                      </a:lnTo>
                      <a:lnTo>
                        <a:pt x="1183" y="102"/>
                      </a:lnTo>
                      <a:lnTo>
                        <a:pt x="1183" y="102"/>
                      </a:lnTo>
                      <a:lnTo>
                        <a:pt x="1183" y="102"/>
                      </a:lnTo>
                      <a:lnTo>
                        <a:pt x="1183" y="103"/>
                      </a:lnTo>
                      <a:lnTo>
                        <a:pt x="1181" y="103"/>
                      </a:lnTo>
                      <a:lnTo>
                        <a:pt x="1181" y="103"/>
                      </a:lnTo>
                      <a:lnTo>
                        <a:pt x="1181" y="103"/>
                      </a:lnTo>
                      <a:lnTo>
                        <a:pt x="1179" y="103"/>
                      </a:lnTo>
                      <a:lnTo>
                        <a:pt x="1179" y="102"/>
                      </a:lnTo>
                      <a:lnTo>
                        <a:pt x="1177" y="102"/>
                      </a:lnTo>
                      <a:lnTo>
                        <a:pt x="1177" y="102"/>
                      </a:lnTo>
                      <a:lnTo>
                        <a:pt x="1177" y="102"/>
                      </a:lnTo>
                      <a:lnTo>
                        <a:pt x="1177" y="102"/>
                      </a:lnTo>
                      <a:lnTo>
                        <a:pt x="1175" y="102"/>
                      </a:lnTo>
                      <a:lnTo>
                        <a:pt x="1175" y="102"/>
                      </a:lnTo>
                      <a:lnTo>
                        <a:pt x="1174" y="102"/>
                      </a:lnTo>
                      <a:lnTo>
                        <a:pt x="1174" y="102"/>
                      </a:lnTo>
                      <a:lnTo>
                        <a:pt x="1174" y="102"/>
                      </a:lnTo>
                      <a:lnTo>
                        <a:pt x="1173" y="102"/>
                      </a:lnTo>
                      <a:lnTo>
                        <a:pt x="1173" y="102"/>
                      </a:lnTo>
                      <a:lnTo>
                        <a:pt x="1171" y="102"/>
                      </a:lnTo>
                      <a:lnTo>
                        <a:pt x="1167" y="102"/>
                      </a:lnTo>
                      <a:lnTo>
                        <a:pt x="1167" y="102"/>
                      </a:lnTo>
                      <a:lnTo>
                        <a:pt x="1165" y="102"/>
                      </a:lnTo>
                      <a:lnTo>
                        <a:pt x="1163" y="103"/>
                      </a:lnTo>
                      <a:lnTo>
                        <a:pt x="1161" y="105"/>
                      </a:lnTo>
                      <a:lnTo>
                        <a:pt x="1161" y="103"/>
                      </a:lnTo>
                      <a:lnTo>
                        <a:pt x="1160" y="103"/>
                      </a:lnTo>
                      <a:lnTo>
                        <a:pt x="1157" y="99"/>
                      </a:lnTo>
                      <a:lnTo>
                        <a:pt x="1158" y="99"/>
                      </a:lnTo>
                      <a:lnTo>
                        <a:pt x="1160" y="98"/>
                      </a:lnTo>
                      <a:lnTo>
                        <a:pt x="1161" y="97"/>
                      </a:lnTo>
                      <a:lnTo>
                        <a:pt x="1163" y="96"/>
                      </a:lnTo>
                      <a:lnTo>
                        <a:pt x="1163" y="93"/>
                      </a:lnTo>
                      <a:lnTo>
                        <a:pt x="1165" y="93"/>
                      </a:lnTo>
                      <a:lnTo>
                        <a:pt x="1165" y="94"/>
                      </a:lnTo>
                      <a:lnTo>
                        <a:pt x="1166" y="93"/>
                      </a:lnTo>
                      <a:lnTo>
                        <a:pt x="1166" y="93"/>
                      </a:lnTo>
                      <a:lnTo>
                        <a:pt x="1166" y="93"/>
                      </a:lnTo>
                      <a:lnTo>
                        <a:pt x="1166" y="93"/>
                      </a:lnTo>
                      <a:lnTo>
                        <a:pt x="1166" y="93"/>
                      </a:lnTo>
                      <a:lnTo>
                        <a:pt x="1166" y="92"/>
                      </a:lnTo>
                      <a:lnTo>
                        <a:pt x="1165" y="92"/>
                      </a:lnTo>
                      <a:lnTo>
                        <a:pt x="1163" y="92"/>
                      </a:lnTo>
                      <a:lnTo>
                        <a:pt x="1162" y="92"/>
                      </a:lnTo>
                      <a:lnTo>
                        <a:pt x="1161" y="92"/>
                      </a:lnTo>
                      <a:lnTo>
                        <a:pt x="1161" y="90"/>
                      </a:lnTo>
                      <a:lnTo>
                        <a:pt x="1161" y="90"/>
                      </a:lnTo>
                      <a:lnTo>
                        <a:pt x="1161" y="89"/>
                      </a:lnTo>
                      <a:lnTo>
                        <a:pt x="1163" y="89"/>
                      </a:lnTo>
                      <a:lnTo>
                        <a:pt x="1163" y="90"/>
                      </a:lnTo>
                      <a:lnTo>
                        <a:pt x="1163" y="90"/>
                      </a:lnTo>
                      <a:lnTo>
                        <a:pt x="1163" y="89"/>
                      </a:lnTo>
                      <a:lnTo>
                        <a:pt x="1163" y="89"/>
                      </a:lnTo>
                      <a:lnTo>
                        <a:pt x="1166" y="90"/>
                      </a:lnTo>
                      <a:lnTo>
                        <a:pt x="1165" y="89"/>
                      </a:lnTo>
                      <a:lnTo>
                        <a:pt x="1165" y="88"/>
                      </a:lnTo>
                      <a:lnTo>
                        <a:pt x="1165" y="88"/>
                      </a:lnTo>
                      <a:lnTo>
                        <a:pt x="1165" y="88"/>
                      </a:lnTo>
                      <a:lnTo>
                        <a:pt x="1166" y="85"/>
                      </a:lnTo>
                      <a:lnTo>
                        <a:pt x="1167" y="85"/>
                      </a:lnTo>
                      <a:lnTo>
                        <a:pt x="1169" y="86"/>
                      </a:lnTo>
                      <a:lnTo>
                        <a:pt x="1170" y="86"/>
                      </a:lnTo>
                      <a:lnTo>
                        <a:pt x="1170" y="88"/>
                      </a:lnTo>
                      <a:lnTo>
                        <a:pt x="1171" y="85"/>
                      </a:lnTo>
                      <a:lnTo>
                        <a:pt x="1171" y="85"/>
                      </a:lnTo>
                      <a:lnTo>
                        <a:pt x="1173" y="85"/>
                      </a:lnTo>
                      <a:lnTo>
                        <a:pt x="1173" y="84"/>
                      </a:lnTo>
                      <a:lnTo>
                        <a:pt x="1171" y="82"/>
                      </a:lnTo>
                      <a:lnTo>
                        <a:pt x="1169" y="82"/>
                      </a:lnTo>
                      <a:lnTo>
                        <a:pt x="1167" y="81"/>
                      </a:lnTo>
                      <a:lnTo>
                        <a:pt x="1169" y="81"/>
                      </a:lnTo>
                      <a:lnTo>
                        <a:pt x="1169" y="80"/>
                      </a:lnTo>
                      <a:lnTo>
                        <a:pt x="1170" y="80"/>
                      </a:lnTo>
                      <a:lnTo>
                        <a:pt x="1170" y="80"/>
                      </a:lnTo>
                      <a:lnTo>
                        <a:pt x="1171" y="73"/>
                      </a:lnTo>
                      <a:lnTo>
                        <a:pt x="1170" y="73"/>
                      </a:lnTo>
                      <a:lnTo>
                        <a:pt x="1170" y="71"/>
                      </a:lnTo>
                      <a:lnTo>
                        <a:pt x="1171" y="71"/>
                      </a:lnTo>
                      <a:lnTo>
                        <a:pt x="1171" y="69"/>
                      </a:lnTo>
                      <a:lnTo>
                        <a:pt x="1171" y="69"/>
                      </a:lnTo>
                      <a:lnTo>
                        <a:pt x="1171" y="68"/>
                      </a:lnTo>
                      <a:lnTo>
                        <a:pt x="1171" y="68"/>
                      </a:lnTo>
                      <a:lnTo>
                        <a:pt x="1171" y="68"/>
                      </a:lnTo>
                      <a:lnTo>
                        <a:pt x="1171" y="67"/>
                      </a:lnTo>
                      <a:lnTo>
                        <a:pt x="1171" y="67"/>
                      </a:lnTo>
                      <a:lnTo>
                        <a:pt x="1171" y="64"/>
                      </a:lnTo>
                      <a:lnTo>
                        <a:pt x="1174" y="63"/>
                      </a:lnTo>
                      <a:lnTo>
                        <a:pt x="1177" y="63"/>
                      </a:lnTo>
                      <a:lnTo>
                        <a:pt x="1175" y="61"/>
                      </a:lnTo>
                      <a:lnTo>
                        <a:pt x="1175" y="61"/>
                      </a:lnTo>
                      <a:lnTo>
                        <a:pt x="1175" y="60"/>
                      </a:lnTo>
                      <a:lnTo>
                        <a:pt x="1177" y="59"/>
                      </a:lnTo>
                      <a:lnTo>
                        <a:pt x="1177" y="58"/>
                      </a:lnTo>
                      <a:lnTo>
                        <a:pt x="1178" y="58"/>
                      </a:lnTo>
                      <a:lnTo>
                        <a:pt x="1181" y="56"/>
                      </a:lnTo>
                      <a:lnTo>
                        <a:pt x="1183" y="55"/>
                      </a:lnTo>
                      <a:close/>
                      <a:moveTo>
                        <a:pt x="3265" y="55"/>
                      </a:moveTo>
                      <a:lnTo>
                        <a:pt x="3265" y="56"/>
                      </a:lnTo>
                      <a:lnTo>
                        <a:pt x="3265" y="58"/>
                      </a:lnTo>
                      <a:lnTo>
                        <a:pt x="3263" y="59"/>
                      </a:lnTo>
                      <a:lnTo>
                        <a:pt x="3263" y="59"/>
                      </a:lnTo>
                      <a:lnTo>
                        <a:pt x="3262" y="59"/>
                      </a:lnTo>
                      <a:lnTo>
                        <a:pt x="3262" y="58"/>
                      </a:lnTo>
                      <a:lnTo>
                        <a:pt x="3263" y="56"/>
                      </a:lnTo>
                      <a:lnTo>
                        <a:pt x="3265" y="55"/>
                      </a:lnTo>
                      <a:close/>
                      <a:moveTo>
                        <a:pt x="63" y="54"/>
                      </a:moveTo>
                      <a:lnTo>
                        <a:pt x="64" y="54"/>
                      </a:lnTo>
                      <a:lnTo>
                        <a:pt x="65" y="55"/>
                      </a:lnTo>
                      <a:lnTo>
                        <a:pt x="66" y="58"/>
                      </a:lnTo>
                      <a:lnTo>
                        <a:pt x="66" y="58"/>
                      </a:lnTo>
                      <a:lnTo>
                        <a:pt x="66" y="58"/>
                      </a:lnTo>
                      <a:lnTo>
                        <a:pt x="65" y="58"/>
                      </a:lnTo>
                      <a:lnTo>
                        <a:pt x="64" y="56"/>
                      </a:lnTo>
                      <a:lnTo>
                        <a:pt x="63" y="56"/>
                      </a:lnTo>
                      <a:lnTo>
                        <a:pt x="63" y="56"/>
                      </a:lnTo>
                      <a:lnTo>
                        <a:pt x="61" y="55"/>
                      </a:lnTo>
                      <a:lnTo>
                        <a:pt x="63" y="54"/>
                      </a:lnTo>
                      <a:close/>
                      <a:moveTo>
                        <a:pt x="3337" y="52"/>
                      </a:moveTo>
                      <a:lnTo>
                        <a:pt x="3337" y="54"/>
                      </a:lnTo>
                      <a:lnTo>
                        <a:pt x="3337" y="54"/>
                      </a:lnTo>
                      <a:lnTo>
                        <a:pt x="3337" y="56"/>
                      </a:lnTo>
                      <a:lnTo>
                        <a:pt x="3331" y="56"/>
                      </a:lnTo>
                      <a:lnTo>
                        <a:pt x="3331" y="55"/>
                      </a:lnTo>
                      <a:lnTo>
                        <a:pt x="3334" y="54"/>
                      </a:lnTo>
                      <a:lnTo>
                        <a:pt x="3335" y="54"/>
                      </a:lnTo>
                      <a:lnTo>
                        <a:pt x="3337" y="52"/>
                      </a:lnTo>
                      <a:close/>
                      <a:moveTo>
                        <a:pt x="3369" y="51"/>
                      </a:moveTo>
                      <a:lnTo>
                        <a:pt x="3369" y="52"/>
                      </a:lnTo>
                      <a:lnTo>
                        <a:pt x="3367" y="52"/>
                      </a:lnTo>
                      <a:lnTo>
                        <a:pt x="3367" y="51"/>
                      </a:lnTo>
                      <a:lnTo>
                        <a:pt x="3368" y="51"/>
                      </a:lnTo>
                      <a:lnTo>
                        <a:pt x="3368" y="51"/>
                      </a:lnTo>
                      <a:lnTo>
                        <a:pt x="3368" y="51"/>
                      </a:lnTo>
                      <a:lnTo>
                        <a:pt x="3369" y="51"/>
                      </a:lnTo>
                      <a:close/>
                      <a:moveTo>
                        <a:pt x="796" y="51"/>
                      </a:moveTo>
                      <a:lnTo>
                        <a:pt x="797" y="52"/>
                      </a:lnTo>
                      <a:lnTo>
                        <a:pt x="798" y="52"/>
                      </a:lnTo>
                      <a:lnTo>
                        <a:pt x="798" y="54"/>
                      </a:lnTo>
                      <a:lnTo>
                        <a:pt x="798" y="54"/>
                      </a:lnTo>
                      <a:lnTo>
                        <a:pt x="798" y="55"/>
                      </a:lnTo>
                      <a:lnTo>
                        <a:pt x="801" y="54"/>
                      </a:lnTo>
                      <a:lnTo>
                        <a:pt x="801" y="58"/>
                      </a:lnTo>
                      <a:lnTo>
                        <a:pt x="801" y="59"/>
                      </a:lnTo>
                      <a:lnTo>
                        <a:pt x="802" y="60"/>
                      </a:lnTo>
                      <a:lnTo>
                        <a:pt x="803" y="61"/>
                      </a:lnTo>
                      <a:lnTo>
                        <a:pt x="805" y="65"/>
                      </a:lnTo>
                      <a:lnTo>
                        <a:pt x="806" y="67"/>
                      </a:lnTo>
                      <a:lnTo>
                        <a:pt x="807" y="68"/>
                      </a:lnTo>
                      <a:lnTo>
                        <a:pt x="807" y="69"/>
                      </a:lnTo>
                      <a:lnTo>
                        <a:pt x="806" y="71"/>
                      </a:lnTo>
                      <a:lnTo>
                        <a:pt x="806" y="72"/>
                      </a:lnTo>
                      <a:lnTo>
                        <a:pt x="802" y="72"/>
                      </a:lnTo>
                      <a:lnTo>
                        <a:pt x="801" y="61"/>
                      </a:lnTo>
                      <a:lnTo>
                        <a:pt x="798" y="61"/>
                      </a:lnTo>
                      <a:lnTo>
                        <a:pt x="798" y="59"/>
                      </a:lnTo>
                      <a:lnTo>
                        <a:pt x="797" y="58"/>
                      </a:lnTo>
                      <a:lnTo>
                        <a:pt x="796" y="56"/>
                      </a:lnTo>
                      <a:lnTo>
                        <a:pt x="794" y="56"/>
                      </a:lnTo>
                      <a:lnTo>
                        <a:pt x="794" y="55"/>
                      </a:lnTo>
                      <a:lnTo>
                        <a:pt x="794" y="54"/>
                      </a:lnTo>
                      <a:lnTo>
                        <a:pt x="793" y="54"/>
                      </a:lnTo>
                      <a:lnTo>
                        <a:pt x="793" y="51"/>
                      </a:lnTo>
                      <a:lnTo>
                        <a:pt x="794" y="51"/>
                      </a:lnTo>
                      <a:lnTo>
                        <a:pt x="794" y="51"/>
                      </a:lnTo>
                      <a:lnTo>
                        <a:pt x="794" y="51"/>
                      </a:lnTo>
                      <a:lnTo>
                        <a:pt x="796" y="51"/>
                      </a:lnTo>
                      <a:close/>
                      <a:moveTo>
                        <a:pt x="91" y="50"/>
                      </a:moveTo>
                      <a:lnTo>
                        <a:pt x="95" y="50"/>
                      </a:lnTo>
                      <a:lnTo>
                        <a:pt x="95" y="51"/>
                      </a:lnTo>
                      <a:lnTo>
                        <a:pt x="94" y="51"/>
                      </a:lnTo>
                      <a:lnTo>
                        <a:pt x="94" y="52"/>
                      </a:lnTo>
                      <a:lnTo>
                        <a:pt x="94" y="52"/>
                      </a:lnTo>
                      <a:lnTo>
                        <a:pt x="94" y="52"/>
                      </a:lnTo>
                      <a:lnTo>
                        <a:pt x="94" y="54"/>
                      </a:lnTo>
                      <a:lnTo>
                        <a:pt x="93" y="54"/>
                      </a:lnTo>
                      <a:lnTo>
                        <a:pt x="93" y="52"/>
                      </a:lnTo>
                      <a:lnTo>
                        <a:pt x="93" y="51"/>
                      </a:lnTo>
                      <a:lnTo>
                        <a:pt x="91" y="50"/>
                      </a:lnTo>
                      <a:close/>
                      <a:moveTo>
                        <a:pt x="127" y="50"/>
                      </a:moveTo>
                      <a:lnTo>
                        <a:pt x="129" y="50"/>
                      </a:lnTo>
                      <a:lnTo>
                        <a:pt x="129" y="50"/>
                      </a:lnTo>
                      <a:lnTo>
                        <a:pt x="127" y="50"/>
                      </a:lnTo>
                      <a:lnTo>
                        <a:pt x="127" y="50"/>
                      </a:lnTo>
                      <a:close/>
                      <a:moveTo>
                        <a:pt x="103" y="50"/>
                      </a:moveTo>
                      <a:lnTo>
                        <a:pt x="104" y="50"/>
                      </a:lnTo>
                      <a:lnTo>
                        <a:pt x="103" y="54"/>
                      </a:lnTo>
                      <a:lnTo>
                        <a:pt x="102" y="54"/>
                      </a:lnTo>
                      <a:lnTo>
                        <a:pt x="102" y="51"/>
                      </a:lnTo>
                      <a:lnTo>
                        <a:pt x="102" y="51"/>
                      </a:lnTo>
                      <a:lnTo>
                        <a:pt x="102" y="50"/>
                      </a:lnTo>
                      <a:lnTo>
                        <a:pt x="103" y="50"/>
                      </a:lnTo>
                      <a:close/>
                      <a:moveTo>
                        <a:pt x="99" y="50"/>
                      </a:moveTo>
                      <a:lnTo>
                        <a:pt x="101" y="50"/>
                      </a:lnTo>
                      <a:lnTo>
                        <a:pt x="99" y="52"/>
                      </a:lnTo>
                      <a:lnTo>
                        <a:pt x="98" y="52"/>
                      </a:lnTo>
                      <a:lnTo>
                        <a:pt x="98" y="52"/>
                      </a:lnTo>
                      <a:lnTo>
                        <a:pt x="98" y="52"/>
                      </a:lnTo>
                      <a:lnTo>
                        <a:pt x="98" y="51"/>
                      </a:lnTo>
                      <a:lnTo>
                        <a:pt x="98" y="50"/>
                      </a:lnTo>
                      <a:lnTo>
                        <a:pt x="99" y="50"/>
                      </a:lnTo>
                      <a:close/>
                      <a:moveTo>
                        <a:pt x="535" y="48"/>
                      </a:moveTo>
                      <a:lnTo>
                        <a:pt x="536" y="48"/>
                      </a:lnTo>
                      <a:lnTo>
                        <a:pt x="536" y="51"/>
                      </a:lnTo>
                      <a:lnTo>
                        <a:pt x="535" y="51"/>
                      </a:lnTo>
                      <a:lnTo>
                        <a:pt x="535" y="48"/>
                      </a:lnTo>
                      <a:close/>
                      <a:moveTo>
                        <a:pt x="133" y="48"/>
                      </a:moveTo>
                      <a:lnTo>
                        <a:pt x="135" y="48"/>
                      </a:lnTo>
                      <a:lnTo>
                        <a:pt x="136" y="50"/>
                      </a:lnTo>
                      <a:lnTo>
                        <a:pt x="136" y="50"/>
                      </a:lnTo>
                      <a:lnTo>
                        <a:pt x="133" y="50"/>
                      </a:lnTo>
                      <a:lnTo>
                        <a:pt x="133" y="48"/>
                      </a:lnTo>
                      <a:close/>
                      <a:moveTo>
                        <a:pt x="68" y="48"/>
                      </a:moveTo>
                      <a:lnTo>
                        <a:pt x="70" y="48"/>
                      </a:lnTo>
                      <a:lnTo>
                        <a:pt x="70" y="50"/>
                      </a:lnTo>
                      <a:lnTo>
                        <a:pt x="70" y="51"/>
                      </a:lnTo>
                      <a:lnTo>
                        <a:pt x="68" y="51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8"/>
                      </a:lnTo>
                      <a:lnTo>
                        <a:pt x="68" y="48"/>
                      </a:lnTo>
                      <a:close/>
                      <a:moveTo>
                        <a:pt x="52" y="48"/>
                      </a:moveTo>
                      <a:lnTo>
                        <a:pt x="52" y="50"/>
                      </a:lnTo>
                      <a:lnTo>
                        <a:pt x="52" y="51"/>
                      </a:lnTo>
                      <a:lnTo>
                        <a:pt x="52" y="51"/>
                      </a:lnTo>
                      <a:lnTo>
                        <a:pt x="52" y="51"/>
                      </a:lnTo>
                      <a:lnTo>
                        <a:pt x="49" y="51"/>
                      </a:lnTo>
                      <a:lnTo>
                        <a:pt x="49" y="50"/>
                      </a:lnTo>
                      <a:lnTo>
                        <a:pt x="51" y="48"/>
                      </a:lnTo>
                      <a:lnTo>
                        <a:pt x="51" y="48"/>
                      </a:lnTo>
                      <a:lnTo>
                        <a:pt x="51" y="48"/>
                      </a:lnTo>
                      <a:lnTo>
                        <a:pt x="52" y="48"/>
                      </a:lnTo>
                      <a:close/>
                      <a:moveTo>
                        <a:pt x="1602" y="46"/>
                      </a:moveTo>
                      <a:lnTo>
                        <a:pt x="1602" y="46"/>
                      </a:lnTo>
                      <a:lnTo>
                        <a:pt x="1602" y="47"/>
                      </a:lnTo>
                      <a:lnTo>
                        <a:pt x="1601" y="48"/>
                      </a:lnTo>
                      <a:lnTo>
                        <a:pt x="1602" y="48"/>
                      </a:lnTo>
                      <a:lnTo>
                        <a:pt x="1603" y="47"/>
                      </a:lnTo>
                      <a:lnTo>
                        <a:pt x="1603" y="47"/>
                      </a:lnTo>
                      <a:lnTo>
                        <a:pt x="1603" y="47"/>
                      </a:lnTo>
                      <a:lnTo>
                        <a:pt x="1605" y="46"/>
                      </a:lnTo>
                      <a:lnTo>
                        <a:pt x="1602" y="46"/>
                      </a:lnTo>
                      <a:close/>
                      <a:moveTo>
                        <a:pt x="531" y="44"/>
                      </a:moveTo>
                      <a:lnTo>
                        <a:pt x="533" y="44"/>
                      </a:lnTo>
                      <a:lnTo>
                        <a:pt x="533" y="46"/>
                      </a:lnTo>
                      <a:lnTo>
                        <a:pt x="533" y="46"/>
                      </a:lnTo>
                      <a:lnTo>
                        <a:pt x="533" y="46"/>
                      </a:lnTo>
                      <a:lnTo>
                        <a:pt x="531" y="46"/>
                      </a:lnTo>
                      <a:lnTo>
                        <a:pt x="531" y="46"/>
                      </a:lnTo>
                      <a:lnTo>
                        <a:pt x="531" y="46"/>
                      </a:lnTo>
                      <a:lnTo>
                        <a:pt x="531" y="44"/>
                      </a:lnTo>
                      <a:lnTo>
                        <a:pt x="531" y="44"/>
                      </a:lnTo>
                      <a:close/>
                      <a:moveTo>
                        <a:pt x="121" y="44"/>
                      </a:moveTo>
                      <a:lnTo>
                        <a:pt x="124" y="44"/>
                      </a:lnTo>
                      <a:lnTo>
                        <a:pt x="124" y="46"/>
                      </a:lnTo>
                      <a:lnTo>
                        <a:pt x="123" y="46"/>
                      </a:lnTo>
                      <a:lnTo>
                        <a:pt x="121" y="48"/>
                      </a:lnTo>
                      <a:lnTo>
                        <a:pt x="119" y="48"/>
                      </a:lnTo>
                      <a:lnTo>
                        <a:pt x="119" y="47"/>
                      </a:lnTo>
                      <a:lnTo>
                        <a:pt x="121" y="47"/>
                      </a:lnTo>
                      <a:lnTo>
                        <a:pt x="121" y="44"/>
                      </a:lnTo>
                      <a:close/>
                      <a:moveTo>
                        <a:pt x="3210" y="43"/>
                      </a:moveTo>
                      <a:lnTo>
                        <a:pt x="3211" y="44"/>
                      </a:lnTo>
                      <a:lnTo>
                        <a:pt x="3214" y="44"/>
                      </a:lnTo>
                      <a:lnTo>
                        <a:pt x="3216" y="44"/>
                      </a:lnTo>
                      <a:lnTo>
                        <a:pt x="3216" y="46"/>
                      </a:lnTo>
                      <a:lnTo>
                        <a:pt x="3212" y="47"/>
                      </a:lnTo>
                      <a:lnTo>
                        <a:pt x="3212" y="46"/>
                      </a:lnTo>
                      <a:lnTo>
                        <a:pt x="3211" y="46"/>
                      </a:lnTo>
                      <a:lnTo>
                        <a:pt x="3211" y="44"/>
                      </a:lnTo>
                      <a:lnTo>
                        <a:pt x="3210" y="44"/>
                      </a:lnTo>
                      <a:lnTo>
                        <a:pt x="3210" y="43"/>
                      </a:lnTo>
                      <a:close/>
                      <a:moveTo>
                        <a:pt x="157" y="43"/>
                      </a:moveTo>
                      <a:lnTo>
                        <a:pt x="157" y="44"/>
                      </a:lnTo>
                      <a:lnTo>
                        <a:pt x="154" y="44"/>
                      </a:lnTo>
                      <a:lnTo>
                        <a:pt x="154" y="43"/>
                      </a:lnTo>
                      <a:lnTo>
                        <a:pt x="154" y="43"/>
                      </a:lnTo>
                      <a:lnTo>
                        <a:pt x="155" y="43"/>
                      </a:lnTo>
                      <a:lnTo>
                        <a:pt x="155" y="43"/>
                      </a:lnTo>
                      <a:lnTo>
                        <a:pt x="157" y="43"/>
                      </a:lnTo>
                      <a:close/>
                      <a:moveTo>
                        <a:pt x="2639" y="42"/>
                      </a:moveTo>
                      <a:lnTo>
                        <a:pt x="2640" y="42"/>
                      </a:lnTo>
                      <a:lnTo>
                        <a:pt x="2640" y="42"/>
                      </a:lnTo>
                      <a:lnTo>
                        <a:pt x="2640" y="42"/>
                      </a:lnTo>
                      <a:lnTo>
                        <a:pt x="2639" y="43"/>
                      </a:lnTo>
                      <a:lnTo>
                        <a:pt x="2639" y="43"/>
                      </a:lnTo>
                      <a:lnTo>
                        <a:pt x="2639" y="43"/>
                      </a:lnTo>
                      <a:lnTo>
                        <a:pt x="2639" y="42"/>
                      </a:lnTo>
                      <a:close/>
                      <a:moveTo>
                        <a:pt x="161" y="41"/>
                      </a:moveTo>
                      <a:lnTo>
                        <a:pt x="162" y="41"/>
                      </a:lnTo>
                      <a:lnTo>
                        <a:pt x="162" y="42"/>
                      </a:lnTo>
                      <a:lnTo>
                        <a:pt x="162" y="42"/>
                      </a:lnTo>
                      <a:lnTo>
                        <a:pt x="162" y="42"/>
                      </a:lnTo>
                      <a:lnTo>
                        <a:pt x="162" y="42"/>
                      </a:lnTo>
                      <a:lnTo>
                        <a:pt x="162" y="42"/>
                      </a:lnTo>
                      <a:lnTo>
                        <a:pt x="162" y="42"/>
                      </a:lnTo>
                      <a:lnTo>
                        <a:pt x="161" y="42"/>
                      </a:lnTo>
                      <a:lnTo>
                        <a:pt x="161" y="42"/>
                      </a:lnTo>
                      <a:lnTo>
                        <a:pt x="161" y="41"/>
                      </a:lnTo>
                      <a:close/>
                      <a:moveTo>
                        <a:pt x="3393" y="38"/>
                      </a:moveTo>
                      <a:lnTo>
                        <a:pt x="3394" y="38"/>
                      </a:lnTo>
                      <a:lnTo>
                        <a:pt x="3390" y="43"/>
                      </a:lnTo>
                      <a:lnTo>
                        <a:pt x="3389" y="44"/>
                      </a:lnTo>
                      <a:lnTo>
                        <a:pt x="3389" y="47"/>
                      </a:lnTo>
                      <a:lnTo>
                        <a:pt x="3386" y="47"/>
                      </a:lnTo>
                      <a:lnTo>
                        <a:pt x="3386" y="48"/>
                      </a:lnTo>
                      <a:lnTo>
                        <a:pt x="3385" y="48"/>
                      </a:lnTo>
                      <a:lnTo>
                        <a:pt x="3385" y="47"/>
                      </a:lnTo>
                      <a:lnTo>
                        <a:pt x="3386" y="46"/>
                      </a:lnTo>
                      <a:lnTo>
                        <a:pt x="3388" y="42"/>
                      </a:lnTo>
                      <a:lnTo>
                        <a:pt x="3390" y="42"/>
                      </a:lnTo>
                      <a:lnTo>
                        <a:pt x="3390" y="41"/>
                      </a:lnTo>
                      <a:lnTo>
                        <a:pt x="3389" y="41"/>
                      </a:lnTo>
                      <a:lnTo>
                        <a:pt x="3389" y="41"/>
                      </a:lnTo>
                      <a:lnTo>
                        <a:pt x="3389" y="39"/>
                      </a:lnTo>
                      <a:lnTo>
                        <a:pt x="3392" y="39"/>
                      </a:lnTo>
                      <a:lnTo>
                        <a:pt x="3393" y="38"/>
                      </a:lnTo>
                      <a:lnTo>
                        <a:pt x="3393" y="38"/>
                      </a:lnTo>
                      <a:close/>
                      <a:moveTo>
                        <a:pt x="1065" y="38"/>
                      </a:moveTo>
                      <a:lnTo>
                        <a:pt x="1067" y="39"/>
                      </a:lnTo>
                      <a:lnTo>
                        <a:pt x="1067" y="42"/>
                      </a:lnTo>
                      <a:lnTo>
                        <a:pt x="1065" y="44"/>
                      </a:lnTo>
                      <a:lnTo>
                        <a:pt x="1065" y="44"/>
                      </a:lnTo>
                      <a:lnTo>
                        <a:pt x="1063" y="44"/>
                      </a:lnTo>
                      <a:lnTo>
                        <a:pt x="1063" y="44"/>
                      </a:lnTo>
                      <a:lnTo>
                        <a:pt x="1063" y="46"/>
                      </a:lnTo>
                      <a:lnTo>
                        <a:pt x="1061" y="46"/>
                      </a:lnTo>
                      <a:lnTo>
                        <a:pt x="1061" y="46"/>
                      </a:lnTo>
                      <a:lnTo>
                        <a:pt x="1061" y="46"/>
                      </a:lnTo>
                      <a:lnTo>
                        <a:pt x="1061" y="46"/>
                      </a:lnTo>
                      <a:lnTo>
                        <a:pt x="1060" y="46"/>
                      </a:lnTo>
                      <a:lnTo>
                        <a:pt x="1061" y="43"/>
                      </a:lnTo>
                      <a:lnTo>
                        <a:pt x="1063" y="41"/>
                      </a:lnTo>
                      <a:lnTo>
                        <a:pt x="1064" y="39"/>
                      </a:lnTo>
                      <a:lnTo>
                        <a:pt x="1065" y="38"/>
                      </a:lnTo>
                      <a:close/>
                      <a:moveTo>
                        <a:pt x="958" y="37"/>
                      </a:moveTo>
                      <a:lnTo>
                        <a:pt x="958" y="38"/>
                      </a:lnTo>
                      <a:lnTo>
                        <a:pt x="959" y="39"/>
                      </a:lnTo>
                      <a:lnTo>
                        <a:pt x="961" y="39"/>
                      </a:lnTo>
                      <a:lnTo>
                        <a:pt x="962" y="41"/>
                      </a:lnTo>
                      <a:lnTo>
                        <a:pt x="962" y="43"/>
                      </a:lnTo>
                      <a:lnTo>
                        <a:pt x="959" y="42"/>
                      </a:lnTo>
                      <a:lnTo>
                        <a:pt x="957" y="42"/>
                      </a:lnTo>
                      <a:lnTo>
                        <a:pt x="954" y="41"/>
                      </a:lnTo>
                      <a:lnTo>
                        <a:pt x="954" y="41"/>
                      </a:lnTo>
                      <a:lnTo>
                        <a:pt x="954" y="39"/>
                      </a:lnTo>
                      <a:lnTo>
                        <a:pt x="953" y="39"/>
                      </a:lnTo>
                      <a:lnTo>
                        <a:pt x="954" y="39"/>
                      </a:lnTo>
                      <a:lnTo>
                        <a:pt x="954" y="38"/>
                      </a:lnTo>
                      <a:lnTo>
                        <a:pt x="954" y="38"/>
                      </a:lnTo>
                      <a:lnTo>
                        <a:pt x="958" y="37"/>
                      </a:lnTo>
                      <a:close/>
                      <a:moveTo>
                        <a:pt x="1" y="37"/>
                      </a:move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close/>
                      <a:moveTo>
                        <a:pt x="3403" y="37"/>
                      </a:moveTo>
                      <a:lnTo>
                        <a:pt x="3405" y="37"/>
                      </a:lnTo>
                      <a:lnTo>
                        <a:pt x="3406" y="37"/>
                      </a:lnTo>
                      <a:lnTo>
                        <a:pt x="3405" y="39"/>
                      </a:lnTo>
                      <a:lnTo>
                        <a:pt x="3403" y="41"/>
                      </a:lnTo>
                      <a:lnTo>
                        <a:pt x="3403" y="42"/>
                      </a:lnTo>
                      <a:lnTo>
                        <a:pt x="3401" y="42"/>
                      </a:lnTo>
                      <a:lnTo>
                        <a:pt x="3399" y="43"/>
                      </a:lnTo>
                      <a:lnTo>
                        <a:pt x="3398" y="42"/>
                      </a:lnTo>
                      <a:lnTo>
                        <a:pt x="3399" y="42"/>
                      </a:lnTo>
                      <a:lnTo>
                        <a:pt x="3401" y="41"/>
                      </a:lnTo>
                      <a:lnTo>
                        <a:pt x="3402" y="38"/>
                      </a:lnTo>
                      <a:lnTo>
                        <a:pt x="3402" y="38"/>
                      </a:lnTo>
                      <a:lnTo>
                        <a:pt x="3402" y="38"/>
                      </a:lnTo>
                      <a:lnTo>
                        <a:pt x="3402" y="37"/>
                      </a:lnTo>
                      <a:lnTo>
                        <a:pt x="3403" y="37"/>
                      </a:lnTo>
                      <a:lnTo>
                        <a:pt x="3403" y="37"/>
                      </a:lnTo>
                      <a:close/>
                      <a:moveTo>
                        <a:pt x="1739" y="37"/>
                      </a:moveTo>
                      <a:lnTo>
                        <a:pt x="1739" y="38"/>
                      </a:lnTo>
                      <a:lnTo>
                        <a:pt x="1736" y="38"/>
                      </a:lnTo>
                      <a:lnTo>
                        <a:pt x="1736" y="38"/>
                      </a:lnTo>
                      <a:lnTo>
                        <a:pt x="1736" y="38"/>
                      </a:lnTo>
                      <a:lnTo>
                        <a:pt x="1736" y="37"/>
                      </a:lnTo>
                      <a:lnTo>
                        <a:pt x="1739" y="37"/>
                      </a:lnTo>
                      <a:close/>
                      <a:moveTo>
                        <a:pt x="523" y="35"/>
                      </a:moveTo>
                      <a:lnTo>
                        <a:pt x="525" y="35"/>
                      </a:lnTo>
                      <a:lnTo>
                        <a:pt x="525" y="37"/>
                      </a:lnTo>
                      <a:lnTo>
                        <a:pt x="523" y="37"/>
                      </a:lnTo>
                      <a:lnTo>
                        <a:pt x="523" y="37"/>
                      </a:lnTo>
                      <a:lnTo>
                        <a:pt x="523" y="35"/>
                      </a:lnTo>
                      <a:close/>
                      <a:moveTo>
                        <a:pt x="504" y="35"/>
                      </a:moveTo>
                      <a:lnTo>
                        <a:pt x="505" y="35"/>
                      </a:lnTo>
                      <a:lnTo>
                        <a:pt x="505" y="35"/>
                      </a:lnTo>
                      <a:lnTo>
                        <a:pt x="505" y="35"/>
                      </a:lnTo>
                      <a:lnTo>
                        <a:pt x="506" y="37"/>
                      </a:lnTo>
                      <a:lnTo>
                        <a:pt x="506" y="38"/>
                      </a:lnTo>
                      <a:lnTo>
                        <a:pt x="506" y="38"/>
                      </a:lnTo>
                      <a:lnTo>
                        <a:pt x="506" y="38"/>
                      </a:lnTo>
                      <a:lnTo>
                        <a:pt x="508" y="38"/>
                      </a:lnTo>
                      <a:lnTo>
                        <a:pt x="508" y="39"/>
                      </a:lnTo>
                      <a:lnTo>
                        <a:pt x="509" y="41"/>
                      </a:lnTo>
                      <a:lnTo>
                        <a:pt x="508" y="42"/>
                      </a:lnTo>
                      <a:lnTo>
                        <a:pt x="508" y="42"/>
                      </a:lnTo>
                      <a:lnTo>
                        <a:pt x="508" y="42"/>
                      </a:lnTo>
                      <a:lnTo>
                        <a:pt x="509" y="43"/>
                      </a:lnTo>
                      <a:lnTo>
                        <a:pt x="510" y="43"/>
                      </a:lnTo>
                      <a:lnTo>
                        <a:pt x="510" y="43"/>
                      </a:lnTo>
                      <a:lnTo>
                        <a:pt x="510" y="43"/>
                      </a:lnTo>
                      <a:lnTo>
                        <a:pt x="509" y="44"/>
                      </a:lnTo>
                      <a:lnTo>
                        <a:pt x="508" y="44"/>
                      </a:lnTo>
                      <a:lnTo>
                        <a:pt x="509" y="47"/>
                      </a:lnTo>
                      <a:lnTo>
                        <a:pt x="509" y="47"/>
                      </a:lnTo>
                      <a:lnTo>
                        <a:pt x="510" y="50"/>
                      </a:lnTo>
                      <a:lnTo>
                        <a:pt x="508" y="48"/>
                      </a:lnTo>
                      <a:lnTo>
                        <a:pt x="508" y="48"/>
                      </a:lnTo>
                      <a:lnTo>
                        <a:pt x="506" y="47"/>
                      </a:lnTo>
                      <a:lnTo>
                        <a:pt x="504" y="46"/>
                      </a:lnTo>
                      <a:lnTo>
                        <a:pt x="502" y="44"/>
                      </a:lnTo>
                      <a:lnTo>
                        <a:pt x="501" y="42"/>
                      </a:lnTo>
                      <a:lnTo>
                        <a:pt x="500" y="39"/>
                      </a:lnTo>
                      <a:lnTo>
                        <a:pt x="501" y="39"/>
                      </a:lnTo>
                      <a:lnTo>
                        <a:pt x="501" y="39"/>
                      </a:lnTo>
                      <a:lnTo>
                        <a:pt x="501" y="39"/>
                      </a:lnTo>
                      <a:lnTo>
                        <a:pt x="500" y="39"/>
                      </a:lnTo>
                      <a:lnTo>
                        <a:pt x="500" y="37"/>
                      </a:lnTo>
                      <a:lnTo>
                        <a:pt x="501" y="37"/>
                      </a:lnTo>
                      <a:lnTo>
                        <a:pt x="501" y="37"/>
                      </a:lnTo>
                      <a:lnTo>
                        <a:pt x="502" y="37"/>
                      </a:lnTo>
                      <a:lnTo>
                        <a:pt x="502" y="37"/>
                      </a:lnTo>
                      <a:lnTo>
                        <a:pt x="504" y="35"/>
                      </a:lnTo>
                      <a:close/>
                      <a:moveTo>
                        <a:pt x="180" y="31"/>
                      </a:moveTo>
                      <a:lnTo>
                        <a:pt x="180" y="34"/>
                      </a:lnTo>
                      <a:lnTo>
                        <a:pt x="178" y="35"/>
                      </a:lnTo>
                      <a:lnTo>
                        <a:pt x="175" y="37"/>
                      </a:lnTo>
                      <a:lnTo>
                        <a:pt x="175" y="39"/>
                      </a:lnTo>
                      <a:lnTo>
                        <a:pt x="174" y="39"/>
                      </a:lnTo>
                      <a:lnTo>
                        <a:pt x="174" y="35"/>
                      </a:lnTo>
                      <a:lnTo>
                        <a:pt x="176" y="34"/>
                      </a:lnTo>
                      <a:lnTo>
                        <a:pt x="176" y="33"/>
                      </a:lnTo>
                      <a:lnTo>
                        <a:pt x="180" y="31"/>
                      </a:lnTo>
                      <a:close/>
                      <a:moveTo>
                        <a:pt x="786" y="31"/>
                      </a:moveTo>
                      <a:lnTo>
                        <a:pt x="789" y="31"/>
                      </a:lnTo>
                      <a:lnTo>
                        <a:pt x="789" y="31"/>
                      </a:lnTo>
                      <a:lnTo>
                        <a:pt x="789" y="33"/>
                      </a:lnTo>
                      <a:lnTo>
                        <a:pt x="789" y="34"/>
                      </a:lnTo>
                      <a:lnTo>
                        <a:pt x="788" y="34"/>
                      </a:lnTo>
                      <a:lnTo>
                        <a:pt x="790" y="37"/>
                      </a:lnTo>
                      <a:lnTo>
                        <a:pt x="792" y="37"/>
                      </a:lnTo>
                      <a:lnTo>
                        <a:pt x="792" y="42"/>
                      </a:lnTo>
                      <a:lnTo>
                        <a:pt x="792" y="46"/>
                      </a:lnTo>
                      <a:lnTo>
                        <a:pt x="792" y="51"/>
                      </a:lnTo>
                      <a:lnTo>
                        <a:pt x="790" y="51"/>
                      </a:lnTo>
                      <a:lnTo>
                        <a:pt x="789" y="51"/>
                      </a:lnTo>
                      <a:lnTo>
                        <a:pt x="788" y="48"/>
                      </a:lnTo>
                      <a:lnTo>
                        <a:pt x="786" y="48"/>
                      </a:lnTo>
                      <a:lnTo>
                        <a:pt x="786" y="47"/>
                      </a:lnTo>
                      <a:lnTo>
                        <a:pt x="788" y="46"/>
                      </a:lnTo>
                      <a:lnTo>
                        <a:pt x="788" y="44"/>
                      </a:lnTo>
                      <a:lnTo>
                        <a:pt x="788" y="42"/>
                      </a:lnTo>
                      <a:lnTo>
                        <a:pt x="788" y="41"/>
                      </a:lnTo>
                      <a:lnTo>
                        <a:pt x="786" y="39"/>
                      </a:lnTo>
                      <a:lnTo>
                        <a:pt x="786" y="39"/>
                      </a:lnTo>
                      <a:lnTo>
                        <a:pt x="785" y="39"/>
                      </a:lnTo>
                      <a:lnTo>
                        <a:pt x="785" y="38"/>
                      </a:lnTo>
                      <a:lnTo>
                        <a:pt x="784" y="37"/>
                      </a:lnTo>
                      <a:lnTo>
                        <a:pt x="783" y="37"/>
                      </a:lnTo>
                      <a:lnTo>
                        <a:pt x="783" y="35"/>
                      </a:lnTo>
                      <a:lnTo>
                        <a:pt x="781" y="35"/>
                      </a:lnTo>
                      <a:lnTo>
                        <a:pt x="781" y="35"/>
                      </a:lnTo>
                      <a:lnTo>
                        <a:pt x="781" y="35"/>
                      </a:lnTo>
                      <a:lnTo>
                        <a:pt x="781" y="35"/>
                      </a:lnTo>
                      <a:lnTo>
                        <a:pt x="781" y="35"/>
                      </a:lnTo>
                      <a:lnTo>
                        <a:pt x="784" y="34"/>
                      </a:lnTo>
                      <a:lnTo>
                        <a:pt x="786" y="34"/>
                      </a:lnTo>
                      <a:lnTo>
                        <a:pt x="788" y="34"/>
                      </a:lnTo>
                      <a:lnTo>
                        <a:pt x="786" y="34"/>
                      </a:lnTo>
                      <a:lnTo>
                        <a:pt x="786" y="33"/>
                      </a:lnTo>
                      <a:lnTo>
                        <a:pt x="786" y="31"/>
                      </a:lnTo>
                      <a:lnTo>
                        <a:pt x="786" y="31"/>
                      </a:lnTo>
                      <a:lnTo>
                        <a:pt x="786" y="31"/>
                      </a:lnTo>
                      <a:lnTo>
                        <a:pt x="786" y="31"/>
                      </a:lnTo>
                      <a:lnTo>
                        <a:pt x="786" y="31"/>
                      </a:lnTo>
                      <a:lnTo>
                        <a:pt x="786" y="31"/>
                      </a:lnTo>
                      <a:close/>
                      <a:moveTo>
                        <a:pt x="1109" y="30"/>
                      </a:moveTo>
                      <a:lnTo>
                        <a:pt x="1110" y="31"/>
                      </a:lnTo>
                      <a:lnTo>
                        <a:pt x="1111" y="31"/>
                      </a:lnTo>
                      <a:lnTo>
                        <a:pt x="1112" y="33"/>
                      </a:lnTo>
                      <a:lnTo>
                        <a:pt x="1114" y="33"/>
                      </a:lnTo>
                      <a:lnTo>
                        <a:pt x="1114" y="35"/>
                      </a:lnTo>
                      <a:lnTo>
                        <a:pt x="1112" y="35"/>
                      </a:lnTo>
                      <a:lnTo>
                        <a:pt x="1110" y="37"/>
                      </a:lnTo>
                      <a:lnTo>
                        <a:pt x="1110" y="35"/>
                      </a:lnTo>
                      <a:lnTo>
                        <a:pt x="1109" y="34"/>
                      </a:lnTo>
                      <a:lnTo>
                        <a:pt x="1109" y="33"/>
                      </a:lnTo>
                      <a:lnTo>
                        <a:pt x="1109" y="30"/>
                      </a:lnTo>
                      <a:close/>
                      <a:moveTo>
                        <a:pt x="533" y="29"/>
                      </a:moveTo>
                      <a:lnTo>
                        <a:pt x="533" y="29"/>
                      </a:lnTo>
                      <a:lnTo>
                        <a:pt x="533" y="30"/>
                      </a:lnTo>
                      <a:lnTo>
                        <a:pt x="533" y="30"/>
                      </a:lnTo>
                      <a:lnTo>
                        <a:pt x="533" y="29"/>
                      </a:lnTo>
                      <a:close/>
                      <a:moveTo>
                        <a:pt x="2958" y="29"/>
                      </a:moveTo>
                      <a:lnTo>
                        <a:pt x="2960" y="29"/>
                      </a:lnTo>
                      <a:lnTo>
                        <a:pt x="2960" y="30"/>
                      </a:lnTo>
                      <a:lnTo>
                        <a:pt x="2960" y="31"/>
                      </a:lnTo>
                      <a:lnTo>
                        <a:pt x="2961" y="31"/>
                      </a:lnTo>
                      <a:lnTo>
                        <a:pt x="2961" y="33"/>
                      </a:lnTo>
                      <a:lnTo>
                        <a:pt x="2961" y="33"/>
                      </a:lnTo>
                      <a:lnTo>
                        <a:pt x="2961" y="37"/>
                      </a:lnTo>
                      <a:lnTo>
                        <a:pt x="2960" y="38"/>
                      </a:lnTo>
                      <a:lnTo>
                        <a:pt x="2961" y="39"/>
                      </a:lnTo>
                      <a:lnTo>
                        <a:pt x="2960" y="39"/>
                      </a:lnTo>
                      <a:lnTo>
                        <a:pt x="2960" y="43"/>
                      </a:lnTo>
                      <a:lnTo>
                        <a:pt x="2961" y="43"/>
                      </a:lnTo>
                      <a:lnTo>
                        <a:pt x="2961" y="44"/>
                      </a:lnTo>
                      <a:lnTo>
                        <a:pt x="2961" y="44"/>
                      </a:lnTo>
                      <a:lnTo>
                        <a:pt x="2962" y="47"/>
                      </a:lnTo>
                      <a:lnTo>
                        <a:pt x="2963" y="48"/>
                      </a:lnTo>
                      <a:lnTo>
                        <a:pt x="2963" y="50"/>
                      </a:lnTo>
                      <a:lnTo>
                        <a:pt x="2965" y="50"/>
                      </a:lnTo>
                      <a:lnTo>
                        <a:pt x="2965" y="51"/>
                      </a:lnTo>
                      <a:lnTo>
                        <a:pt x="2963" y="54"/>
                      </a:lnTo>
                      <a:lnTo>
                        <a:pt x="2963" y="56"/>
                      </a:lnTo>
                      <a:lnTo>
                        <a:pt x="2962" y="58"/>
                      </a:lnTo>
                      <a:lnTo>
                        <a:pt x="2962" y="60"/>
                      </a:lnTo>
                      <a:lnTo>
                        <a:pt x="2963" y="60"/>
                      </a:lnTo>
                      <a:lnTo>
                        <a:pt x="2962" y="69"/>
                      </a:lnTo>
                      <a:lnTo>
                        <a:pt x="2963" y="69"/>
                      </a:lnTo>
                      <a:lnTo>
                        <a:pt x="2963" y="71"/>
                      </a:lnTo>
                      <a:lnTo>
                        <a:pt x="2965" y="72"/>
                      </a:lnTo>
                      <a:lnTo>
                        <a:pt x="2965" y="76"/>
                      </a:lnTo>
                      <a:lnTo>
                        <a:pt x="2965" y="77"/>
                      </a:lnTo>
                      <a:lnTo>
                        <a:pt x="2963" y="77"/>
                      </a:lnTo>
                      <a:lnTo>
                        <a:pt x="2963" y="81"/>
                      </a:lnTo>
                      <a:lnTo>
                        <a:pt x="2965" y="82"/>
                      </a:lnTo>
                      <a:lnTo>
                        <a:pt x="2966" y="85"/>
                      </a:lnTo>
                      <a:lnTo>
                        <a:pt x="2969" y="85"/>
                      </a:lnTo>
                      <a:lnTo>
                        <a:pt x="2969" y="86"/>
                      </a:lnTo>
                      <a:lnTo>
                        <a:pt x="2970" y="88"/>
                      </a:lnTo>
                      <a:lnTo>
                        <a:pt x="2970" y="90"/>
                      </a:lnTo>
                      <a:lnTo>
                        <a:pt x="2971" y="90"/>
                      </a:lnTo>
                      <a:lnTo>
                        <a:pt x="2971" y="90"/>
                      </a:lnTo>
                      <a:lnTo>
                        <a:pt x="2971" y="92"/>
                      </a:lnTo>
                      <a:lnTo>
                        <a:pt x="2973" y="92"/>
                      </a:lnTo>
                      <a:lnTo>
                        <a:pt x="2973" y="96"/>
                      </a:lnTo>
                      <a:lnTo>
                        <a:pt x="2971" y="96"/>
                      </a:lnTo>
                      <a:lnTo>
                        <a:pt x="2970" y="93"/>
                      </a:lnTo>
                      <a:lnTo>
                        <a:pt x="2969" y="92"/>
                      </a:lnTo>
                      <a:lnTo>
                        <a:pt x="2969" y="90"/>
                      </a:lnTo>
                      <a:lnTo>
                        <a:pt x="2967" y="90"/>
                      </a:lnTo>
                      <a:lnTo>
                        <a:pt x="2966" y="89"/>
                      </a:lnTo>
                      <a:lnTo>
                        <a:pt x="2961" y="90"/>
                      </a:lnTo>
                      <a:lnTo>
                        <a:pt x="2961" y="90"/>
                      </a:lnTo>
                      <a:lnTo>
                        <a:pt x="2961" y="92"/>
                      </a:lnTo>
                      <a:lnTo>
                        <a:pt x="2960" y="94"/>
                      </a:lnTo>
                      <a:lnTo>
                        <a:pt x="2958" y="96"/>
                      </a:lnTo>
                      <a:lnTo>
                        <a:pt x="2958" y="101"/>
                      </a:lnTo>
                      <a:lnTo>
                        <a:pt x="2958" y="101"/>
                      </a:lnTo>
                      <a:lnTo>
                        <a:pt x="2958" y="103"/>
                      </a:lnTo>
                      <a:lnTo>
                        <a:pt x="2957" y="105"/>
                      </a:lnTo>
                      <a:lnTo>
                        <a:pt x="2956" y="113"/>
                      </a:lnTo>
                      <a:lnTo>
                        <a:pt x="2956" y="113"/>
                      </a:lnTo>
                      <a:lnTo>
                        <a:pt x="2956" y="113"/>
                      </a:lnTo>
                      <a:lnTo>
                        <a:pt x="2956" y="114"/>
                      </a:lnTo>
                      <a:lnTo>
                        <a:pt x="2956" y="114"/>
                      </a:lnTo>
                      <a:lnTo>
                        <a:pt x="2956" y="116"/>
                      </a:lnTo>
                      <a:lnTo>
                        <a:pt x="2957" y="116"/>
                      </a:lnTo>
                      <a:lnTo>
                        <a:pt x="2957" y="119"/>
                      </a:lnTo>
                      <a:lnTo>
                        <a:pt x="2958" y="119"/>
                      </a:lnTo>
                      <a:lnTo>
                        <a:pt x="2958" y="122"/>
                      </a:lnTo>
                      <a:lnTo>
                        <a:pt x="2958" y="122"/>
                      </a:lnTo>
                      <a:lnTo>
                        <a:pt x="2960" y="124"/>
                      </a:lnTo>
                      <a:lnTo>
                        <a:pt x="2961" y="124"/>
                      </a:lnTo>
                      <a:lnTo>
                        <a:pt x="2961" y="128"/>
                      </a:lnTo>
                      <a:lnTo>
                        <a:pt x="2962" y="128"/>
                      </a:lnTo>
                      <a:lnTo>
                        <a:pt x="2962" y="130"/>
                      </a:lnTo>
                      <a:lnTo>
                        <a:pt x="2963" y="130"/>
                      </a:lnTo>
                      <a:lnTo>
                        <a:pt x="2962" y="133"/>
                      </a:lnTo>
                      <a:lnTo>
                        <a:pt x="2961" y="133"/>
                      </a:lnTo>
                      <a:lnTo>
                        <a:pt x="2961" y="131"/>
                      </a:lnTo>
                      <a:lnTo>
                        <a:pt x="2958" y="130"/>
                      </a:lnTo>
                      <a:lnTo>
                        <a:pt x="2957" y="127"/>
                      </a:lnTo>
                      <a:lnTo>
                        <a:pt x="2956" y="124"/>
                      </a:lnTo>
                      <a:lnTo>
                        <a:pt x="2953" y="124"/>
                      </a:lnTo>
                      <a:lnTo>
                        <a:pt x="2953" y="126"/>
                      </a:lnTo>
                      <a:lnTo>
                        <a:pt x="2952" y="127"/>
                      </a:lnTo>
                      <a:lnTo>
                        <a:pt x="2952" y="128"/>
                      </a:lnTo>
                      <a:lnTo>
                        <a:pt x="2950" y="128"/>
                      </a:lnTo>
                      <a:lnTo>
                        <a:pt x="2950" y="131"/>
                      </a:lnTo>
                      <a:lnTo>
                        <a:pt x="2950" y="132"/>
                      </a:lnTo>
                      <a:lnTo>
                        <a:pt x="2950" y="132"/>
                      </a:lnTo>
                      <a:lnTo>
                        <a:pt x="2948" y="132"/>
                      </a:lnTo>
                      <a:lnTo>
                        <a:pt x="2948" y="132"/>
                      </a:lnTo>
                      <a:lnTo>
                        <a:pt x="2949" y="132"/>
                      </a:lnTo>
                      <a:lnTo>
                        <a:pt x="2949" y="128"/>
                      </a:lnTo>
                      <a:lnTo>
                        <a:pt x="2949" y="128"/>
                      </a:lnTo>
                      <a:lnTo>
                        <a:pt x="2949" y="124"/>
                      </a:lnTo>
                      <a:lnTo>
                        <a:pt x="2950" y="124"/>
                      </a:lnTo>
                      <a:lnTo>
                        <a:pt x="2950" y="120"/>
                      </a:lnTo>
                      <a:lnTo>
                        <a:pt x="2950" y="120"/>
                      </a:lnTo>
                      <a:lnTo>
                        <a:pt x="2950" y="116"/>
                      </a:lnTo>
                      <a:lnTo>
                        <a:pt x="2950" y="116"/>
                      </a:lnTo>
                      <a:lnTo>
                        <a:pt x="2950" y="115"/>
                      </a:lnTo>
                      <a:lnTo>
                        <a:pt x="2952" y="115"/>
                      </a:lnTo>
                      <a:lnTo>
                        <a:pt x="2952" y="109"/>
                      </a:lnTo>
                      <a:lnTo>
                        <a:pt x="2952" y="106"/>
                      </a:lnTo>
                      <a:lnTo>
                        <a:pt x="2950" y="105"/>
                      </a:lnTo>
                      <a:lnTo>
                        <a:pt x="2950" y="102"/>
                      </a:lnTo>
                      <a:lnTo>
                        <a:pt x="2950" y="101"/>
                      </a:lnTo>
                      <a:lnTo>
                        <a:pt x="2950" y="101"/>
                      </a:lnTo>
                      <a:lnTo>
                        <a:pt x="2950" y="99"/>
                      </a:lnTo>
                      <a:lnTo>
                        <a:pt x="2952" y="99"/>
                      </a:lnTo>
                      <a:lnTo>
                        <a:pt x="2952" y="98"/>
                      </a:lnTo>
                      <a:lnTo>
                        <a:pt x="2950" y="96"/>
                      </a:lnTo>
                      <a:lnTo>
                        <a:pt x="2950" y="94"/>
                      </a:lnTo>
                      <a:lnTo>
                        <a:pt x="2950" y="92"/>
                      </a:lnTo>
                      <a:lnTo>
                        <a:pt x="2952" y="92"/>
                      </a:lnTo>
                      <a:lnTo>
                        <a:pt x="2952" y="84"/>
                      </a:lnTo>
                      <a:lnTo>
                        <a:pt x="2952" y="84"/>
                      </a:lnTo>
                      <a:lnTo>
                        <a:pt x="2952" y="76"/>
                      </a:lnTo>
                      <a:lnTo>
                        <a:pt x="2950" y="76"/>
                      </a:lnTo>
                      <a:lnTo>
                        <a:pt x="2952" y="69"/>
                      </a:lnTo>
                      <a:lnTo>
                        <a:pt x="2950" y="69"/>
                      </a:lnTo>
                      <a:lnTo>
                        <a:pt x="2950" y="67"/>
                      </a:lnTo>
                      <a:lnTo>
                        <a:pt x="2950" y="67"/>
                      </a:lnTo>
                      <a:lnTo>
                        <a:pt x="2950" y="65"/>
                      </a:lnTo>
                      <a:lnTo>
                        <a:pt x="2949" y="65"/>
                      </a:lnTo>
                      <a:lnTo>
                        <a:pt x="2949" y="59"/>
                      </a:lnTo>
                      <a:lnTo>
                        <a:pt x="2949" y="59"/>
                      </a:lnTo>
                      <a:lnTo>
                        <a:pt x="2949" y="56"/>
                      </a:lnTo>
                      <a:lnTo>
                        <a:pt x="2950" y="56"/>
                      </a:lnTo>
                      <a:lnTo>
                        <a:pt x="2949" y="50"/>
                      </a:lnTo>
                      <a:lnTo>
                        <a:pt x="2952" y="48"/>
                      </a:lnTo>
                      <a:lnTo>
                        <a:pt x="2952" y="46"/>
                      </a:lnTo>
                      <a:lnTo>
                        <a:pt x="2952" y="46"/>
                      </a:lnTo>
                      <a:lnTo>
                        <a:pt x="2953" y="44"/>
                      </a:lnTo>
                      <a:lnTo>
                        <a:pt x="2954" y="44"/>
                      </a:lnTo>
                      <a:lnTo>
                        <a:pt x="2956" y="43"/>
                      </a:lnTo>
                      <a:lnTo>
                        <a:pt x="2957" y="43"/>
                      </a:lnTo>
                      <a:lnTo>
                        <a:pt x="2957" y="39"/>
                      </a:lnTo>
                      <a:lnTo>
                        <a:pt x="2956" y="39"/>
                      </a:lnTo>
                      <a:lnTo>
                        <a:pt x="2954" y="31"/>
                      </a:lnTo>
                      <a:lnTo>
                        <a:pt x="2957" y="31"/>
                      </a:lnTo>
                      <a:lnTo>
                        <a:pt x="2958" y="30"/>
                      </a:lnTo>
                      <a:lnTo>
                        <a:pt x="2958" y="29"/>
                      </a:lnTo>
                      <a:close/>
                      <a:moveTo>
                        <a:pt x="191" y="27"/>
                      </a:moveTo>
                      <a:lnTo>
                        <a:pt x="192" y="29"/>
                      </a:lnTo>
                      <a:lnTo>
                        <a:pt x="192" y="29"/>
                      </a:lnTo>
                      <a:lnTo>
                        <a:pt x="193" y="29"/>
                      </a:lnTo>
                      <a:lnTo>
                        <a:pt x="192" y="31"/>
                      </a:lnTo>
                      <a:lnTo>
                        <a:pt x="190" y="34"/>
                      </a:lnTo>
                      <a:lnTo>
                        <a:pt x="187" y="35"/>
                      </a:lnTo>
                      <a:lnTo>
                        <a:pt x="184" y="35"/>
                      </a:lnTo>
                      <a:lnTo>
                        <a:pt x="184" y="34"/>
                      </a:lnTo>
                      <a:lnTo>
                        <a:pt x="187" y="34"/>
                      </a:lnTo>
                      <a:lnTo>
                        <a:pt x="188" y="33"/>
                      </a:lnTo>
                      <a:lnTo>
                        <a:pt x="190" y="31"/>
                      </a:lnTo>
                      <a:lnTo>
                        <a:pt x="188" y="30"/>
                      </a:lnTo>
                      <a:lnTo>
                        <a:pt x="187" y="29"/>
                      </a:lnTo>
                      <a:lnTo>
                        <a:pt x="188" y="29"/>
                      </a:lnTo>
                      <a:lnTo>
                        <a:pt x="188" y="29"/>
                      </a:lnTo>
                      <a:lnTo>
                        <a:pt x="191" y="27"/>
                      </a:lnTo>
                      <a:close/>
                      <a:moveTo>
                        <a:pt x="517" y="26"/>
                      </a:moveTo>
                      <a:lnTo>
                        <a:pt x="519" y="26"/>
                      </a:lnTo>
                      <a:lnTo>
                        <a:pt x="519" y="27"/>
                      </a:lnTo>
                      <a:lnTo>
                        <a:pt x="518" y="27"/>
                      </a:lnTo>
                      <a:lnTo>
                        <a:pt x="518" y="27"/>
                      </a:lnTo>
                      <a:lnTo>
                        <a:pt x="517" y="27"/>
                      </a:lnTo>
                      <a:lnTo>
                        <a:pt x="517" y="27"/>
                      </a:lnTo>
                      <a:lnTo>
                        <a:pt x="517" y="27"/>
                      </a:lnTo>
                      <a:lnTo>
                        <a:pt x="517" y="26"/>
                      </a:lnTo>
                      <a:lnTo>
                        <a:pt x="517" y="26"/>
                      </a:lnTo>
                      <a:close/>
                      <a:moveTo>
                        <a:pt x="495" y="25"/>
                      </a:moveTo>
                      <a:lnTo>
                        <a:pt x="496" y="25"/>
                      </a:lnTo>
                      <a:lnTo>
                        <a:pt x="497" y="25"/>
                      </a:lnTo>
                      <a:lnTo>
                        <a:pt x="498" y="26"/>
                      </a:lnTo>
                      <a:lnTo>
                        <a:pt x="498" y="26"/>
                      </a:lnTo>
                      <a:lnTo>
                        <a:pt x="498" y="26"/>
                      </a:lnTo>
                      <a:lnTo>
                        <a:pt x="500" y="26"/>
                      </a:lnTo>
                      <a:lnTo>
                        <a:pt x="500" y="25"/>
                      </a:lnTo>
                      <a:lnTo>
                        <a:pt x="504" y="25"/>
                      </a:lnTo>
                      <a:lnTo>
                        <a:pt x="505" y="25"/>
                      </a:lnTo>
                      <a:lnTo>
                        <a:pt x="505" y="25"/>
                      </a:lnTo>
                      <a:lnTo>
                        <a:pt x="505" y="27"/>
                      </a:lnTo>
                      <a:lnTo>
                        <a:pt x="504" y="30"/>
                      </a:lnTo>
                      <a:lnTo>
                        <a:pt x="504" y="34"/>
                      </a:lnTo>
                      <a:lnTo>
                        <a:pt x="502" y="34"/>
                      </a:lnTo>
                      <a:lnTo>
                        <a:pt x="502" y="35"/>
                      </a:lnTo>
                      <a:lnTo>
                        <a:pt x="501" y="35"/>
                      </a:lnTo>
                      <a:lnTo>
                        <a:pt x="501" y="35"/>
                      </a:lnTo>
                      <a:lnTo>
                        <a:pt x="500" y="37"/>
                      </a:lnTo>
                      <a:lnTo>
                        <a:pt x="498" y="37"/>
                      </a:lnTo>
                      <a:lnTo>
                        <a:pt x="497" y="37"/>
                      </a:lnTo>
                      <a:lnTo>
                        <a:pt x="497" y="35"/>
                      </a:lnTo>
                      <a:lnTo>
                        <a:pt x="497" y="34"/>
                      </a:lnTo>
                      <a:lnTo>
                        <a:pt x="497" y="34"/>
                      </a:lnTo>
                      <a:lnTo>
                        <a:pt x="496" y="34"/>
                      </a:lnTo>
                      <a:lnTo>
                        <a:pt x="496" y="34"/>
                      </a:lnTo>
                      <a:lnTo>
                        <a:pt x="496" y="34"/>
                      </a:lnTo>
                      <a:lnTo>
                        <a:pt x="496" y="30"/>
                      </a:lnTo>
                      <a:lnTo>
                        <a:pt x="495" y="29"/>
                      </a:lnTo>
                      <a:lnTo>
                        <a:pt x="495" y="25"/>
                      </a:lnTo>
                      <a:close/>
                      <a:moveTo>
                        <a:pt x="1073" y="21"/>
                      </a:moveTo>
                      <a:lnTo>
                        <a:pt x="1074" y="21"/>
                      </a:lnTo>
                      <a:lnTo>
                        <a:pt x="1074" y="26"/>
                      </a:lnTo>
                      <a:lnTo>
                        <a:pt x="1073" y="26"/>
                      </a:lnTo>
                      <a:lnTo>
                        <a:pt x="1073" y="27"/>
                      </a:lnTo>
                      <a:lnTo>
                        <a:pt x="1073" y="29"/>
                      </a:lnTo>
                      <a:lnTo>
                        <a:pt x="1073" y="29"/>
                      </a:lnTo>
                      <a:lnTo>
                        <a:pt x="1071" y="29"/>
                      </a:lnTo>
                      <a:lnTo>
                        <a:pt x="1071" y="30"/>
                      </a:lnTo>
                      <a:lnTo>
                        <a:pt x="1071" y="30"/>
                      </a:lnTo>
                      <a:lnTo>
                        <a:pt x="1071" y="25"/>
                      </a:lnTo>
                      <a:lnTo>
                        <a:pt x="1073" y="24"/>
                      </a:lnTo>
                      <a:lnTo>
                        <a:pt x="1073" y="21"/>
                      </a:lnTo>
                      <a:lnTo>
                        <a:pt x="1073" y="21"/>
                      </a:lnTo>
                      <a:lnTo>
                        <a:pt x="1073" y="21"/>
                      </a:lnTo>
                      <a:close/>
                      <a:moveTo>
                        <a:pt x="3431" y="20"/>
                      </a:moveTo>
                      <a:lnTo>
                        <a:pt x="3431" y="21"/>
                      </a:lnTo>
                      <a:lnTo>
                        <a:pt x="3432" y="21"/>
                      </a:lnTo>
                      <a:lnTo>
                        <a:pt x="3433" y="22"/>
                      </a:lnTo>
                      <a:lnTo>
                        <a:pt x="3433" y="24"/>
                      </a:lnTo>
                      <a:lnTo>
                        <a:pt x="3432" y="24"/>
                      </a:lnTo>
                      <a:lnTo>
                        <a:pt x="3432" y="24"/>
                      </a:lnTo>
                      <a:lnTo>
                        <a:pt x="3431" y="25"/>
                      </a:lnTo>
                      <a:lnTo>
                        <a:pt x="3431" y="25"/>
                      </a:lnTo>
                      <a:lnTo>
                        <a:pt x="3424" y="25"/>
                      </a:lnTo>
                      <a:lnTo>
                        <a:pt x="3424" y="26"/>
                      </a:lnTo>
                      <a:lnTo>
                        <a:pt x="3423" y="26"/>
                      </a:lnTo>
                      <a:lnTo>
                        <a:pt x="3423" y="27"/>
                      </a:lnTo>
                      <a:lnTo>
                        <a:pt x="3422" y="27"/>
                      </a:lnTo>
                      <a:lnTo>
                        <a:pt x="3419" y="27"/>
                      </a:lnTo>
                      <a:lnTo>
                        <a:pt x="3419" y="26"/>
                      </a:lnTo>
                      <a:lnTo>
                        <a:pt x="3422" y="24"/>
                      </a:lnTo>
                      <a:lnTo>
                        <a:pt x="3423" y="21"/>
                      </a:lnTo>
                      <a:lnTo>
                        <a:pt x="3426" y="21"/>
                      </a:lnTo>
                      <a:lnTo>
                        <a:pt x="3428" y="21"/>
                      </a:lnTo>
                      <a:lnTo>
                        <a:pt x="3431" y="20"/>
                      </a:lnTo>
                      <a:close/>
                      <a:moveTo>
                        <a:pt x="2911" y="18"/>
                      </a:moveTo>
                      <a:lnTo>
                        <a:pt x="2911" y="18"/>
                      </a:lnTo>
                      <a:lnTo>
                        <a:pt x="2911" y="18"/>
                      </a:lnTo>
                      <a:lnTo>
                        <a:pt x="2912" y="18"/>
                      </a:lnTo>
                      <a:lnTo>
                        <a:pt x="2912" y="20"/>
                      </a:lnTo>
                      <a:lnTo>
                        <a:pt x="2914" y="21"/>
                      </a:lnTo>
                      <a:lnTo>
                        <a:pt x="2915" y="22"/>
                      </a:lnTo>
                      <a:lnTo>
                        <a:pt x="2914" y="22"/>
                      </a:lnTo>
                      <a:lnTo>
                        <a:pt x="2912" y="25"/>
                      </a:lnTo>
                      <a:lnTo>
                        <a:pt x="2910" y="25"/>
                      </a:lnTo>
                      <a:lnTo>
                        <a:pt x="2907" y="24"/>
                      </a:lnTo>
                      <a:lnTo>
                        <a:pt x="2907" y="21"/>
                      </a:lnTo>
                      <a:lnTo>
                        <a:pt x="2909" y="20"/>
                      </a:lnTo>
                      <a:lnTo>
                        <a:pt x="2911" y="18"/>
                      </a:lnTo>
                      <a:close/>
                      <a:moveTo>
                        <a:pt x="805" y="18"/>
                      </a:moveTo>
                      <a:lnTo>
                        <a:pt x="805" y="18"/>
                      </a:lnTo>
                      <a:lnTo>
                        <a:pt x="805" y="21"/>
                      </a:lnTo>
                      <a:lnTo>
                        <a:pt x="807" y="21"/>
                      </a:lnTo>
                      <a:lnTo>
                        <a:pt x="807" y="24"/>
                      </a:lnTo>
                      <a:lnTo>
                        <a:pt x="807" y="26"/>
                      </a:lnTo>
                      <a:lnTo>
                        <a:pt x="807" y="29"/>
                      </a:lnTo>
                      <a:lnTo>
                        <a:pt x="809" y="29"/>
                      </a:lnTo>
                      <a:lnTo>
                        <a:pt x="809" y="31"/>
                      </a:lnTo>
                      <a:lnTo>
                        <a:pt x="809" y="31"/>
                      </a:lnTo>
                      <a:lnTo>
                        <a:pt x="809" y="33"/>
                      </a:lnTo>
                      <a:lnTo>
                        <a:pt x="810" y="33"/>
                      </a:lnTo>
                      <a:lnTo>
                        <a:pt x="810" y="35"/>
                      </a:lnTo>
                      <a:lnTo>
                        <a:pt x="813" y="37"/>
                      </a:lnTo>
                      <a:lnTo>
                        <a:pt x="813" y="39"/>
                      </a:lnTo>
                      <a:lnTo>
                        <a:pt x="814" y="39"/>
                      </a:lnTo>
                      <a:lnTo>
                        <a:pt x="814" y="42"/>
                      </a:lnTo>
                      <a:lnTo>
                        <a:pt x="815" y="43"/>
                      </a:lnTo>
                      <a:lnTo>
                        <a:pt x="815" y="44"/>
                      </a:lnTo>
                      <a:lnTo>
                        <a:pt x="815" y="44"/>
                      </a:lnTo>
                      <a:lnTo>
                        <a:pt x="815" y="46"/>
                      </a:lnTo>
                      <a:lnTo>
                        <a:pt x="815" y="46"/>
                      </a:lnTo>
                      <a:lnTo>
                        <a:pt x="815" y="47"/>
                      </a:lnTo>
                      <a:lnTo>
                        <a:pt x="817" y="47"/>
                      </a:lnTo>
                      <a:lnTo>
                        <a:pt x="817" y="51"/>
                      </a:lnTo>
                      <a:lnTo>
                        <a:pt x="819" y="52"/>
                      </a:lnTo>
                      <a:lnTo>
                        <a:pt x="821" y="54"/>
                      </a:lnTo>
                      <a:lnTo>
                        <a:pt x="822" y="55"/>
                      </a:lnTo>
                      <a:lnTo>
                        <a:pt x="823" y="55"/>
                      </a:lnTo>
                      <a:lnTo>
                        <a:pt x="826" y="55"/>
                      </a:lnTo>
                      <a:lnTo>
                        <a:pt x="824" y="58"/>
                      </a:lnTo>
                      <a:lnTo>
                        <a:pt x="823" y="59"/>
                      </a:lnTo>
                      <a:lnTo>
                        <a:pt x="823" y="60"/>
                      </a:lnTo>
                      <a:lnTo>
                        <a:pt x="823" y="63"/>
                      </a:lnTo>
                      <a:lnTo>
                        <a:pt x="824" y="63"/>
                      </a:lnTo>
                      <a:lnTo>
                        <a:pt x="824" y="65"/>
                      </a:lnTo>
                      <a:lnTo>
                        <a:pt x="824" y="65"/>
                      </a:lnTo>
                      <a:lnTo>
                        <a:pt x="824" y="67"/>
                      </a:lnTo>
                      <a:lnTo>
                        <a:pt x="822" y="67"/>
                      </a:lnTo>
                      <a:lnTo>
                        <a:pt x="822" y="69"/>
                      </a:lnTo>
                      <a:lnTo>
                        <a:pt x="818" y="69"/>
                      </a:lnTo>
                      <a:lnTo>
                        <a:pt x="818" y="64"/>
                      </a:lnTo>
                      <a:lnTo>
                        <a:pt x="817" y="64"/>
                      </a:lnTo>
                      <a:lnTo>
                        <a:pt x="817" y="60"/>
                      </a:lnTo>
                      <a:lnTo>
                        <a:pt x="818" y="60"/>
                      </a:lnTo>
                      <a:lnTo>
                        <a:pt x="818" y="60"/>
                      </a:lnTo>
                      <a:lnTo>
                        <a:pt x="818" y="59"/>
                      </a:lnTo>
                      <a:lnTo>
                        <a:pt x="817" y="59"/>
                      </a:lnTo>
                      <a:lnTo>
                        <a:pt x="817" y="59"/>
                      </a:lnTo>
                      <a:lnTo>
                        <a:pt x="817" y="55"/>
                      </a:lnTo>
                      <a:lnTo>
                        <a:pt x="814" y="55"/>
                      </a:lnTo>
                      <a:lnTo>
                        <a:pt x="814" y="55"/>
                      </a:lnTo>
                      <a:lnTo>
                        <a:pt x="815" y="55"/>
                      </a:lnTo>
                      <a:lnTo>
                        <a:pt x="815" y="52"/>
                      </a:lnTo>
                      <a:lnTo>
                        <a:pt x="814" y="51"/>
                      </a:lnTo>
                      <a:lnTo>
                        <a:pt x="810" y="51"/>
                      </a:lnTo>
                      <a:lnTo>
                        <a:pt x="810" y="48"/>
                      </a:lnTo>
                      <a:lnTo>
                        <a:pt x="810" y="48"/>
                      </a:lnTo>
                      <a:lnTo>
                        <a:pt x="811" y="47"/>
                      </a:lnTo>
                      <a:lnTo>
                        <a:pt x="811" y="47"/>
                      </a:lnTo>
                      <a:lnTo>
                        <a:pt x="811" y="46"/>
                      </a:lnTo>
                      <a:lnTo>
                        <a:pt x="810" y="46"/>
                      </a:lnTo>
                      <a:lnTo>
                        <a:pt x="810" y="44"/>
                      </a:lnTo>
                      <a:lnTo>
                        <a:pt x="810" y="43"/>
                      </a:lnTo>
                      <a:lnTo>
                        <a:pt x="809" y="44"/>
                      </a:lnTo>
                      <a:lnTo>
                        <a:pt x="807" y="44"/>
                      </a:lnTo>
                      <a:lnTo>
                        <a:pt x="807" y="44"/>
                      </a:lnTo>
                      <a:lnTo>
                        <a:pt x="805" y="43"/>
                      </a:lnTo>
                      <a:lnTo>
                        <a:pt x="802" y="41"/>
                      </a:lnTo>
                      <a:lnTo>
                        <a:pt x="800" y="39"/>
                      </a:lnTo>
                      <a:lnTo>
                        <a:pt x="800" y="38"/>
                      </a:lnTo>
                      <a:lnTo>
                        <a:pt x="800" y="38"/>
                      </a:lnTo>
                      <a:lnTo>
                        <a:pt x="798" y="38"/>
                      </a:lnTo>
                      <a:lnTo>
                        <a:pt x="798" y="35"/>
                      </a:lnTo>
                      <a:lnTo>
                        <a:pt x="800" y="35"/>
                      </a:lnTo>
                      <a:lnTo>
                        <a:pt x="801" y="34"/>
                      </a:lnTo>
                      <a:lnTo>
                        <a:pt x="801" y="34"/>
                      </a:lnTo>
                      <a:lnTo>
                        <a:pt x="797" y="34"/>
                      </a:lnTo>
                      <a:lnTo>
                        <a:pt x="797" y="33"/>
                      </a:lnTo>
                      <a:lnTo>
                        <a:pt x="796" y="33"/>
                      </a:lnTo>
                      <a:lnTo>
                        <a:pt x="796" y="31"/>
                      </a:lnTo>
                      <a:lnTo>
                        <a:pt x="794" y="31"/>
                      </a:lnTo>
                      <a:lnTo>
                        <a:pt x="794" y="30"/>
                      </a:lnTo>
                      <a:lnTo>
                        <a:pt x="796" y="30"/>
                      </a:lnTo>
                      <a:lnTo>
                        <a:pt x="796" y="29"/>
                      </a:lnTo>
                      <a:lnTo>
                        <a:pt x="797" y="29"/>
                      </a:lnTo>
                      <a:lnTo>
                        <a:pt x="797" y="26"/>
                      </a:lnTo>
                      <a:lnTo>
                        <a:pt x="798" y="25"/>
                      </a:lnTo>
                      <a:lnTo>
                        <a:pt x="800" y="22"/>
                      </a:lnTo>
                      <a:lnTo>
                        <a:pt x="800" y="22"/>
                      </a:lnTo>
                      <a:lnTo>
                        <a:pt x="800" y="22"/>
                      </a:lnTo>
                      <a:lnTo>
                        <a:pt x="801" y="22"/>
                      </a:lnTo>
                      <a:lnTo>
                        <a:pt x="803" y="22"/>
                      </a:lnTo>
                      <a:lnTo>
                        <a:pt x="803" y="22"/>
                      </a:lnTo>
                      <a:lnTo>
                        <a:pt x="803" y="20"/>
                      </a:lnTo>
                      <a:lnTo>
                        <a:pt x="803" y="20"/>
                      </a:lnTo>
                      <a:lnTo>
                        <a:pt x="803" y="20"/>
                      </a:lnTo>
                      <a:lnTo>
                        <a:pt x="803" y="20"/>
                      </a:lnTo>
                      <a:lnTo>
                        <a:pt x="803" y="18"/>
                      </a:lnTo>
                      <a:lnTo>
                        <a:pt x="805" y="18"/>
                      </a:lnTo>
                      <a:lnTo>
                        <a:pt x="805" y="18"/>
                      </a:lnTo>
                      <a:lnTo>
                        <a:pt x="805" y="18"/>
                      </a:lnTo>
                      <a:lnTo>
                        <a:pt x="805" y="18"/>
                      </a:lnTo>
                      <a:lnTo>
                        <a:pt x="805" y="18"/>
                      </a:lnTo>
                      <a:close/>
                      <a:moveTo>
                        <a:pt x="3462" y="17"/>
                      </a:moveTo>
                      <a:lnTo>
                        <a:pt x="3465" y="17"/>
                      </a:lnTo>
                      <a:lnTo>
                        <a:pt x="3462" y="22"/>
                      </a:lnTo>
                      <a:lnTo>
                        <a:pt x="3461" y="22"/>
                      </a:lnTo>
                      <a:lnTo>
                        <a:pt x="3461" y="22"/>
                      </a:lnTo>
                      <a:lnTo>
                        <a:pt x="3461" y="21"/>
                      </a:lnTo>
                      <a:lnTo>
                        <a:pt x="3460" y="21"/>
                      </a:lnTo>
                      <a:lnTo>
                        <a:pt x="3461" y="20"/>
                      </a:lnTo>
                      <a:lnTo>
                        <a:pt x="3462" y="18"/>
                      </a:lnTo>
                      <a:lnTo>
                        <a:pt x="3462" y="17"/>
                      </a:lnTo>
                      <a:close/>
                      <a:moveTo>
                        <a:pt x="1798" y="17"/>
                      </a:moveTo>
                      <a:lnTo>
                        <a:pt x="1798" y="18"/>
                      </a:lnTo>
                      <a:lnTo>
                        <a:pt x="1797" y="18"/>
                      </a:lnTo>
                      <a:lnTo>
                        <a:pt x="1797" y="20"/>
                      </a:lnTo>
                      <a:lnTo>
                        <a:pt x="1797" y="20"/>
                      </a:lnTo>
                      <a:lnTo>
                        <a:pt x="1794" y="21"/>
                      </a:lnTo>
                      <a:lnTo>
                        <a:pt x="1793" y="22"/>
                      </a:lnTo>
                      <a:lnTo>
                        <a:pt x="1792" y="22"/>
                      </a:lnTo>
                      <a:lnTo>
                        <a:pt x="1792" y="24"/>
                      </a:lnTo>
                      <a:lnTo>
                        <a:pt x="1792" y="24"/>
                      </a:lnTo>
                      <a:lnTo>
                        <a:pt x="1791" y="24"/>
                      </a:lnTo>
                      <a:lnTo>
                        <a:pt x="1789" y="24"/>
                      </a:lnTo>
                      <a:lnTo>
                        <a:pt x="1789" y="24"/>
                      </a:lnTo>
                      <a:lnTo>
                        <a:pt x="1789" y="24"/>
                      </a:lnTo>
                      <a:lnTo>
                        <a:pt x="1787" y="25"/>
                      </a:lnTo>
                      <a:lnTo>
                        <a:pt x="1785" y="24"/>
                      </a:lnTo>
                      <a:lnTo>
                        <a:pt x="1784" y="22"/>
                      </a:lnTo>
                      <a:lnTo>
                        <a:pt x="1784" y="21"/>
                      </a:lnTo>
                      <a:lnTo>
                        <a:pt x="1785" y="21"/>
                      </a:lnTo>
                      <a:lnTo>
                        <a:pt x="1784" y="18"/>
                      </a:lnTo>
                      <a:lnTo>
                        <a:pt x="1787" y="20"/>
                      </a:lnTo>
                      <a:lnTo>
                        <a:pt x="1788" y="20"/>
                      </a:lnTo>
                      <a:lnTo>
                        <a:pt x="1789" y="21"/>
                      </a:lnTo>
                      <a:lnTo>
                        <a:pt x="1789" y="20"/>
                      </a:lnTo>
                      <a:lnTo>
                        <a:pt x="1789" y="20"/>
                      </a:lnTo>
                      <a:lnTo>
                        <a:pt x="1792" y="18"/>
                      </a:lnTo>
                      <a:lnTo>
                        <a:pt x="1792" y="18"/>
                      </a:lnTo>
                      <a:lnTo>
                        <a:pt x="1798" y="17"/>
                      </a:lnTo>
                      <a:close/>
                      <a:moveTo>
                        <a:pt x="3437" y="17"/>
                      </a:moveTo>
                      <a:lnTo>
                        <a:pt x="3440" y="17"/>
                      </a:lnTo>
                      <a:lnTo>
                        <a:pt x="3440" y="20"/>
                      </a:lnTo>
                      <a:lnTo>
                        <a:pt x="3439" y="20"/>
                      </a:lnTo>
                      <a:lnTo>
                        <a:pt x="3439" y="20"/>
                      </a:lnTo>
                      <a:lnTo>
                        <a:pt x="3439" y="20"/>
                      </a:lnTo>
                      <a:lnTo>
                        <a:pt x="3439" y="18"/>
                      </a:lnTo>
                      <a:lnTo>
                        <a:pt x="3437" y="20"/>
                      </a:lnTo>
                      <a:lnTo>
                        <a:pt x="3437" y="17"/>
                      </a:lnTo>
                      <a:close/>
                      <a:moveTo>
                        <a:pt x="1781" y="17"/>
                      </a:moveTo>
                      <a:lnTo>
                        <a:pt x="1783" y="17"/>
                      </a:lnTo>
                      <a:lnTo>
                        <a:pt x="1783" y="20"/>
                      </a:lnTo>
                      <a:lnTo>
                        <a:pt x="1781" y="20"/>
                      </a:lnTo>
                      <a:lnTo>
                        <a:pt x="1781" y="22"/>
                      </a:lnTo>
                      <a:lnTo>
                        <a:pt x="1780" y="22"/>
                      </a:lnTo>
                      <a:lnTo>
                        <a:pt x="1780" y="22"/>
                      </a:lnTo>
                      <a:lnTo>
                        <a:pt x="1780" y="22"/>
                      </a:lnTo>
                      <a:lnTo>
                        <a:pt x="1779" y="22"/>
                      </a:lnTo>
                      <a:lnTo>
                        <a:pt x="1781" y="17"/>
                      </a:lnTo>
                      <a:close/>
                      <a:moveTo>
                        <a:pt x="3457" y="14"/>
                      </a:moveTo>
                      <a:lnTo>
                        <a:pt x="3460" y="14"/>
                      </a:lnTo>
                      <a:lnTo>
                        <a:pt x="3460" y="17"/>
                      </a:lnTo>
                      <a:lnTo>
                        <a:pt x="3458" y="17"/>
                      </a:lnTo>
                      <a:lnTo>
                        <a:pt x="3458" y="17"/>
                      </a:lnTo>
                      <a:lnTo>
                        <a:pt x="3458" y="17"/>
                      </a:lnTo>
                      <a:lnTo>
                        <a:pt x="3457" y="17"/>
                      </a:lnTo>
                      <a:lnTo>
                        <a:pt x="3457" y="16"/>
                      </a:lnTo>
                      <a:lnTo>
                        <a:pt x="3457" y="16"/>
                      </a:lnTo>
                      <a:lnTo>
                        <a:pt x="3457" y="14"/>
                      </a:lnTo>
                      <a:close/>
                      <a:moveTo>
                        <a:pt x="1030" y="14"/>
                      </a:move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1" y="16"/>
                      </a:lnTo>
                      <a:lnTo>
                        <a:pt x="1030" y="16"/>
                      </a:lnTo>
                      <a:lnTo>
                        <a:pt x="1030" y="16"/>
                      </a:lnTo>
                      <a:lnTo>
                        <a:pt x="1029" y="16"/>
                      </a:lnTo>
                      <a:lnTo>
                        <a:pt x="1030" y="16"/>
                      </a:lnTo>
                      <a:lnTo>
                        <a:pt x="1030" y="16"/>
                      </a:lnTo>
                      <a:lnTo>
                        <a:pt x="1030" y="14"/>
                      </a:lnTo>
                      <a:close/>
                      <a:moveTo>
                        <a:pt x="231" y="12"/>
                      </a:moveTo>
                      <a:lnTo>
                        <a:pt x="230" y="14"/>
                      </a:lnTo>
                      <a:lnTo>
                        <a:pt x="230" y="14"/>
                      </a:lnTo>
                      <a:lnTo>
                        <a:pt x="227" y="14"/>
                      </a:lnTo>
                      <a:lnTo>
                        <a:pt x="227" y="14"/>
                      </a:lnTo>
                      <a:lnTo>
                        <a:pt x="229" y="13"/>
                      </a:lnTo>
                      <a:lnTo>
                        <a:pt x="230" y="13"/>
                      </a:lnTo>
                      <a:lnTo>
                        <a:pt x="230" y="13"/>
                      </a:lnTo>
                      <a:lnTo>
                        <a:pt x="230" y="13"/>
                      </a:lnTo>
                      <a:lnTo>
                        <a:pt x="231" y="12"/>
                      </a:lnTo>
                      <a:close/>
                      <a:moveTo>
                        <a:pt x="220" y="12"/>
                      </a:moveTo>
                      <a:lnTo>
                        <a:pt x="221" y="13"/>
                      </a:lnTo>
                      <a:lnTo>
                        <a:pt x="221" y="13"/>
                      </a:lnTo>
                      <a:lnTo>
                        <a:pt x="221" y="14"/>
                      </a:lnTo>
                      <a:lnTo>
                        <a:pt x="221" y="14"/>
                      </a:lnTo>
                      <a:lnTo>
                        <a:pt x="221" y="14"/>
                      </a:lnTo>
                      <a:lnTo>
                        <a:pt x="221" y="14"/>
                      </a:lnTo>
                      <a:lnTo>
                        <a:pt x="221" y="14"/>
                      </a:lnTo>
                      <a:lnTo>
                        <a:pt x="220" y="16"/>
                      </a:lnTo>
                      <a:lnTo>
                        <a:pt x="218" y="16"/>
                      </a:lnTo>
                      <a:lnTo>
                        <a:pt x="218" y="16"/>
                      </a:lnTo>
                      <a:lnTo>
                        <a:pt x="217" y="16"/>
                      </a:lnTo>
                      <a:lnTo>
                        <a:pt x="214" y="16"/>
                      </a:lnTo>
                      <a:lnTo>
                        <a:pt x="214" y="17"/>
                      </a:lnTo>
                      <a:lnTo>
                        <a:pt x="212" y="17"/>
                      </a:lnTo>
                      <a:lnTo>
                        <a:pt x="212" y="18"/>
                      </a:lnTo>
                      <a:lnTo>
                        <a:pt x="210" y="18"/>
                      </a:lnTo>
                      <a:lnTo>
                        <a:pt x="209" y="20"/>
                      </a:lnTo>
                      <a:lnTo>
                        <a:pt x="207" y="20"/>
                      </a:lnTo>
                      <a:lnTo>
                        <a:pt x="208" y="17"/>
                      </a:lnTo>
                      <a:lnTo>
                        <a:pt x="208" y="17"/>
                      </a:lnTo>
                      <a:lnTo>
                        <a:pt x="209" y="17"/>
                      </a:lnTo>
                      <a:lnTo>
                        <a:pt x="210" y="16"/>
                      </a:lnTo>
                      <a:lnTo>
                        <a:pt x="210" y="13"/>
                      </a:lnTo>
                      <a:lnTo>
                        <a:pt x="213" y="13"/>
                      </a:lnTo>
                      <a:lnTo>
                        <a:pt x="216" y="13"/>
                      </a:lnTo>
                      <a:lnTo>
                        <a:pt x="217" y="12"/>
                      </a:lnTo>
                      <a:lnTo>
                        <a:pt x="220" y="12"/>
                      </a:lnTo>
                      <a:close/>
                      <a:moveTo>
                        <a:pt x="1815" y="10"/>
                      </a:moveTo>
                      <a:lnTo>
                        <a:pt x="1818" y="12"/>
                      </a:lnTo>
                      <a:lnTo>
                        <a:pt x="1819" y="12"/>
                      </a:lnTo>
                      <a:lnTo>
                        <a:pt x="1821" y="13"/>
                      </a:lnTo>
                      <a:lnTo>
                        <a:pt x="1821" y="16"/>
                      </a:lnTo>
                      <a:lnTo>
                        <a:pt x="1821" y="16"/>
                      </a:lnTo>
                      <a:lnTo>
                        <a:pt x="1818" y="16"/>
                      </a:lnTo>
                      <a:lnTo>
                        <a:pt x="1818" y="16"/>
                      </a:lnTo>
                      <a:lnTo>
                        <a:pt x="1817" y="14"/>
                      </a:lnTo>
                      <a:lnTo>
                        <a:pt x="1817" y="14"/>
                      </a:lnTo>
                      <a:lnTo>
                        <a:pt x="1815" y="13"/>
                      </a:lnTo>
                      <a:lnTo>
                        <a:pt x="1815" y="10"/>
                      </a:lnTo>
                      <a:close/>
                      <a:moveTo>
                        <a:pt x="1620" y="10"/>
                      </a:moveTo>
                      <a:lnTo>
                        <a:pt x="1620" y="10"/>
                      </a:lnTo>
                      <a:lnTo>
                        <a:pt x="1622" y="12"/>
                      </a:lnTo>
                      <a:lnTo>
                        <a:pt x="1622" y="12"/>
                      </a:lnTo>
                      <a:lnTo>
                        <a:pt x="1623" y="12"/>
                      </a:lnTo>
                      <a:lnTo>
                        <a:pt x="1623" y="14"/>
                      </a:lnTo>
                      <a:lnTo>
                        <a:pt x="1622" y="16"/>
                      </a:lnTo>
                      <a:lnTo>
                        <a:pt x="1620" y="16"/>
                      </a:lnTo>
                      <a:lnTo>
                        <a:pt x="1620" y="17"/>
                      </a:lnTo>
                      <a:lnTo>
                        <a:pt x="1622" y="16"/>
                      </a:lnTo>
                      <a:lnTo>
                        <a:pt x="1624" y="16"/>
                      </a:lnTo>
                      <a:lnTo>
                        <a:pt x="1626" y="14"/>
                      </a:lnTo>
                      <a:lnTo>
                        <a:pt x="1627" y="13"/>
                      </a:lnTo>
                      <a:lnTo>
                        <a:pt x="1630" y="13"/>
                      </a:lnTo>
                      <a:lnTo>
                        <a:pt x="1630" y="14"/>
                      </a:lnTo>
                      <a:lnTo>
                        <a:pt x="1631" y="14"/>
                      </a:lnTo>
                      <a:lnTo>
                        <a:pt x="1631" y="17"/>
                      </a:lnTo>
                      <a:lnTo>
                        <a:pt x="1630" y="18"/>
                      </a:lnTo>
                      <a:lnTo>
                        <a:pt x="1630" y="18"/>
                      </a:lnTo>
                      <a:lnTo>
                        <a:pt x="1632" y="18"/>
                      </a:lnTo>
                      <a:lnTo>
                        <a:pt x="1632" y="24"/>
                      </a:lnTo>
                      <a:lnTo>
                        <a:pt x="1635" y="24"/>
                      </a:lnTo>
                      <a:lnTo>
                        <a:pt x="1635" y="25"/>
                      </a:lnTo>
                      <a:lnTo>
                        <a:pt x="1632" y="26"/>
                      </a:lnTo>
                      <a:lnTo>
                        <a:pt x="1631" y="26"/>
                      </a:lnTo>
                      <a:lnTo>
                        <a:pt x="1628" y="26"/>
                      </a:lnTo>
                      <a:lnTo>
                        <a:pt x="1627" y="26"/>
                      </a:lnTo>
                      <a:lnTo>
                        <a:pt x="1627" y="27"/>
                      </a:lnTo>
                      <a:lnTo>
                        <a:pt x="1627" y="27"/>
                      </a:lnTo>
                      <a:lnTo>
                        <a:pt x="1627" y="29"/>
                      </a:lnTo>
                      <a:lnTo>
                        <a:pt x="1624" y="29"/>
                      </a:lnTo>
                      <a:lnTo>
                        <a:pt x="1626" y="33"/>
                      </a:lnTo>
                      <a:lnTo>
                        <a:pt x="1626" y="33"/>
                      </a:lnTo>
                      <a:lnTo>
                        <a:pt x="1624" y="34"/>
                      </a:lnTo>
                      <a:lnTo>
                        <a:pt x="1624" y="35"/>
                      </a:lnTo>
                      <a:lnTo>
                        <a:pt x="1626" y="35"/>
                      </a:lnTo>
                      <a:lnTo>
                        <a:pt x="1626" y="35"/>
                      </a:lnTo>
                      <a:lnTo>
                        <a:pt x="1624" y="35"/>
                      </a:lnTo>
                      <a:lnTo>
                        <a:pt x="1624" y="37"/>
                      </a:lnTo>
                      <a:lnTo>
                        <a:pt x="1626" y="37"/>
                      </a:lnTo>
                      <a:lnTo>
                        <a:pt x="1626" y="39"/>
                      </a:lnTo>
                      <a:lnTo>
                        <a:pt x="1626" y="41"/>
                      </a:lnTo>
                      <a:lnTo>
                        <a:pt x="1627" y="41"/>
                      </a:lnTo>
                      <a:lnTo>
                        <a:pt x="1627" y="43"/>
                      </a:lnTo>
                      <a:lnTo>
                        <a:pt x="1626" y="43"/>
                      </a:lnTo>
                      <a:lnTo>
                        <a:pt x="1627" y="47"/>
                      </a:lnTo>
                      <a:lnTo>
                        <a:pt x="1626" y="47"/>
                      </a:lnTo>
                      <a:lnTo>
                        <a:pt x="1627" y="48"/>
                      </a:lnTo>
                      <a:lnTo>
                        <a:pt x="1626" y="48"/>
                      </a:lnTo>
                      <a:lnTo>
                        <a:pt x="1623" y="48"/>
                      </a:lnTo>
                      <a:lnTo>
                        <a:pt x="1623" y="48"/>
                      </a:lnTo>
                      <a:lnTo>
                        <a:pt x="1624" y="50"/>
                      </a:lnTo>
                      <a:lnTo>
                        <a:pt x="1624" y="50"/>
                      </a:lnTo>
                      <a:lnTo>
                        <a:pt x="1624" y="51"/>
                      </a:lnTo>
                      <a:lnTo>
                        <a:pt x="1623" y="51"/>
                      </a:lnTo>
                      <a:lnTo>
                        <a:pt x="1623" y="51"/>
                      </a:lnTo>
                      <a:lnTo>
                        <a:pt x="1622" y="50"/>
                      </a:lnTo>
                      <a:lnTo>
                        <a:pt x="1622" y="51"/>
                      </a:lnTo>
                      <a:lnTo>
                        <a:pt x="1622" y="51"/>
                      </a:lnTo>
                      <a:lnTo>
                        <a:pt x="1622" y="52"/>
                      </a:lnTo>
                      <a:lnTo>
                        <a:pt x="1618" y="52"/>
                      </a:lnTo>
                      <a:lnTo>
                        <a:pt x="1618" y="54"/>
                      </a:lnTo>
                      <a:lnTo>
                        <a:pt x="1616" y="56"/>
                      </a:lnTo>
                      <a:lnTo>
                        <a:pt x="1615" y="56"/>
                      </a:lnTo>
                      <a:lnTo>
                        <a:pt x="1615" y="58"/>
                      </a:lnTo>
                      <a:lnTo>
                        <a:pt x="1611" y="56"/>
                      </a:lnTo>
                      <a:lnTo>
                        <a:pt x="1611" y="59"/>
                      </a:lnTo>
                      <a:lnTo>
                        <a:pt x="1609" y="60"/>
                      </a:lnTo>
                      <a:lnTo>
                        <a:pt x="1607" y="60"/>
                      </a:lnTo>
                      <a:lnTo>
                        <a:pt x="1605" y="63"/>
                      </a:lnTo>
                      <a:lnTo>
                        <a:pt x="1602" y="61"/>
                      </a:lnTo>
                      <a:lnTo>
                        <a:pt x="1602" y="59"/>
                      </a:lnTo>
                      <a:lnTo>
                        <a:pt x="1599" y="60"/>
                      </a:lnTo>
                      <a:lnTo>
                        <a:pt x="1598" y="61"/>
                      </a:lnTo>
                      <a:lnTo>
                        <a:pt x="1595" y="63"/>
                      </a:lnTo>
                      <a:lnTo>
                        <a:pt x="1595" y="60"/>
                      </a:lnTo>
                      <a:lnTo>
                        <a:pt x="1597" y="60"/>
                      </a:lnTo>
                      <a:lnTo>
                        <a:pt x="1598" y="60"/>
                      </a:lnTo>
                      <a:lnTo>
                        <a:pt x="1598" y="59"/>
                      </a:lnTo>
                      <a:lnTo>
                        <a:pt x="1598" y="59"/>
                      </a:lnTo>
                      <a:lnTo>
                        <a:pt x="1595" y="59"/>
                      </a:lnTo>
                      <a:lnTo>
                        <a:pt x="1594" y="59"/>
                      </a:lnTo>
                      <a:lnTo>
                        <a:pt x="1593" y="60"/>
                      </a:lnTo>
                      <a:lnTo>
                        <a:pt x="1593" y="59"/>
                      </a:lnTo>
                      <a:lnTo>
                        <a:pt x="1593" y="59"/>
                      </a:lnTo>
                      <a:lnTo>
                        <a:pt x="1593" y="58"/>
                      </a:lnTo>
                      <a:lnTo>
                        <a:pt x="1593" y="56"/>
                      </a:lnTo>
                      <a:lnTo>
                        <a:pt x="1594" y="56"/>
                      </a:lnTo>
                      <a:lnTo>
                        <a:pt x="1593" y="56"/>
                      </a:lnTo>
                      <a:lnTo>
                        <a:pt x="1592" y="55"/>
                      </a:lnTo>
                      <a:lnTo>
                        <a:pt x="1592" y="54"/>
                      </a:lnTo>
                      <a:lnTo>
                        <a:pt x="1593" y="54"/>
                      </a:lnTo>
                      <a:lnTo>
                        <a:pt x="1593" y="52"/>
                      </a:lnTo>
                      <a:lnTo>
                        <a:pt x="1594" y="54"/>
                      </a:lnTo>
                      <a:lnTo>
                        <a:pt x="1597" y="54"/>
                      </a:lnTo>
                      <a:lnTo>
                        <a:pt x="1597" y="52"/>
                      </a:lnTo>
                      <a:lnTo>
                        <a:pt x="1595" y="52"/>
                      </a:lnTo>
                      <a:lnTo>
                        <a:pt x="1595" y="51"/>
                      </a:lnTo>
                      <a:lnTo>
                        <a:pt x="1597" y="50"/>
                      </a:lnTo>
                      <a:lnTo>
                        <a:pt x="1598" y="50"/>
                      </a:lnTo>
                      <a:lnTo>
                        <a:pt x="1599" y="48"/>
                      </a:lnTo>
                      <a:lnTo>
                        <a:pt x="1599" y="48"/>
                      </a:lnTo>
                      <a:lnTo>
                        <a:pt x="1597" y="48"/>
                      </a:lnTo>
                      <a:lnTo>
                        <a:pt x="1597" y="47"/>
                      </a:lnTo>
                      <a:lnTo>
                        <a:pt x="1598" y="47"/>
                      </a:lnTo>
                      <a:lnTo>
                        <a:pt x="1599" y="46"/>
                      </a:lnTo>
                      <a:lnTo>
                        <a:pt x="1599" y="46"/>
                      </a:lnTo>
                      <a:lnTo>
                        <a:pt x="1599" y="44"/>
                      </a:lnTo>
                      <a:lnTo>
                        <a:pt x="1601" y="44"/>
                      </a:lnTo>
                      <a:lnTo>
                        <a:pt x="1601" y="41"/>
                      </a:lnTo>
                      <a:lnTo>
                        <a:pt x="1602" y="41"/>
                      </a:lnTo>
                      <a:lnTo>
                        <a:pt x="1602" y="39"/>
                      </a:lnTo>
                      <a:lnTo>
                        <a:pt x="1603" y="39"/>
                      </a:lnTo>
                      <a:lnTo>
                        <a:pt x="1605" y="38"/>
                      </a:lnTo>
                      <a:lnTo>
                        <a:pt x="1605" y="37"/>
                      </a:lnTo>
                      <a:lnTo>
                        <a:pt x="1605" y="37"/>
                      </a:lnTo>
                      <a:lnTo>
                        <a:pt x="1605" y="37"/>
                      </a:lnTo>
                      <a:lnTo>
                        <a:pt x="1603" y="35"/>
                      </a:lnTo>
                      <a:lnTo>
                        <a:pt x="1603" y="35"/>
                      </a:lnTo>
                      <a:lnTo>
                        <a:pt x="1603" y="38"/>
                      </a:lnTo>
                      <a:lnTo>
                        <a:pt x="1599" y="38"/>
                      </a:lnTo>
                      <a:lnTo>
                        <a:pt x="1599" y="39"/>
                      </a:lnTo>
                      <a:lnTo>
                        <a:pt x="1599" y="39"/>
                      </a:lnTo>
                      <a:lnTo>
                        <a:pt x="1598" y="38"/>
                      </a:lnTo>
                      <a:lnTo>
                        <a:pt x="1597" y="38"/>
                      </a:lnTo>
                      <a:lnTo>
                        <a:pt x="1597" y="38"/>
                      </a:lnTo>
                      <a:lnTo>
                        <a:pt x="1595" y="37"/>
                      </a:lnTo>
                      <a:lnTo>
                        <a:pt x="1593" y="37"/>
                      </a:lnTo>
                      <a:lnTo>
                        <a:pt x="1593" y="34"/>
                      </a:lnTo>
                      <a:lnTo>
                        <a:pt x="1595" y="34"/>
                      </a:lnTo>
                      <a:lnTo>
                        <a:pt x="1595" y="34"/>
                      </a:lnTo>
                      <a:lnTo>
                        <a:pt x="1595" y="34"/>
                      </a:lnTo>
                      <a:lnTo>
                        <a:pt x="1595" y="33"/>
                      </a:lnTo>
                      <a:lnTo>
                        <a:pt x="1595" y="33"/>
                      </a:lnTo>
                      <a:lnTo>
                        <a:pt x="1595" y="31"/>
                      </a:lnTo>
                      <a:lnTo>
                        <a:pt x="1597" y="31"/>
                      </a:lnTo>
                      <a:lnTo>
                        <a:pt x="1597" y="31"/>
                      </a:lnTo>
                      <a:lnTo>
                        <a:pt x="1599" y="31"/>
                      </a:lnTo>
                      <a:lnTo>
                        <a:pt x="1599" y="30"/>
                      </a:lnTo>
                      <a:lnTo>
                        <a:pt x="1601" y="30"/>
                      </a:lnTo>
                      <a:lnTo>
                        <a:pt x="1599" y="27"/>
                      </a:lnTo>
                      <a:lnTo>
                        <a:pt x="1598" y="27"/>
                      </a:lnTo>
                      <a:lnTo>
                        <a:pt x="1598" y="27"/>
                      </a:lnTo>
                      <a:lnTo>
                        <a:pt x="1597" y="27"/>
                      </a:lnTo>
                      <a:lnTo>
                        <a:pt x="1597" y="25"/>
                      </a:lnTo>
                      <a:lnTo>
                        <a:pt x="1598" y="25"/>
                      </a:lnTo>
                      <a:lnTo>
                        <a:pt x="1598" y="22"/>
                      </a:lnTo>
                      <a:lnTo>
                        <a:pt x="1599" y="22"/>
                      </a:lnTo>
                      <a:lnTo>
                        <a:pt x="1599" y="24"/>
                      </a:lnTo>
                      <a:lnTo>
                        <a:pt x="1599" y="25"/>
                      </a:lnTo>
                      <a:lnTo>
                        <a:pt x="1601" y="25"/>
                      </a:lnTo>
                      <a:lnTo>
                        <a:pt x="1602" y="24"/>
                      </a:lnTo>
                      <a:lnTo>
                        <a:pt x="1603" y="24"/>
                      </a:lnTo>
                      <a:lnTo>
                        <a:pt x="1605" y="24"/>
                      </a:lnTo>
                      <a:lnTo>
                        <a:pt x="1606" y="25"/>
                      </a:lnTo>
                      <a:lnTo>
                        <a:pt x="1607" y="25"/>
                      </a:lnTo>
                      <a:lnTo>
                        <a:pt x="1607" y="25"/>
                      </a:lnTo>
                      <a:lnTo>
                        <a:pt x="1607" y="25"/>
                      </a:lnTo>
                      <a:lnTo>
                        <a:pt x="1607" y="25"/>
                      </a:lnTo>
                      <a:lnTo>
                        <a:pt x="1609" y="25"/>
                      </a:lnTo>
                      <a:lnTo>
                        <a:pt x="1607" y="22"/>
                      </a:lnTo>
                      <a:lnTo>
                        <a:pt x="1609" y="22"/>
                      </a:lnTo>
                      <a:lnTo>
                        <a:pt x="1610" y="20"/>
                      </a:lnTo>
                      <a:lnTo>
                        <a:pt x="1611" y="20"/>
                      </a:lnTo>
                      <a:lnTo>
                        <a:pt x="1611" y="20"/>
                      </a:lnTo>
                      <a:lnTo>
                        <a:pt x="1611" y="20"/>
                      </a:lnTo>
                      <a:lnTo>
                        <a:pt x="1611" y="20"/>
                      </a:lnTo>
                      <a:lnTo>
                        <a:pt x="1613" y="18"/>
                      </a:lnTo>
                      <a:lnTo>
                        <a:pt x="1611" y="18"/>
                      </a:lnTo>
                      <a:lnTo>
                        <a:pt x="1611" y="17"/>
                      </a:lnTo>
                      <a:lnTo>
                        <a:pt x="1609" y="17"/>
                      </a:lnTo>
                      <a:lnTo>
                        <a:pt x="1610" y="16"/>
                      </a:lnTo>
                      <a:lnTo>
                        <a:pt x="1611" y="16"/>
                      </a:lnTo>
                      <a:lnTo>
                        <a:pt x="1611" y="13"/>
                      </a:lnTo>
                      <a:lnTo>
                        <a:pt x="1614" y="13"/>
                      </a:lnTo>
                      <a:lnTo>
                        <a:pt x="1616" y="12"/>
                      </a:lnTo>
                      <a:lnTo>
                        <a:pt x="1616" y="12"/>
                      </a:lnTo>
                      <a:lnTo>
                        <a:pt x="1616" y="13"/>
                      </a:lnTo>
                      <a:lnTo>
                        <a:pt x="1618" y="13"/>
                      </a:lnTo>
                      <a:lnTo>
                        <a:pt x="1620" y="13"/>
                      </a:lnTo>
                      <a:lnTo>
                        <a:pt x="1620" y="10"/>
                      </a:lnTo>
                      <a:close/>
                      <a:moveTo>
                        <a:pt x="1091" y="10"/>
                      </a:moveTo>
                      <a:lnTo>
                        <a:pt x="1093" y="10"/>
                      </a:lnTo>
                      <a:lnTo>
                        <a:pt x="1093" y="10"/>
                      </a:lnTo>
                      <a:lnTo>
                        <a:pt x="1093" y="10"/>
                      </a:lnTo>
                      <a:lnTo>
                        <a:pt x="1094" y="10"/>
                      </a:lnTo>
                      <a:lnTo>
                        <a:pt x="1094" y="13"/>
                      </a:lnTo>
                      <a:lnTo>
                        <a:pt x="1093" y="13"/>
                      </a:lnTo>
                      <a:lnTo>
                        <a:pt x="1091" y="10"/>
                      </a:lnTo>
                      <a:close/>
                      <a:moveTo>
                        <a:pt x="1779" y="9"/>
                      </a:moveTo>
                      <a:lnTo>
                        <a:pt x="1779" y="9"/>
                      </a:lnTo>
                      <a:lnTo>
                        <a:pt x="1780" y="12"/>
                      </a:lnTo>
                      <a:lnTo>
                        <a:pt x="1780" y="12"/>
                      </a:lnTo>
                      <a:lnTo>
                        <a:pt x="1780" y="16"/>
                      </a:lnTo>
                      <a:lnTo>
                        <a:pt x="1776" y="16"/>
                      </a:lnTo>
                      <a:lnTo>
                        <a:pt x="1776" y="14"/>
                      </a:lnTo>
                      <a:lnTo>
                        <a:pt x="1775" y="13"/>
                      </a:lnTo>
                      <a:lnTo>
                        <a:pt x="1774" y="13"/>
                      </a:lnTo>
                      <a:lnTo>
                        <a:pt x="1774" y="10"/>
                      </a:lnTo>
                      <a:lnTo>
                        <a:pt x="1776" y="10"/>
                      </a:lnTo>
                      <a:lnTo>
                        <a:pt x="1779" y="9"/>
                      </a:lnTo>
                      <a:close/>
                      <a:moveTo>
                        <a:pt x="498" y="9"/>
                      </a:moveTo>
                      <a:lnTo>
                        <a:pt x="500" y="9"/>
                      </a:lnTo>
                      <a:lnTo>
                        <a:pt x="500" y="10"/>
                      </a:lnTo>
                      <a:lnTo>
                        <a:pt x="498" y="10"/>
                      </a:lnTo>
                      <a:lnTo>
                        <a:pt x="498" y="9"/>
                      </a:lnTo>
                      <a:close/>
                      <a:moveTo>
                        <a:pt x="254" y="9"/>
                      </a:moveTo>
                      <a:lnTo>
                        <a:pt x="254" y="10"/>
                      </a:lnTo>
                      <a:lnTo>
                        <a:pt x="252" y="12"/>
                      </a:lnTo>
                      <a:lnTo>
                        <a:pt x="252" y="12"/>
                      </a:lnTo>
                      <a:lnTo>
                        <a:pt x="252" y="12"/>
                      </a:lnTo>
                      <a:lnTo>
                        <a:pt x="251" y="13"/>
                      </a:lnTo>
                      <a:lnTo>
                        <a:pt x="251" y="10"/>
                      </a:lnTo>
                      <a:lnTo>
                        <a:pt x="254" y="9"/>
                      </a:lnTo>
                      <a:close/>
                      <a:moveTo>
                        <a:pt x="1868" y="8"/>
                      </a:moveTo>
                      <a:lnTo>
                        <a:pt x="1869" y="8"/>
                      </a:lnTo>
                      <a:lnTo>
                        <a:pt x="1869" y="9"/>
                      </a:lnTo>
                      <a:lnTo>
                        <a:pt x="1868" y="9"/>
                      </a:lnTo>
                      <a:lnTo>
                        <a:pt x="1868" y="8"/>
                      </a:lnTo>
                      <a:close/>
                      <a:moveTo>
                        <a:pt x="1633" y="8"/>
                      </a:moveTo>
                      <a:lnTo>
                        <a:pt x="1635" y="8"/>
                      </a:lnTo>
                      <a:lnTo>
                        <a:pt x="1635" y="10"/>
                      </a:lnTo>
                      <a:lnTo>
                        <a:pt x="1632" y="10"/>
                      </a:lnTo>
                      <a:lnTo>
                        <a:pt x="1633" y="9"/>
                      </a:lnTo>
                      <a:lnTo>
                        <a:pt x="1633" y="8"/>
                      </a:lnTo>
                      <a:close/>
                      <a:moveTo>
                        <a:pt x="1628" y="8"/>
                      </a:moveTo>
                      <a:lnTo>
                        <a:pt x="1628" y="8"/>
                      </a:lnTo>
                      <a:lnTo>
                        <a:pt x="1628" y="8"/>
                      </a:lnTo>
                      <a:lnTo>
                        <a:pt x="1628" y="8"/>
                      </a:lnTo>
                      <a:lnTo>
                        <a:pt x="1628" y="8"/>
                      </a:lnTo>
                      <a:lnTo>
                        <a:pt x="1628" y="8"/>
                      </a:lnTo>
                      <a:close/>
                      <a:moveTo>
                        <a:pt x="246" y="6"/>
                      </a:moveTo>
                      <a:lnTo>
                        <a:pt x="247" y="6"/>
                      </a:lnTo>
                      <a:lnTo>
                        <a:pt x="247" y="6"/>
                      </a:lnTo>
                      <a:lnTo>
                        <a:pt x="247" y="6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48" y="8"/>
                      </a:lnTo>
                      <a:lnTo>
                        <a:pt x="246" y="8"/>
                      </a:lnTo>
                      <a:lnTo>
                        <a:pt x="246" y="6"/>
                      </a:lnTo>
                      <a:lnTo>
                        <a:pt x="246" y="6"/>
                      </a:lnTo>
                      <a:close/>
                      <a:moveTo>
                        <a:pt x="3139" y="5"/>
                      </a:moveTo>
                      <a:lnTo>
                        <a:pt x="3139" y="5"/>
                      </a:lnTo>
                      <a:lnTo>
                        <a:pt x="3139" y="5"/>
                      </a:lnTo>
                      <a:lnTo>
                        <a:pt x="3139" y="6"/>
                      </a:lnTo>
                      <a:lnTo>
                        <a:pt x="3139" y="6"/>
                      </a:lnTo>
                      <a:lnTo>
                        <a:pt x="3139" y="5"/>
                      </a:lnTo>
                      <a:close/>
                      <a:moveTo>
                        <a:pt x="1794" y="0"/>
                      </a:moveTo>
                      <a:lnTo>
                        <a:pt x="1796" y="4"/>
                      </a:lnTo>
                      <a:lnTo>
                        <a:pt x="1796" y="8"/>
                      </a:lnTo>
                      <a:lnTo>
                        <a:pt x="1794" y="8"/>
                      </a:lnTo>
                      <a:lnTo>
                        <a:pt x="1793" y="9"/>
                      </a:lnTo>
                      <a:lnTo>
                        <a:pt x="1796" y="9"/>
                      </a:lnTo>
                      <a:lnTo>
                        <a:pt x="1796" y="10"/>
                      </a:lnTo>
                      <a:lnTo>
                        <a:pt x="1797" y="12"/>
                      </a:lnTo>
                      <a:lnTo>
                        <a:pt x="1794" y="13"/>
                      </a:lnTo>
                      <a:lnTo>
                        <a:pt x="1792" y="14"/>
                      </a:lnTo>
                      <a:lnTo>
                        <a:pt x="1792" y="16"/>
                      </a:lnTo>
                      <a:lnTo>
                        <a:pt x="1792" y="16"/>
                      </a:lnTo>
                      <a:lnTo>
                        <a:pt x="1792" y="17"/>
                      </a:lnTo>
                      <a:lnTo>
                        <a:pt x="1789" y="17"/>
                      </a:lnTo>
                      <a:lnTo>
                        <a:pt x="1789" y="14"/>
                      </a:lnTo>
                      <a:lnTo>
                        <a:pt x="1789" y="14"/>
                      </a:lnTo>
                      <a:lnTo>
                        <a:pt x="1789" y="13"/>
                      </a:lnTo>
                      <a:lnTo>
                        <a:pt x="1788" y="13"/>
                      </a:lnTo>
                      <a:lnTo>
                        <a:pt x="1787" y="14"/>
                      </a:lnTo>
                      <a:lnTo>
                        <a:pt x="1784" y="14"/>
                      </a:lnTo>
                      <a:lnTo>
                        <a:pt x="1784" y="10"/>
                      </a:lnTo>
                      <a:lnTo>
                        <a:pt x="1783" y="10"/>
                      </a:lnTo>
                      <a:lnTo>
                        <a:pt x="1781" y="9"/>
                      </a:lnTo>
                      <a:lnTo>
                        <a:pt x="1781" y="8"/>
                      </a:lnTo>
                      <a:lnTo>
                        <a:pt x="1784" y="8"/>
                      </a:lnTo>
                      <a:lnTo>
                        <a:pt x="1784" y="5"/>
                      </a:lnTo>
                      <a:lnTo>
                        <a:pt x="1788" y="5"/>
                      </a:lnTo>
                      <a:lnTo>
                        <a:pt x="1788" y="8"/>
                      </a:lnTo>
                      <a:lnTo>
                        <a:pt x="1789" y="8"/>
                      </a:lnTo>
                      <a:lnTo>
                        <a:pt x="1791" y="5"/>
                      </a:lnTo>
                      <a:lnTo>
                        <a:pt x="1791" y="5"/>
                      </a:lnTo>
                      <a:lnTo>
                        <a:pt x="1791" y="4"/>
                      </a:lnTo>
                      <a:lnTo>
                        <a:pt x="1791" y="4"/>
                      </a:lnTo>
                      <a:lnTo>
                        <a:pt x="1789" y="4"/>
                      </a:lnTo>
                      <a:lnTo>
                        <a:pt x="1789" y="1"/>
                      </a:lnTo>
                      <a:lnTo>
                        <a:pt x="1791" y="1"/>
                      </a:lnTo>
                      <a:lnTo>
                        <a:pt x="1791" y="1"/>
                      </a:lnTo>
                      <a:lnTo>
                        <a:pt x="1794" y="0"/>
                      </a:lnTo>
                      <a:close/>
                      <a:moveTo>
                        <a:pt x="1030" y="0"/>
                      </a:moveTo>
                      <a:lnTo>
                        <a:pt x="1030" y="3"/>
                      </a:lnTo>
                      <a:lnTo>
                        <a:pt x="1030" y="3"/>
                      </a:lnTo>
                      <a:lnTo>
                        <a:pt x="1030" y="3"/>
                      </a:lnTo>
                      <a:lnTo>
                        <a:pt x="1030" y="4"/>
                      </a:lnTo>
                      <a:lnTo>
                        <a:pt x="1029" y="4"/>
                      </a:lnTo>
                      <a:lnTo>
                        <a:pt x="1029" y="4"/>
                      </a:lnTo>
                      <a:lnTo>
                        <a:pt x="1029" y="4"/>
                      </a:lnTo>
                      <a:lnTo>
                        <a:pt x="1027" y="4"/>
                      </a:lnTo>
                      <a:lnTo>
                        <a:pt x="1027" y="3"/>
                      </a:lnTo>
                      <a:lnTo>
                        <a:pt x="1029" y="3"/>
                      </a:lnTo>
                      <a:lnTo>
                        <a:pt x="1029" y="1"/>
                      </a:lnTo>
                      <a:lnTo>
                        <a:pt x="1029" y="0"/>
                      </a:lnTo>
                      <a:lnTo>
                        <a:pt x="1030" y="0"/>
                      </a:lnTo>
                      <a:close/>
                      <a:moveTo>
                        <a:pt x="3466" y="0"/>
                      </a:moveTo>
                      <a:lnTo>
                        <a:pt x="3466" y="8"/>
                      </a:lnTo>
                      <a:lnTo>
                        <a:pt x="3465" y="8"/>
                      </a:lnTo>
                      <a:lnTo>
                        <a:pt x="3461" y="10"/>
                      </a:lnTo>
                      <a:lnTo>
                        <a:pt x="3460" y="10"/>
                      </a:lnTo>
                      <a:lnTo>
                        <a:pt x="3458" y="10"/>
                      </a:lnTo>
                      <a:lnTo>
                        <a:pt x="3458" y="10"/>
                      </a:lnTo>
                      <a:lnTo>
                        <a:pt x="3456" y="9"/>
                      </a:lnTo>
                      <a:lnTo>
                        <a:pt x="3456" y="12"/>
                      </a:lnTo>
                      <a:lnTo>
                        <a:pt x="3454" y="12"/>
                      </a:lnTo>
                      <a:lnTo>
                        <a:pt x="3452" y="12"/>
                      </a:lnTo>
                      <a:lnTo>
                        <a:pt x="3452" y="12"/>
                      </a:lnTo>
                      <a:lnTo>
                        <a:pt x="3450" y="10"/>
                      </a:lnTo>
                      <a:lnTo>
                        <a:pt x="3448" y="9"/>
                      </a:lnTo>
                      <a:lnTo>
                        <a:pt x="3448" y="12"/>
                      </a:lnTo>
                      <a:lnTo>
                        <a:pt x="3447" y="12"/>
                      </a:lnTo>
                      <a:lnTo>
                        <a:pt x="3447" y="13"/>
                      </a:lnTo>
                      <a:lnTo>
                        <a:pt x="3445" y="14"/>
                      </a:lnTo>
                      <a:lnTo>
                        <a:pt x="3445" y="16"/>
                      </a:lnTo>
                      <a:lnTo>
                        <a:pt x="3445" y="16"/>
                      </a:lnTo>
                      <a:lnTo>
                        <a:pt x="3445" y="17"/>
                      </a:lnTo>
                      <a:lnTo>
                        <a:pt x="3444" y="17"/>
                      </a:lnTo>
                      <a:lnTo>
                        <a:pt x="3444" y="18"/>
                      </a:lnTo>
                      <a:lnTo>
                        <a:pt x="3441" y="18"/>
                      </a:lnTo>
                      <a:lnTo>
                        <a:pt x="3441" y="17"/>
                      </a:lnTo>
                      <a:lnTo>
                        <a:pt x="3441" y="16"/>
                      </a:lnTo>
                      <a:lnTo>
                        <a:pt x="3441" y="14"/>
                      </a:lnTo>
                      <a:lnTo>
                        <a:pt x="3443" y="14"/>
                      </a:lnTo>
                      <a:lnTo>
                        <a:pt x="3443" y="12"/>
                      </a:lnTo>
                      <a:lnTo>
                        <a:pt x="3443" y="12"/>
                      </a:lnTo>
                      <a:lnTo>
                        <a:pt x="3443" y="10"/>
                      </a:lnTo>
                      <a:lnTo>
                        <a:pt x="3444" y="10"/>
                      </a:lnTo>
                      <a:lnTo>
                        <a:pt x="3444" y="10"/>
                      </a:lnTo>
                      <a:lnTo>
                        <a:pt x="3445" y="10"/>
                      </a:lnTo>
                      <a:lnTo>
                        <a:pt x="3445" y="10"/>
                      </a:lnTo>
                      <a:lnTo>
                        <a:pt x="3445" y="9"/>
                      </a:lnTo>
                      <a:lnTo>
                        <a:pt x="3447" y="9"/>
                      </a:lnTo>
                      <a:lnTo>
                        <a:pt x="3447" y="8"/>
                      </a:lnTo>
                      <a:lnTo>
                        <a:pt x="3447" y="8"/>
                      </a:lnTo>
                      <a:lnTo>
                        <a:pt x="3448" y="6"/>
                      </a:lnTo>
                      <a:lnTo>
                        <a:pt x="3448" y="6"/>
                      </a:lnTo>
                      <a:lnTo>
                        <a:pt x="3448" y="6"/>
                      </a:lnTo>
                      <a:lnTo>
                        <a:pt x="3449" y="6"/>
                      </a:lnTo>
                      <a:lnTo>
                        <a:pt x="3449" y="6"/>
                      </a:lnTo>
                      <a:lnTo>
                        <a:pt x="3449" y="5"/>
                      </a:lnTo>
                      <a:lnTo>
                        <a:pt x="3450" y="6"/>
                      </a:lnTo>
                      <a:lnTo>
                        <a:pt x="3452" y="6"/>
                      </a:lnTo>
                      <a:lnTo>
                        <a:pt x="3452" y="6"/>
                      </a:lnTo>
                      <a:lnTo>
                        <a:pt x="3452" y="6"/>
                      </a:lnTo>
                      <a:lnTo>
                        <a:pt x="3453" y="5"/>
                      </a:lnTo>
                      <a:lnTo>
                        <a:pt x="3454" y="5"/>
                      </a:lnTo>
                      <a:lnTo>
                        <a:pt x="3457" y="5"/>
                      </a:lnTo>
                      <a:lnTo>
                        <a:pt x="3457" y="8"/>
                      </a:lnTo>
                      <a:lnTo>
                        <a:pt x="3461" y="6"/>
                      </a:lnTo>
                      <a:lnTo>
                        <a:pt x="3460" y="4"/>
                      </a:lnTo>
                      <a:lnTo>
                        <a:pt x="3461" y="4"/>
                      </a:lnTo>
                      <a:lnTo>
                        <a:pt x="3461" y="1"/>
                      </a:lnTo>
                      <a:lnTo>
                        <a:pt x="3462" y="0"/>
                      </a:lnTo>
                      <a:lnTo>
                        <a:pt x="3465" y="0"/>
                      </a:lnTo>
                      <a:lnTo>
                        <a:pt x="346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24">
                  <a:extLst>
                    <a:ext uri="{FF2B5EF4-FFF2-40B4-BE49-F238E27FC236}">
                      <a16:creationId xmlns:a16="http://schemas.microsoft.com/office/drawing/2014/main" id="{D85FAA46-C99D-42A3-AF9E-45808355FF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46463" y="1683204"/>
                  <a:ext cx="5124450" cy="298450"/>
                </a:xfrm>
                <a:custGeom>
                  <a:avLst/>
                  <a:gdLst>
                    <a:gd name="T0" fmla="*/ 784 w 3228"/>
                    <a:gd name="T1" fmla="*/ 106 h 188"/>
                    <a:gd name="T2" fmla="*/ 1441 w 3228"/>
                    <a:gd name="T3" fmla="*/ 100 h 188"/>
                    <a:gd name="T4" fmla="*/ 829 w 3228"/>
                    <a:gd name="T5" fmla="*/ 103 h 188"/>
                    <a:gd name="T6" fmla="*/ 323 w 3228"/>
                    <a:gd name="T7" fmla="*/ 116 h 188"/>
                    <a:gd name="T8" fmla="*/ 306 w 3228"/>
                    <a:gd name="T9" fmla="*/ 106 h 188"/>
                    <a:gd name="T10" fmla="*/ 573 w 3228"/>
                    <a:gd name="T11" fmla="*/ 98 h 188"/>
                    <a:gd name="T12" fmla="*/ 791 w 3228"/>
                    <a:gd name="T13" fmla="*/ 99 h 188"/>
                    <a:gd name="T14" fmla="*/ 1428 w 3228"/>
                    <a:gd name="T15" fmla="*/ 89 h 188"/>
                    <a:gd name="T16" fmla="*/ 1440 w 3228"/>
                    <a:gd name="T17" fmla="*/ 90 h 188"/>
                    <a:gd name="T18" fmla="*/ 1429 w 3228"/>
                    <a:gd name="T19" fmla="*/ 85 h 188"/>
                    <a:gd name="T20" fmla="*/ 300 w 3228"/>
                    <a:gd name="T21" fmla="*/ 94 h 188"/>
                    <a:gd name="T22" fmla="*/ 301 w 3228"/>
                    <a:gd name="T23" fmla="*/ 104 h 188"/>
                    <a:gd name="T24" fmla="*/ 293 w 3228"/>
                    <a:gd name="T25" fmla="*/ 98 h 188"/>
                    <a:gd name="T26" fmla="*/ 1665 w 3228"/>
                    <a:gd name="T27" fmla="*/ 96 h 188"/>
                    <a:gd name="T28" fmla="*/ 301 w 3228"/>
                    <a:gd name="T29" fmla="*/ 81 h 188"/>
                    <a:gd name="T30" fmla="*/ 132 w 3228"/>
                    <a:gd name="T31" fmla="*/ 85 h 188"/>
                    <a:gd name="T32" fmla="*/ 114 w 3228"/>
                    <a:gd name="T33" fmla="*/ 86 h 188"/>
                    <a:gd name="T34" fmla="*/ 124 w 3228"/>
                    <a:gd name="T35" fmla="*/ 78 h 188"/>
                    <a:gd name="T36" fmla="*/ 585 w 3228"/>
                    <a:gd name="T37" fmla="*/ 83 h 188"/>
                    <a:gd name="T38" fmla="*/ 576 w 3228"/>
                    <a:gd name="T39" fmla="*/ 86 h 188"/>
                    <a:gd name="T40" fmla="*/ 298 w 3228"/>
                    <a:gd name="T41" fmla="*/ 89 h 188"/>
                    <a:gd name="T42" fmla="*/ 1702 w 3228"/>
                    <a:gd name="T43" fmla="*/ 79 h 188"/>
                    <a:gd name="T44" fmla="*/ 1441 w 3228"/>
                    <a:gd name="T45" fmla="*/ 76 h 188"/>
                    <a:gd name="T46" fmla="*/ 1462 w 3228"/>
                    <a:gd name="T47" fmla="*/ 69 h 188"/>
                    <a:gd name="T48" fmla="*/ 1470 w 3228"/>
                    <a:gd name="T49" fmla="*/ 83 h 188"/>
                    <a:gd name="T50" fmla="*/ 1471 w 3228"/>
                    <a:gd name="T51" fmla="*/ 100 h 188"/>
                    <a:gd name="T52" fmla="*/ 1487 w 3228"/>
                    <a:gd name="T53" fmla="*/ 127 h 188"/>
                    <a:gd name="T54" fmla="*/ 1501 w 3228"/>
                    <a:gd name="T55" fmla="*/ 148 h 188"/>
                    <a:gd name="T56" fmla="*/ 1511 w 3228"/>
                    <a:gd name="T57" fmla="*/ 162 h 188"/>
                    <a:gd name="T58" fmla="*/ 1496 w 3228"/>
                    <a:gd name="T59" fmla="*/ 175 h 188"/>
                    <a:gd name="T60" fmla="*/ 1462 w 3228"/>
                    <a:gd name="T61" fmla="*/ 180 h 188"/>
                    <a:gd name="T62" fmla="*/ 1457 w 3228"/>
                    <a:gd name="T63" fmla="*/ 170 h 188"/>
                    <a:gd name="T64" fmla="*/ 1454 w 3228"/>
                    <a:gd name="T65" fmla="*/ 165 h 188"/>
                    <a:gd name="T66" fmla="*/ 1456 w 3228"/>
                    <a:gd name="T67" fmla="*/ 150 h 188"/>
                    <a:gd name="T68" fmla="*/ 1462 w 3228"/>
                    <a:gd name="T69" fmla="*/ 144 h 188"/>
                    <a:gd name="T70" fmla="*/ 1466 w 3228"/>
                    <a:gd name="T71" fmla="*/ 127 h 188"/>
                    <a:gd name="T72" fmla="*/ 1453 w 3228"/>
                    <a:gd name="T73" fmla="*/ 116 h 188"/>
                    <a:gd name="T74" fmla="*/ 1446 w 3228"/>
                    <a:gd name="T75" fmla="*/ 106 h 188"/>
                    <a:gd name="T76" fmla="*/ 1446 w 3228"/>
                    <a:gd name="T77" fmla="*/ 85 h 188"/>
                    <a:gd name="T78" fmla="*/ 1462 w 3228"/>
                    <a:gd name="T79" fmla="*/ 69 h 188"/>
                    <a:gd name="T80" fmla="*/ 133 w 3228"/>
                    <a:gd name="T81" fmla="*/ 72 h 188"/>
                    <a:gd name="T82" fmla="*/ 2955 w 3228"/>
                    <a:gd name="T83" fmla="*/ 70 h 188"/>
                    <a:gd name="T84" fmla="*/ 1696 w 3228"/>
                    <a:gd name="T85" fmla="*/ 65 h 188"/>
                    <a:gd name="T86" fmla="*/ 1545 w 3228"/>
                    <a:gd name="T87" fmla="*/ 59 h 188"/>
                    <a:gd name="T88" fmla="*/ 1545 w 3228"/>
                    <a:gd name="T89" fmla="*/ 55 h 188"/>
                    <a:gd name="T90" fmla="*/ 1110 w 3228"/>
                    <a:gd name="T91" fmla="*/ 53 h 188"/>
                    <a:gd name="T92" fmla="*/ 542 w 3228"/>
                    <a:gd name="T93" fmla="*/ 55 h 188"/>
                    <a:gd name="T94" fmla="*/ 505 w 3228"/>
                    <a:gd name="T95" fmla="*/ 66 h 188"/>
                    <a:gd name="T96" fmla="*/ 3218 w 3228"/>
                    <a:gd name="T97" fmla="*/ 53 h 188"/>
                    <a:gd name="T98" fmla="*/ 3165 w 3228"/>
                    <a:gd name="T99" fmla="*/ 51 h 188"/>
                    <a:gd name="T100" fmla="*/ 1672 w 3228"/>
                    <a:gd name="T101" fmla="*/ 45 h 188"/>
                    <a:gd name="T102" fmla="*/ 1484 w 3228"/>
                    <a:gd name="T103" fmla="*/ 48 h 188"/>
                    <a:gd name="T104" fmla="*/ 13 w 3228"/>
                    <a:gd name="T105" fmla="*/ 48 h 188"/>
                    <a:gd name="T106" fmla="*/ 188 w 3228"/>
                    <a:gd name="T107" fmla="*/ 41 h 188"/>
                    <a:gd name="T108" fmla="*/ 25 w 3228"/>
                    <a:gd name="T109" fmla="*/ 34 h 188"/>
                    <a:gd name="T110" fmla="*/ 1810 w 3228"/>
                    <a:gd name="T111" fmla="*/ 24 h 188"/>
                    <a:gd name="T112" fmla="*/ 517 w 3228"/>
                    <a:gd name="T113" fmla="*/ 0 h 188"/>
                    <a:gd name="T114" fmla="*/ 499 w 3228"/>
                    <a:gd name="T115" fmla="*/ 18 h 188"/>
                    <a:gd name="T116" fmla="*/ 467 w 3228"/>
                    <a:gd name="T117" fmla="*/ 32 h 188"/>
                    <a:gd name="T118" fmla="*/ 454 w 3228"/>
                    <a:gd name="T119" fmla="*/ 24 h 188"/>
                    <a:gd name="T120" fmla="*/ 467 w 3228"/>
                    <a:gd name="T121" fmla="*/ 2 h 188"/>
                    <a:gd name="T122" fmla="*/ 504 w 3228"/>
                    <a:gd name="T123" fmla="*/ 6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28" h="188">
                      <a:moveTo>
                        <a:pt x="1444" y="107"/>
                      </a:moveTo>
                      <a:lnTo>
                        <a:pt x="1445" y="107"/>
                      </a:lnTo>
                      <a:lnTo>
                        <a:pt x="1445" y="107"/>
                      </a:lnTo>
                      <a:lnTo>
                        <a:pt x="1445" y="108"/>
                      </a:lnTo>
                      <a:lnTo>
                        <a:pt x="1444" y="108"/>
                      </a:lnTo>
                      <a:lnTo>
                        <a:pt x="1444" y="110"/>
                      </a:lnTo>
                      <a:lnTo>
                        <a:pt x="1444" y="111"/>
                      </a:lnTo>
                      <a:lnTo>
                        <a:pt x="1443" y="111"/>
                      </a:lnTo>
                      <a:lnTo>
                        <a:pt x="1443" y="110"/>
                      </a:lnTo>
                      <a:lnTo>
                        <a:pt x="1443" y="110"/>
                      </a:lnTo>
                      <a:lnTo>
                        <a:pt x="1443" y="110"/>
                      </a:lnTo>
                      <a:lnTo>
                        <a:pt x="1444" y="108"/>
                      </a:lnTo>
                      <a:lnTo>
                        <a:pt x="1444" y="108"/>
                      </a:lnTo>
                      <a:lnTo>
                        <a:pt x="1444" y="107"/>
                      </a:lnTo>
                      <a:close/>
                      <a:moveTo>
                        <a:pt x="1439" y="107"/>
                      </a:moveTo>
                      <a:lnTo>
                        <a:pt x="1439" y="107"/>
                      </a:lnTo>
                      <a:lnTo>
                        <a:pt x="1439" y="107"/>
                      </a:lnTo>
                      <a:lnTo>
                        <a:pt x="1439" y="108"/>
                      </a:lnTo>
                      <a:lnTo>
                        <a:pt x="1439" y="108"/>
                      </a:lnTo>
                      <a:lnTo>
                        <a:pt x="1439" y="107"/>
                      </a:lnTo>
                      <a:close/>
                      <a:moveTo>
                        <a:pt x="787" y="104"/>
                      </a:moveTo>
                      <a:lnTo>
                        <a:pt x="785" y="104"/>
                      </a:lnTo>
                      <a:lnTo>
                        <a:pt x="785" y="106"/>
                      </a:lnTo>
                      <a:lnTo>
                        <a:pt x="784" y="106"/>
                      </a:lnTo>
                      <a:lnTo>
                        <a:pt x="784" y="104"/>
                      </a:lnTo>
                      <a:lnTo>
                        <a:pt x="785" y="104"/>
                      </a:lnTo>
                      <a:lnTo>
                        <a:pt x="787" y="104"/>
                      </a:lnTo>
                      <a:close/>
                      <a:moveTo>
                        <a:pt x="298" y="104"/>
                      </a:move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300" y="104"/>
                      </a:lnTo>
                      <a:lnTo>
                        <a:pt x="298" y="104"/>
                      </a:lnTo>
                      <a:lnTo>
                        <a:pt x="298" y="104"/>
                      </a:lnTo>
                      <a:lnTo>
                        <a:pt x="298" y="106"/>
                      </a:lnTo>
                      <a:lnTo>
                        <a:pt x="298" y="104"/>
                      </a:lnTo>
                      <a:close/>
                      <a:moveTo>
                        <a:pt x="314" y="102"/>
                      </a:moveTo>
                      <a:lnTo>
                        <a:pt x="315" y="102"/>
                      </a:lnTo>
                      <a:lnTo>
                        <a:pt x="317" y="104"/>
                      </a:lnTo>
                      <a:lnTo>
                        <a:pt x="317" y="106"/>
                      </a:lnTo>
                      <a:lnTo>
                        <a:pt x="315" y="106"/>
                      </a:lnTo>
                      <a:lnTo>
                        <a:pt x="315" y="104"/>
                      </a:lnTo>
                      <a:lnTo>
                        <a:pt x="314" y="103"/>
                      </a:lnTo>
                      <a:lnTo>
                        <a:pt x="314" y="103"/>
                      </a:lnTo>
                      <a:lnTo>
                        <a:pt x="313" y="102"/>
                      </a:lnTo>
                      <a:lnTo>
                        <a:pt x="314" y="102"/>
                      </a:lnTo>
                      <a:lnTo>
                        <a:pt x="314" y="102"/>
                      </a:lnTo>
                      <a:close/>
                      <a:moveTo>
                        <a:pt x="1440" y="100"/>
                      </a:moveTo>
                      <a:lnTo>
                        <a:pt x="1441" y="100"/>
                      </a:lnTo>
                      <a:lnTo>
                        <a:pt x="1443" y="102"/>
                      </a:lnTo>
                      <a:lnTo>
                        <a:pt x="1444" y="103"/>
                      </a:lnTo>
                      <a:lnTo>
                        <a:pt x="1444" y="104"/>
                      </a:lnTo>
                      <a:lnTo>
                        <a:pt x="1443" y="106"/>
                      </a:lnTo>
                      <a:lnTo>
                        <a:pt x="1441" y="106"/>
                      </a:lnTo>
                      <a:lnTo>
                        <a:pt x="1440" y="106"/>
                      </a:lnTo>
                      <a:lnTo>
                        <a:pt x="1440" y="106"/>
                      </a:lnTo>
                      <a:lnTo>
                        <a:pt x="1440" y="106"/>
                      </a:lnTo>
                      <a:lnTo>
                        <a:pt x="1440" y="106"/>
                      </a:lnTo>
                      <a:lnTo>
                        <a:pt x="1440" y="106"/>
                      </a:lnTo>
                      <a:lnTo>
                        <a:pt x="1439" y="106"/>
                      </a:lnTo>
                      <a:lnTo>
                        <a:pt x="1439" y="104"/>
                      </a:lnTo>
                      <a:lnTo>
                        <a:pt x="1440" y="104"/>
                      </a:lnTo>
                      <a:lnTo>
                        <a:pt x="1440" y="100"/>
                      </a:lnTo>
                      <a:close/>
                      <a:moveTo>
                        <a:pt x="830" y="100"/>
                      </a:moveTo>
                      <a:lnTo>
                        <a:pt x="831" y="100"/>
                      </a:lnTo>
                      <a:lnTo>
                        <a:pt x="832" y="102"/>
                      </a:lnTo>
                      <a:lnTo>
                        <a:pt x="834" y="102"/>
                      </a:lnTo>
                      <a:lnTo>
                        <a:pt x="835" y="103"/>
                      </a:lnTo>
                      <a:lnTo>
                        <a:pt x="835" y="104"/>
                      </a:lnTo>
                      <a:lnTo>
                        <a:pt x="832" y="104"/>
                      </a:lnTo>
                      <a:lnTo>
                        <a:pt x="832" y="104"/>
                      </a:lnTo>
                      <a:lnTo>
                        <a:pt x="831" y="103"/>
                      </a:lnTo>
                      <a:lnTo>
                        <a:pt x="829" y="103"/>
                      </a:lnTo>
                      <a:lnTo>
                        <a:pt x="829" y="102"/>
                      </a:lnTo>
                      <a:lnTo>
                        <a:pt x="830" y="100"/>
                      </a:lnTo>
                      <a:close/>
                      <a:moveTo>
                        <a:pt x="305" y="100"/>
                      </a:moveTo>
                      <a:lnTo>
                        <a:pt x="308" y="102"/>
                      </a:lnTo>
                      <a:lnTo>
                        <a:pt x="310" y="102"/>
                      </a:lnTo>
                      <a:lnTo>
                        <a:pt x="310" y="104"/>
                      </a:lnTo>
                      <a:lnTo>
                        <a:pt x="311" y="104"/>
                      </a:lnTo>
                      <a:lnTo>
                        <a:pt x="311" y="104"/>
                      </a:lnTo>
                      <a:lnTo>
                        <a:pt x="313" y="104"/>
                      </a:lnTo>
                      <a:lnTo>
                        <a:pt x="313" y="104"/>
                      </a:lnTo>
                      <a:lnTo>
                        <a:pt x="313" y="104"/>
                      </a:lnTo>
                      <a:lnTo>
                        <a:pt x="314" y="106"/>
                      </a:lnTo>
                      <a:lnTo>
                        <a:pt x="315" y="107"/>
                      </a:lnTo>
                      <a:lnTo>
                        <a:pt x="315" y="107"/>
                      </a:lnTo>
                      <a:lnTo>
                        <a:pt x="315" y="110"/>
                      </a:lnTo>
                      <a:lnTo>
                        <a:pt x="317" y="110"/>
                      </a:lnTo>
                      <a:lnTo>
                        <a:pt x="318" y="111"/>
                      </a:lnTo>
                      <a:lnTo>
                        <a:pt x="318" y="111"/>
                      </a:lnTo>
                      <a:lnTo>
                        <a:pt x="318" y="112"/>
                      </a:lnTo>
                      <a:lnTo>
                        <a:pt x="318" y="112"/>
                      </a:lnTo>
                      <a:lnTo>
                        <a:pt x="323" y="112"/>
                      </a:lnTo>
                      <a:lnTo>
                        <a:pt x="322" y="117"/>
                      </a:lnTo>
                      <a:lnTo>
                        <a:pt x="323" y="117"/>
                      </a:lnTo>
                      <a:lnTo>
                        <a:pt x="323" y="116"/>
                      </a:lnTo>
                      <a:lnTo>
                        <a:pt x="325" y="116"/>
                      </a:lnTo>
                      <a:lnTo>
                        <a:pt x="323" y="119"/>
                      </a:lnTo>
                      <a:lnTo>
                        <a:pt x="323" y="120"/>
                      </a:lnTo>
                      <a:lnTo>
                        <a:pt x="325" y="123"/>
                      </a:lnTo>
                      <a:lnTo>
                        <a:pt x="321" y="123"/>
                      </a:lnTo>
                      <a:lnTo>
                        <a:pt x="319" y="121"/>
                      </a:lnTo>
                      <a:lnTo>
                        <a:pt x="319" y="120"/>
                      </a:lnTo>
                      <a:lnTo>
                        <a:pt x="319" y="117"/>
                      </a:lnTo>
                      <a:lnTo>
                        <a:pt x="317" y="117"/>
                      </a:lnTo>
                      <a:lnTo>
                        <a:pt x="317" y="116"/>
                      </a:lnTo>
                      <a:lnTo>
                        <a:pt x="317" y="116"/>
                      </a:lnTo>
                      <a:lnTo>
                        <a:pt x="317" y="115"/>
                      </a:lnTo>
                      <a:lnTo>
                        <a:pt x="317" y="115"/>
                      </a:lnTo>
                      <a:lnTo>
                        <a:pt x="317" y="115"/>
                      </a:lnTo>
                      <a:lnTo>
                        <a:pt x="314" y="115"/>
                      </a:lnTo>
                      <a:lnTo>
                        <a:pt x="314" y="113"/>
                      </a:lnTo>
                      <a:lnTo>
                        <a:pt x="311" y="113"/>
                      </a:lnTo>
                      <a:lnTo>
                        <a:pt x="311" y="111"/>
                      </a:lnTo>
                      <a:lnTo>
                        <a:pt x="311" y="108"/>
                      </a:lnTo>
                      <a:lnTo>
                        <a:pt x="309" y="110"/>
                      </a:lnTo>
                      <a:lnTo>
                        <a:pt x="309" y="107"/>
                      </a:lnTo>
                      <a:lnTo>
                        <a:pt x="308" y="106"/>
                      </a:lnTo>
                      <a:lnTo>
                        <a:pt x="308" y="106"/>
                      </a:lnTo>
                      <a:lnTo>
                        <a:pt x="306" y="106"/>
                      </a:lnTo>
                      <a:lnTo>
                        <a:pt x="304" y="106"/>
                      </a:lnTo>
                      <a:lnTo>
                        <a:pt x="305" y="100"/>
                      </a:lnTo>
                      <a:close/>
                      <a:moveTo>
                        <a:pt x="311" y="100"/>
                      </a:moveTo>
                      <a:lnTo>
                        <a:pt x="313" y="100"/>
                      </a:lnTo>
                      <a:lnTo>
                        <a:pt x="313" y="100"/>
                      </a:lnTo>
                      <a:lnTo>
                        <a:pt x="313" y="102"/>
                      </a:lnTo>
                      <a:lnTo>
                        <a:pt x="311" y="102"/>
                      </a:lnTo>
                      <a:lnTo>
                        <a:pt x="311" y="100"/>
                      </a:lnTo>
                      <a:lnTo>
                        <a:pt x="311" y="100"/>
                      </a:lnTo>
                      <a:close/>
                      <a:moveTo>
                        <a:pt x="785" y="99"/>
                      </a:moveTo>
                      <a:lnTo>
                        <a:pt x="784" y="100"/>
                      </a:lnTo>
                      <a:lnTo>
                        <a:pt x="784" y="100"/>
                      </a:lnTo>
                      <a:lnTo>
                        <a:pt x="783" y="102"/>
                      </a:lnTo>
                      <a:lnTo>
                        <a:pt x="783" y="100"/>
                      </a:lnTo>
                      <a:lnTo>
                        <a:pt x="784" y="99"/>
                      </a:lnTo>
                      <a:lnTo>
                        <a:pt x="785" y="99"/>
                      </a:lnTo>
                      <a:close/>
                      <a:moveTo>
                        <a:pt x="315" y="99"/>
                      </a:moveTo>
                      <a:lnTo>
                        <a:pt x="317" y="99"/>
                      </a:lnTo>
                      <a:lnTo>
                        <a:pt x="317" y="102"/>
                      </a:lnTo>
                      <a:lnTo>
                        <a:pt x="315" y="100"/>
                      </a:lnTo>
                      <a:lnTo>
                        <a:pt x="315" y="100"/>
                      </a:lnTo>
                      <a:lnTo>
                        <a:pt x="315" y="99"/>
                      </a:lnTo>
                      <a:close/>
                      <a:moveTo>
                        <a:pt x="572" y="98"/>
                      </a:moveTo>
                      <a:lnTo>
                        <a:pt x="573" y="98"/>
                      </a:lnTo>
                      <a:lnTo>
                        <a:pt x="575" y="98"/>
                      </a:lnTo>
                      <a:lnTo>
                        <a:pt x="575" y="99"/>
                      </a:lnTo>
                      <a:lnTo>
                        <a:pt x="573" y="100"/>
                      </a:lnTo>
                      <a:lnTo>
                        <a:pt x="573" y="100"/>
                      </a:lnTo>
                      <a:lnTo>
                        <a:pt x="572" y="100"/>
                      </a:lnTo>
                      <a:lnTo>
                        <a:pt x="572" y="99"/>
                      </a:lnTo>
                      <a:lnTo>
                        <a:pt x="572" y="99"/>
                      </a:lnTo>
                      <a:lnTo>
                        <a:pt x="572" y="98"/>
                      </a:lnTo>
                      <a:close/>
                      <a:moveTo>
                        <a:pt x="1577" y="95"/>
                      </a:moveTo>
                      <a:lnTo>
                        <a:pt x="1577" y="96"/>
                      </a:lnTo>
                      <a:lnTo>
                        <a:pt x="1579" y="96"/>
                      </a:lnTo>
                      <a:lnTo>
                        <a:pt x="1579" y="96"/>
                      </a:lnTo>
                      <a:lnTo>
                        <a:pt x="1579" y="98"/>
                      </a:lnTo>
                      <a:lnTo>
                        <a:pt x="1577" y="98"/>
                      </a:lnTo>
                      <a:lnTo>
                        <a:pt x="1576" y="98"/>
                      </a:lnTo>
                      <a:lnTo>
                        <a:pt x="1575" y="99"/>
                      </a:lnTo>
                      <a:lnTo>
                        <a:pt x="1575" y="98"/>
                      </a:lnTo>
                      <a:lnTo>
                        <a:pt x="1576" y="98"/>
                      </a:lnTo>
                      <a:lnTo>
                        <a:pt x="1576" y="96"/>
                      </a:lnTo>
                      <a:lnTo>
                        <a:pt x="1577" y="95"/>
                      </a:lnTo>
                      <a:close/>
                      <a:moveTo>
                        <a:pt x="788" y="95"/>
                      </a:moveTo>
                      <a:lnTo>
                        <a:pt x="791" y="96"/>
                      </a:lnTo>
                      <a:lnTo>
                        <a:pt x="791" y="96"/>
                      </a:lnTo>
                      <a:lnTo>
                        <a:pt x="791" y="99"/>
                      </a:lnTo>
                      <a:lnTo>
                        <a:pt x="791" y="100"/>
                      </a:lnTo>
                      <a:lnTo>
                        <a:pt x="791" y="102"/>
                      </a:lnTo>
                      <a:lnTo>
                        <a:pt x="789" y="102"/>
                      </a:lnTo>
                      <a:lnTo>
                        <a:pt x="789" y="103"/>
                      </a:lnTo>
                      <a:lnTo>
                        <a:pt x="789" y="106"/>
                      </a:lnTo>
                      <a:lnTo>
                        <a:pt x="787" y="106"/>
                      </a:lnTo>
                      <a:lnTo>
                        <a:pt x="787" y="104"/>
                      </a:lnTo>
                      <a:lnTo>
                        <a:pt x="788" y="103"/>
                      </a:lnTo>
                      <a:lnTo>
                        <a:pt x="788" y="100"/>
                      </a:lnTo>
                      <a:lnTo>
                        <a:pt x="788" y="98"/>
                      </a:lnTo>
                      <a:lnTo>
                        <a:pt x="788" y="95"/>
                      </a:lnTo>
                      <a:close/>
                      <a:moveTo>
                        <a:pt x="787" y="95"/>
                      </a:moveTo>
                      <a:lnTo>
                        <a:pt x="787" y="95"/>
                      </a:lnTo>
                      <a:lnTo>
                        <a:pt x="785" y="96"/>
                      </a:lnTo>
                      <a:lnTo>
                        <a:pt x="785" y="98"/>
                      </a:lnTo>
                      <a:lnTo>
                        <a:pt x="783" y="98"/>
                      </a:lnTo>
                      <a:lnTo>
                        <a:pt x="783" y="95"/>
                      </a:lnTo>
                      <a:lnTo>
                        <a:pt x="787" y="95"/>
                      </a:lnTo>
                      <a:close/>
                      <a:moveTo>
                        <a:pt x="311" y="95"/>
                      </a:moveTo>
                      <a:lnTo>
                        <a:pt x="311" y="98"/>
                      </a:lnTo>
                      <a:lnTo>
                        <a:pt x="310" y="99"/>
                      </a:lnTo>
                      <a:lnTo>
                        <a:pt x="309" y="95"/>
                      </a:lnTo>
                      <a:lnTo>
                        <a:pt x="311" y="95"/>
                      </a:lnTo>
                      <a:close/>
                      <a:moveTo>
                        <a:pt x="1428" y="89"/>
                      </a:moveTo>
                      <a:lnTo>
                        <a:pt x="1431" y="89"/>
                      </a:lnTo>
                      <a:lnTo>
                        <a:pt x="1431" y="90"/>
                      </a:lnTo>
                      <a:lnTo>
                        <a:pt x="1429" y="91"/>
                      </a:lnTo>
                      <a:lnTo>
                        <a:pt x="1429" y="91"/>
                      </a:lnTo>
                      <a:lnTo>
                        <a:pt x="1428" y="91"/>
                      </a:lnTo>
                      <a:lnTo>
                        <a:pt x="1428" y="89"/>
                      </a:lnTo>
                      <a:close/>
                      <a:moveTo>
                        <a:pt x="127" y="89"/>
                      </a:moveTo>
                      <a:lnTo>
                        <a:pt x="128" y="89"/>
                      </a:lnTo>
                      <a:lnTo>
                        <a:pt x="128" y="90"/>
                      </a:lnTo>
                      <a:lnTo>
                        <a:pt x="126" y="90"/>
                      </a:lnTo>
                      <a:lnTo>
                        <a:pt x="127" y="89"/>
                      </a:lnTo>
                      <a:close/>
                      <a:moveTo>
                        <a:pt x="284" y="87"/>
                      </a:moveTo>
                      <a:lnTo>
                        <a:pt x="284" y="87"/>
                      </a:lnTo>
                      <a:lnTo>
                        <a:pt x="284" y="90"/>
                      </a:lnTo>
                      <a:lnTo>
                        <a:pt x="283" y="90"/>
                      </a:lnTo>
                      <a:lnTo>
                        <a:pt x="283" y="90"/>
                      </a:lnTo>
                      <a:lnTo>
                        <a:pt x="283" y="89"/>
                      </a:lnTo>
                      <a:lnTo>
                        <a:pt x="283" y="89"/>
                      </a:lnTo>
                      <a:lnTo>
                        <a:pt x="283" y="87"/>
                      </a:lnTo>
                      <a:lnTo>
                        <a:pt x="284" y="87"/>
                      </a:lnTo>
                      <a:close/>
                      <a:moveTo>
                        <a:pt x="1440" y="85"/>
                      </a:moveTo>
                      <a:lnTo>
                        <a:pt x="1441" y="85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0" y="90"/>
                      </a:lnTo>
                      <a:lnTo>
                        <a:pt x="1441" y="93"/>
                      </a:lnTo>
                      <a:lnTo>
                        <a:pt x="1444" y="94"/>
                      </a:lnTo>
                      <a:lnTo>
                        <a:pt x="1443" y="98"/>
                      </a:lnTo>
                      <a:lnTo>
                        <a:pt x="1441" y="98"/>
                      </a:lnTo>
                      <a:lnTo>
                        <a:pt x="1441" y="95"/>
                      </a:lnTo>
                      <a:lnTo>
                        <a:pt x="1440" y="95"/>
                      </a:lnTo>
                      <a:lnTo>
                        <a:pt x="1440" y="93"/>
                      </a:lnTo>
                      <a:lnTo>
                        <a:pt x="1439" y="91"/>
                      </a:lnTo>
                      <a:lnTo>
                        <a:pt x="1439" y="90"/>
                      </a:lnTo>
                      <a:lnTo>
                        <a:pt x="1437" y="87"/>
                      </a:lnTo>
                      <a:lnTo>
                        <a:pt x="1439" y="87"/>
                      </a:lnTo>
                      <a:lnTo>
                        <a:pt x="1439" y="86"/>
                      </a:lnTo>
                      <a:lnTo>
                        <a:pt x="1440" y="87"/>
                      </a:lnTo>
                      <a:lnTo>
                        <a:pt x="1440" y="86"/>
                      </a:lnTo>
                      <a:lnTo>
                        <a:pt x="1440" y="86"/>
                      </a:lnTo>
                      <a:lnTo>
                        <a:pt x="1440" y="85"/>
                      </a:lnTo>
                      <a:close/>
                      <a:moveTo>
                        <a:pt x="1429" y="85"/>
                      </a:moveTo>
                      <a:lnTo>
                        <a:pt x="1433" y="85"/>
                      </a:lnTo>
                      <a:lnTo>
                        <a:pt x="1433" y="86"/>
                      </a:lnTo>
                      <a:lnTo>
                        <a:pt x="1429" y="86"/>
                      </a:lnTo>
                      <a:lnTo>
                        <a:pt x="1429" y="86"/>
                      </a:lnTo>
                      <a:lnTo>
                        <a:pt x="1429" y="85"/>
                      </a:lnTo>
                      <a:lnTo>
                        <a:pt x="1429" y="85"/>
                      </a:lnTo>
                      <a:lnTo>
                        <a:pt x="1429" y="85"/>
                      </a:lnTo>
                      <a:close/>
                      <a:moveTo>
                        <a:pt x="287" y="85"/>
                      </a:moveTo>
                      <a:lnTo>
                        <a:pt x="288" y="85"/>
                      </a:lnTo>
                      <a:lnTo>
                        <a:pt x="288" y="85"/>
                      </a:lnTo>
                      <a:lnTo>
                        <a:pt x="288" y="85"/>
                      </a:lnTo>
                      <a:lnTo>
                        <a:pt x="291" y="86"/>
                      </a:lnTo>
                      <a:lnTo>
                        <a:pt x="291" y="86"/>
                      </a:lnTo>
                      <a:lnTo>
                        <a:pt x="292" y="87"/>
                      </a:lnTo>
                      <a:lnTo>
                        <a:pt x="293" y="87"/>
                      </a:lnTo>
                      <a:lnTo>
                        <a:pt x="294" y="90"/>
                      </a:lnTo>
                      <a:lnTo>
                        <a:pt x="294" y="91"/>
                      </a:lnTo>
                      <a:lnTo>
                        <a:pt x="296" y="94"/>
                      </a:lnTo>
                      <a:lnTo>
                        <a:pt x="296" y="94"/>
                      </a:lnTo>
                      <a:lnTo>
                        <a:pt x="297" y="95"/>
                      </a:lnTo>
                      <a:lnTo>
                        <a:pt x="298" y="94"/>
                      </a:lnTo>
                      <a:lnTo>
                        <a:pt x="300" y="95"/>
                      </a:lnTo>
                      <a:lnTo>
                        <a:pt x="300" y="95"/>
                      </a:lnTo>
                      <a:lnTo>
                        <a:pt x="300" y="96"/>
                      </a:lnTo>
                      <a:lnTo>
                        <a:pt x="302" y="98"/>
                      </a:lnTo>
                      <a:lnTo>
                        <a:pt x="302" y="95"/>
                      </a:lnTo>
                      <a:lnTo>
                        <a:pt x="301" y="95"/>
                      </a:lnTo>
                      <a:lnTo>
                        <a:pt x="300" y="94"/>
                      </a:lnTo>
                      <a:lnTo>
                        <a:pt x="300" y="94"/>
                      </a:lnTo>
                      <a:lnTo>
                        <a:pt x="301" y="93"/>
                      </a:lnTo>
                      <a:lnTo>
                        <a:pt x="301" y="91"/>
                      </a:lnTo>
                      <a:lnTo>
                        <a:pt x="300" y="91"/>
                      </a:lnTo>
                      <a:lnTo>
                        <a:pt x="300" y="90"/>
                      </a:lnTo>
                      <a:lnTo>
                        <a:pt x="304" y="90"/>
                      </a:lnTo>
                      <a:lnTo>
                        <a:pt x="304" y="91"/>
                      </a:lnTo>
                      <a:lnTo>
                        <a:pt x="306" y="91"/>
                      </a:lnTo>
                      <a:lnTo>
                        <a:pt x="308" y="94"/>
                      </a:lnTo>
                      <a:lnTo>
                        <a:pt x="308" y="96"/>
                      </a:lnTo>
                      <a:lnTo>
                        <a:pt x="305" y="96"/>
                      </a:lnTo>
                      <a:lnTo>
                        <a:pt x="305" y="96"/>
                      </a:lnTo>
                      <a:lnTo>
                        <a:pt x="306" y="98"/>
                      </a:lnTo>
                      <a:lnTo>
                        <a:pt x="306" y="99"/>
                      </a:lnTo>
                      <a:lnTo>
                        <a:pt x="306" y="99"/>
                      </a:lnTo>
                      <a:lnTo>
                        <a:pt x="306" y="99"/>
                      </a:lnTo>
                      <a:lnTo>
                        <a:pt x="304" y="99"/>
                      </a:lnTo>
                      <a:lnTo>
                        <a:pt x="304" y="98"/>
                      </a:lnTo>
                      <a:lnTo>
                        <a:pt x="302" y="98"/>
                      </a:lnTo>
                      <a:lnTo>
                        <a:pt x="302" y="99"/>
                      </a:lnTo>
                      <a:lnTo>
                        <a:pt x="302" y="99"/>
                      </a:lnTo>
                      <a:lnTo>
                        <a:pt x="302" y="103"/>
                      </a:lnTo>
                      <a:lnTo>
                        <a:pt x="301" y="103"/>
                      </a:lnTo>
                      <a:lnTo>
                        <a:pt x="301" y="104"/>
                      </a:lnTo>
                      <a:lnTo>
                        <a:pt x="301" y="104"/>
                      </a:lnTo>
                      <a:lnTo>
                        <a:pt x="301" y="103"/>
                      </a:lnTo>
                      <a:lnTo>
                        <a:pt x="300" y="103"/>
                      </a:lnTo>
                      <a:lnTo>
                        <a:pt x="300" y="102"/>
                      </a:lnTo>
                      <a:lnTo>
                        <a:pt x="300" y="100"/>
                      </a:lnTo>
                      <a:lnTo>
                        <a:pt x="300" y="100"/>
                      </a:lnTo>
                      <a:lnTo>
                        <a:pt x="301" y="99"/>
                      </a:lnTo>
                      <a:lnTo>
                        <a:pt x="298" y="99"/>
                      </a:lnTo>
                      <a:lnTo>
                        <a:pt x="297" y="96"/>
                      </a:lnTo>
                      <a:lnTo>
                        <a:pt x="297" y="96"/>
                      </a:lnTo>
                      <a:lnTo>
                        <a:pt x="297" y="96"/>
                      </a:lnTo>
                      <a:lnTo>
                        <a:pt x="297" y="98"/>
                      </a:lnTo>
                      <a:lnTo>
                        <a:pt x="296" y="98"/>
                      </a:lnTo>
                      <a:lnTo>
                        <a:pt x="296" y="98"/>
                      </a:lnTo>
                      <a:lnTo>
                        <a:pt x="296" y="99"/>
                      </a:lnTo>
                      <a:lnTo>
                        <a:pt x="297" y="99"/>
                      </a:lnTo>
                      <a:lnTo>
                        <a:pt x="297" y="99"/>
                      </a:lnTo>
                      <a:lnTo>
                        <a:pt x="296" y="99"/>
                      </a:lnTo>
                      <a:lnTo>
                        <a:pt x="296" y="99"/>
                      </a:lnTo>
                      <a:lnTo>
                        <a:pt x="296" y="99"/>
                      </a:lnTo>
                      <a:lnTo>
                        <a:pt x="296" y="99"/>
                      </a:lnTo>
                      <a:lnTo>
                        <a:pt x="294" y="100"/>
                      </a:lnTo>
                      <a:lnTo>
                        <a:pt x="294" y="99"/>
                      </a:lnTo>
                      <a:lnTo>
                        <a:pt x="293" y="98"/>
                      </a:lnTo>
                      <a:lnTo>
                        <a:pt x="293" y="98"/>
                      </a:lnTo>
                      <a:lnTo>
                        <a:pt x="292" y="98"/>
                      </a:lnTo>
                      <a:lnTo>
                        <a:pt x="292" y="95"/>
                      </a:lnTo>
                      <a:lnTo>
                        <a:pt x="291" y="95"/>
                      </a:lnTo>
                      <a:lnTo>
                        <a:pt x="289" y="94"/>
                      </a:lnTo>
                      <a:lnTo>
                        <a:pt x="289" y="94"/>
                      </a:lnTo>
                      <a:lnTo>
                        <a:pt x="289" y="93"/>
                      </a:lnTo>
                      <a:lnTo>
                        <a:pt x="288" y="93"/>
                      </a:lnTo>
                      <a:lnTo>
                        <a:pt x="288" y="90"/>
                      </a:lnTo>
                      <a:lnTo>
                        <a:pt x="287" y="90"/>
                      </a:lnTo>
                      <a:lnTo>
                        <a:pt x="287" y="87"/>
                      </a:lnTo>
                      <a:lnTo>
                        <a:pt x="287" y="85"/>
                      </a:lnTo>
                      <a:lnTo>
                        <a:pt x="287" y="85"/>
                      </a:lnTo>
                      <a:lnTo>
                        <a:pt x="287" y="85"/>
                      </a:lnTo>
                      <a:close/>
                      <a:moveTo>
                        <a:pt x="1668" y="83"/>
                      </a:moveTo>
                      <a:lnTo>
                        <a:pt x="1670" y="83"/>
                      </a:lnTo>
                      <a:lnTo>
                        <a:pt x="1670" y="85"/>
                      </a:lnTo>
                      <a:lnTo>
                        <a:pt x="1668" y="86"/>
                      </a:lnTo>
                      <a:lnTo>
                        <a:pt x="1668" y="87"/>
                      </a:lnTo>
                      <a:lnTo>
                        <a:pt x="1668" y="89"/>
                      </a:lnTo>
                      <a:lnTo>
                        <a:pt x="1666" y="91"/>
                      </a:lnTo>
                      <a:lnTo>
                        <a:pt x="1666" y="91"/>
                      </a:lnTo>
                      <a:lnTo>
                        <a:pt x="1666" y="94"/>
                      </a:lnTo>
                      <a:lnTo>
                        <a:pt x="1665" y="95"/>
                      </a:lnTo>
                      <a:lnTo>
                        <a:pt x="1665" y="96"/>
                      </a:lnTo>
                      <a:lnTo>
                        <a:pt x="1664" y="98"/>
                      </a:lnTo>
                      <a:lnTo>
                        <a:pt x="1662" y="99"/>
                      </a:lnTo>
                      <a:lnTo>
                        <a:pt x="1662" y="99"/>
                      </a:lnTo>
                      <a:lnTo>
                        <a:pt x="1662" y="99"/>
                      </a:lnTo>
                      <a:lnTo>
                        <a:pt x="1661" y="98"/>
                      </a:lnTo>
                      <a:lnTo>
                        <a:pt x="1660" y="96"/>
                      </a:lnTo>
                      <a:lnTo>
                        <a:pt x="1660" y="94"/>
                      </a:lnTo>
                      <a:lnTo>
                        <a:pt x="1659" y="91"/>
                      </a:lnTo>
                      <a:lnTo>
                        <a:pt x="1660" y="91"/>
                      </a:lnTo>
                      <a:lnTo>
                        <a:pt x="1664" y="86"/>
                      </a:lnTo>
                      <a:lnTo>
                        <a:pt x="1664" y="86"/>
                      </a:lnTo>
                      <a:lnTo>
                        <a:pt x="1665" y="86"/>
                      </a:lnTo>
                      <a:lnTo>
                        <a:pt x="1665" y="86"/>
                      </a:lnTo>
                      <a:lnTo>
                        <a:pt x="1666" y="86"/>
                      </a:lnTo>
                      <a:lnTo>
                        <a:pt x="1668" y="86"/>
                      </a:lnTo>
                      <a:lnTo>
                        <a:pt x="1668" y="86"/>
                      </a:lnTo>
                      <a:lnTo>
                        <a:pt x="1668" y="83"/>
                      </a:lnTo>
                      <a:close/>
                      <a:moveTo>
                        <a:pt x="1694" y="82"/>
                      </a:moveTo>
                      <a:lnTo>
                        <a:pt x="1695" y="82"/>
                      </a:lnTo>
                      <a:lnTo>
                        <a:pt x="1695" y="83"/>
                      </a:lnTo>
                      <a:lnTo>
                        <a:pt x="1694" y="83"/>
                      </a:lnTo>
                      <a:lnTo>
                        <a:pt x="1694" y="82"/>
                      </a:lnTo>
                      <a:close/>
                      <a:moveTo>
                        <a:pt x="301" y="81"/>
                      </a:moveTo>
                      <a:lnTo>
                        <a:pt x="301" y="81"/>
                      </a:lnTo>
                      <a:lnTo>
                        <a:pt x="301" y="81"/>
                      </a:lnTo>
                      <a:lnTo>
                        <a:pt x="301" y="82"/>
                      </a:lnTo>
                      <a:lnTo>
                        <a:pt x="301" y="82"/>
                      </a:lnTo>
                      <a:lnTo>
                        <a:pt x="301" y="81"/>
                      </a:lnTo>
                      <a:close/>
                      <a:moveTo>
                        <a:pt x="127" y="77"/>
                      </a:moveTo>
                      <a:lnTo>
                        <a:pt x="130" y="77"/>
                      </a:lnTo>
                      <a:lnTo>
                        <a:pt x="130" y="79"/>
                      </a:lnTo>
                      <a:lnTo>
                        <a:pt x="133" y="78"/>
                      </a:lnTo>
                      <a:lnTo>
                        <a:pt x="133" y="79"/>
                      </a:lnTo>
                      <a:lnTo>
                        <a:pt x="133" y="79"/>
                      </a:lnTo>
                      <a:lnTo>
                        <a:pt x="133" y="81"/>
                      </a:lnTo>
                      <a:lnTo>
                        <a:pt x="133" y="82"/>
                      </a:lnTo>
                      <a:lnTo>
                        <a:pt x="133" y="82"/>
                      </a:lnTo>
                      <a:lnTo>
                        <a:pt x="135" y="82"/>
                      </a:lnTo>
                      <a:lnTo>
                        <a:pt x="136" y="83"/>
                      </a:lnTo>
                      <a:lnTo>
                        <a:pt x="136" y="83"/>
                      </a:lnTo>
                      <a:lnTo>
                        <a:pt x="136" y="83"/>
                      </a:lnTo>
                      <a:lnTo>
                        <a:pt x="136" y="85"/>
                      </a:lnTo>
                      <a:lnTo>
                        <a:pt x="135" y="83"/>
                      </a:lnTo>
                      <a:lnTo>
                        <a:pt x="133" y="83"/>
                      </a:lnTo>
                      <a:lnTo>
                        <a:pt x="133" y="83"/>
                      </a:lnTo>
                      <a:lnTo>
                        <a:pt x="132" y="83"/>
                      </a:lnTo>
                      <a:lnTo>
                        <a:pt x="132" y="85"/>
                      </a:lnTo>
                      <a:lnTo>
                        <a:pt x="132" y="85"/>
                      </a:lnTo>
                      <a:lnTo>
                        <a:pt x="132" y="83"/>
                      </a:lnTo>
                      <a:lnTo>
                        <a:pt x="130" y="83"/>
                      </a:lnTo>
                      <a:lnTo>
                        <a:pt x="130" y="85"/>
                      </a:lnTo>
                      <a:lnTo>
                        <a:pt x="132" y="85"/>
                      </a:lnTo>
                      <a:lnTo>
                        <a:pt x="132" y="86"/>
                      </a:lnTo>
                      <a:lnTo>
                        <a:pt x="130" y="86"/>
                      </a:lnTo>
                      <a:lnTo>
                        <a:pt x="127" y="87"/>
                      </a:lnTo>
                      <a:lnTo>
                        <a:pt x="124" y="89"/>
                      </a:lnTo>
                      <a:lnTo>
                        <a:pt x="124" y="90"/>
                      </a:lnTo>
                      <a:lnTo>
                        <a:pt x="123" y="90"/>
                      </a:lnTo>
                      <a:lnTo>
                        <a:pt x="123" y="91"/>
                      </a:lnTo>
                      <a:lnTo>
                        <a:pt x="122" y="91"/>
                      </a:lnTo>
                      <a:lnTo>
                        <a:pt x="122" y="89"/>
                      </a:lnTo>
                      <a:lnTo>
                        <a:pt x="119" y="89"/>
                      </a:lnTo>
                      <a:lnTo>
                        <a:pt x="119" y="89"/>
                      </a:lnTo>
                      <a:lnTo>
                        <a:pt x="118" y="87"/>
                      </a:lnTo>
                      <a:lnTo>
                        <a:pt x="118" y="89"/>
                      </a:lnTo>
                      <a:lnTo>
                        <a:pt x="116" y="89"/>
                      </a:lnTo>
                      <a:lnTo>
                        <a:pt x="116" y="89"/>
                      </a:lnTo>
                      <a:lnTo>
                        <a:pt x="114" y="90"/>
                      </a:lnTo>
                      <a:lnTo>
                        <a:pt x="114" y="89"/>
                      </a:lnTo>
                      <a:lnTo>
                        <a:pt x="114" y="89"/>
                      </a:lnTo>
                      <a:lnTo>
                        <a:pt x="114" y="87"/>
                      </a:lnTo>
                      <a:lnTo>
                        <a:pt x="114" y="86"/>
                      </a:lnTo>
                      <a:lnTo>
                        <a:pt x="114" y="85"/>
                      </a:lnTo>
                      <a:lnTo>
                        <a:pt x="112" y="85"/>
                      </a:lnTo>
                      <a:lnTo>
                        <a:pt x="112" y="83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15" y="82"/>
                      </a:lnTo>
                      <a:lnTo>
                        <a:pt x="116" y="82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9" y="83"/>
                      </a:lnTo>
                      <a:lnTo>
                        <a:pt x="119" y="82"/>
                      </a:lnTo>
                      <a:lnTo>
                        <a:pt x="120" y="81"/>
                      </a:lnTo>
                      <a:lnTo>
                        <a:pt x="120" y="81"/>
                      </a:lnTo>
                      <a:lnTo>
                        <a:pt x="120" y="81"/>
                      </a:lnTo>
                      <a:lnTo>
                        <a:pt x="119" y="79"/>
                      </a:lnTo>
                      <a:lnTo>
                        <a:pt x="119" y="79"/>
                      </a:lnTo>
                      <a:lnTo>
                        <a:pt x="119" y="79"/>
                      </a:lnTo>
                      <a:lnTo>
                        <a:pt x="119" y="77"/>
                      </a:lnTo>
                      <a:lnTo>
                        <a:pt x="120" y="77"/>
                      </a:lnTo>
                      <a:lnTo>
                        <a:pt x="122" y="78"/>
                      </a:lnTo>
                      <a:lnTo>
                        <a:pt x="122" y="79"/>
                      </a:lnTo>
                      <a:lnTo>
                        <a:pt x="123" y="79"/>
                      </a:lnTo>
                      <a:lnTo>
                        <a:pt x="123" y="78"/>
                      </a:lnTo>
                      <a:lnTo>
                        <a:pt x="124" y="78"/>
                      </a:lnTo>
                      <a:lnTo>
                        <a:pt x="124" y="78"/>
                      </a:lnTo>
                      <a:lnTo>
                        <a:pt x="126" y="79"/>
                      </a:lnTo>
                      <a:lnTo>
                        <a:pt x="126" y="79"/>
                      </a:lnTo>
                      <a:lnTo>
                        <a:pt x="126" y="78"/>
                      </a:lnTo>
                      <a:lnTo>
                        <a:pt x="127" y="78"/>
                      </a:lnTo>
                      <a:lnTo>
                        <a:pt x="127" y="77"/>
                      </a:lnTo>
                      <a:close/>
                      <a:moveTo>
                        <a:pt x="276" y="76"/>
                      </a:moveTo>
                      <a:lnTo>
                        <a:pt x="276" y="76"/>
                      </a:lnTo>
                      <a:lnTo>
                        <a:pt x="276" y="78"/>
                      </a:lnTo>
                      <a:lnTo>
                        <a:pt x="276" y="78"/>
                      </a:lnTo>
                      <a:lnTo>
                        <a:pt x="276" y="76"/>
                      </a:lnTo>
                      <a:close/>
                      <a:moveTo>
                        <a:pt x="584" y="76"/>
                      </a:moveTo>
                      <a:lnTo>
                        <a:pt x="585" y="76"/>
                      </a:lnTo>
                      <a:lnTo>
                        <a:pt x="585" y="76"/>
                      </a:lnTo>
                      <a:lnTo>
                        <a:pt x="585" y="76"/>
                      </a:lnTo>
                      <a:lnTo>
                        <a:pt x="585" y="77"/>
                      </a:lnTo>
                      <a:lnTo>
                        <a:pt x="585" y="77"/>
                      </a:lnTo>
                      <a:lnTo>
                        <a:pt x="588" y="77"/>
                      </a:lnTo>
                      <a:lnTo>
                        <a:pt x="588" y="79"/>
                      </a:lnTo>
                      <a:lnTo>
                        <a:pt x="586" y="79"/>
                      </a:lnTo>
                      <a:lnTo>
                        <a:pt x="586" y="81"/>
                      </a:lnTo>
                      <a:lnTo>
                        <a:pt x="586" y="82"/>
                      </a:lnTo>
                      <a:lnTo>
                        <a:pt x="585" y="82"/>
                      </a:lnTo>
                      <a:lnTo>
                        <a:pt x="585" y="83"/>
                      </a:lnTo>
                      <a:lnTo>
                        <a:pt x="585" y="85"/>
                      </a:lnTo>
                      <a:lnTo>
                        <a:pt x="586" y="85"/>
                      </a:lnTo>
                      <a:lnTo>
                        <a:pt x="586" y="87"/>
                      </a:lnTo>
                      <a:lnTo>
                        <a:pt x="585" y="87"/>
                      </a:lnTo>
                      <a:lnTo>
                        <a:pt x="585" y="87"/>
                      </a:lnTo>
                      <a:lnTo>
                        <a:pt x="585" y="87"/>
                      </a:lnTo>
                      <a:lnTo>
                        <a:pt x="584" y="87"/>
                      </a:lnTo>
                      <a:lnTo>
                        <a:pt x="584" y="90"/>
                      </a:lnTo>
                      <a:lnTo>
                        <a:pt x="584" y="90"/>
                      </a:lnTo>
                      <a:lnTo>
                        <a:pt x="582" y="93"/>
                      </a:lnTo>
                      <a:lnTo>
                        <a:pt x="582" y="95"/>
                      </a:lnTo>
                      <a:lnTo>
                        <a:pt x="582" y="95"/>
                      </a:lnTo>
                      <a:lnTo>
                        <a:pt x="582" y="95"/>
                      </a:lnTo>
                      <a:lnTo>
                        <a:pt x="582" y="95"/>
                      </a:lnTo>
                      <a:lnTo>
                        <a:pt x="582" y="95"/>
                      </a:lnTo>
                      <a:lnTo>
                        <a:pt x="582" y="95"/>
                      </a:lnTo>
                      <a:lnTo>
                        <a:pt x="579" y="95"/>
                      </a:lnTo>
                      <a:lnTo>
                        <a:pt x="579" y="96"/>
                      </a:lnTo>
                      <a:lnTo>
                        <a:pt x="577" y="96"/>
                      </a:lnTo>
                      <a:lnTo>
                        <a:pt x="579" y="94"/>
                      </a:lnTo>
                      <a:lnTo>
                        <a:pt x="577" y="94"/>
                      </a:lnTo>
                      <a:lnTo>
                        <a:pt x="577" y="89"/>
                      </a:lnTo>
                      <a:lnTo>
                        <a:pt x="576" y="87"/>
                      </a:lnTo>
                      <a:lnTo>
                        <a:pt x="576" y="86"/>
                      </a:lnTo>
                      <a:lnTo>
                        <a:pt x="577" y="85"/>
                      </a:lnTo>
                      <a:lnTo>
                        <a:pt x="577" y="85"/>
                      </a:lnTo>
                      <a:lnTo>
                        <a:pt x="579" y="82"/>
                      </a:lnTo>
                      <a:lnTo>
                        <a:pt x="580" y="82"/>
                      </a:lnTo>
                      <a:lnTo>
                        <a:pt x="580" y="79"/>
                      </a:lnTo>
                      <a:lnTo>
                        <a:pt x="582" y="78"/>
                      </a:lnTo>
                      <a:lnTo>
                        <a:pt x="582" y="77"/>
                      </a:lnTo>
                      <a:lnTo>
                        <a:pt x="582" y="76"/>
                      </a:lnTo>
                      <a:lnTo>
                        <a:pt x="584" y="76"/>
                      </a:lnTo>
                      <a:close/>
                      <a:moveTo>
                        <a:pt x="293" y="74"/>
                      </a:moveTo>
                      <a:lnTo>
                        <a:pt x="296" y="74"/>
                      </a:lnTo>
                      <a:lnTo>
                        <a:pt x="298" y="76"/>
                      </a:lnTo>
                      <a:lnTo>
                        <a:pt x="298" y="76"/>
                      </a:lnTo>
                      <a:lnTo>
                        <a:pt x="300" y="77"/>
                      </a:lnTo>
                      <a:lnTo>
                        <a:pt x="300" y="77"/>
                      </a:lnTo>
                      <a:lnTo>
                        <a:pt x="300" y="78"/>
                      </a:lnTo>
                      <a:lnTo>
                        <a:pt x="300" y="78"/>
                      </a:lnTo>
                      <a:lnTo>
                        <a:pt x="298" y="79"/>
                      </a:lnTo>
                      <a:lnTo>
                        <a:pt x="298" y="81"/>
                      </a:lnTo>
                      <a:lnTo>
                        <a:pt x="300" y="81"/>
                      </a:lnTo>
                      <a:lnTo>
                        <a:pt x="301" y="86"/>
                      </a:lnTo>
                      <a:lnTo>
                        <a:pt x="301" y="86"/>
                      </a:lnTo>
                      <a:lnTo>
                        <a:pt x="300" y="89"/>
                      </a:lnTo>
                      <a:lnTo>
                        <a:pt x="298" y="89"/>
                      </a:lnTo>
                      <a:lnTo>
                        <a:pt x="298" y="89"/>
                      </a:lnTo>
                      <a:lnTo>
                        <a:pt x="298" y="89"/>
                      </a:lnTo>
                      <a:lnTo>
                        <a:pt x="298" y="89"/>
                      </a:lnTo>
                      <a:lnTo>
                        <a:pt x="297" y="90"/>
                      </a:lnTo>
                      <a:lnTo>
                        <a:pt x="297" y="90"/>
                      </a:lnTo>
                      <a:lnTo>
                        <a:pt x="297" y="89"/>
                      </a:lnTo>
                      <a:lnTo>
                        <a:pt x="296" y="89"/>
                      </a:lnTo>
                      <a:lnTo>
                        <a:pt x="297" y="85"/>
                      </a:lnTo>
                      <a:lnTo>
                        <a:pt x="294" y="83"/>
                      </a:lnTo>
                      <a:lnTo>
                        <a:pt x="294" y="78"/>
                      </a:lnTo>
                      <a:lnTo>
                        <a:pt x="293" y="77"/>
                      </a:lnTo>
                      <a:lnTo>
                        <a:pt x="293" y="76"/>
                      </a:lnTo>
                      <a:lnTo>
                        <a:pt x="292" y="74"/>
                      </a:lnTo>
                      <a:lnTo>
                        <a:pt x="293" y="74"/>
                      </a:lnTo>
                      <a:close/>
                      <a:moveTo>
                        <a:pt x="127" y="73"/>
                      </a:moveTo>
                      <a:lnTo>
                        <a:pt x="128" y="74"/>
                      </a:lnTo>
                      <a:lnTo>
                        <a:pt x="128" y="74"/>
                      </a:lnTo>
                      <a:lnTo>
                        <a:pt x="127" y="74"/>
                      </a:lnTo>
                      <a:lnTo>
                        <a:pt x="127" y="73"/>
                      </a:lnTo>
                      <a:close/>
                      <a:moveTo>
                        <a:pt x="1698" y="72"/>
                      </a:moveTo>
                      <a:lnTo>
                        <a:pt x="1706" y="73"/>
                      </a:lnTo>
                      <a:lnTo>
                        <a:pt x="1704" y="76"/>
                      </a:lnTo>
                      <a:lnTo>
                        <a:pt x="1703" y="77"/>
                      </a:lnTo>
                      <a:lnTo>
                        <a:pt x="1702" y="79"/>
                      </a:lnTo>
                      <a:lnTo>
                        <a:pt x="1699" y="79"/>
                      </a:lnTo>
                      <a:lnTo>
                        <a:pt x="1696" y="79"/>
                      </a:lnTo>
                      <a:lnTo>
                        <a:pt x="1696" y="81"/>
                      </a:lnTo>
                      <a:lnTo>
                        <a:pt x="1696" y="81"/>
                      </a:lnTo>
                      <a:lnTo>
                        <a:pt x="1695" y="81"/>
                      </a:lnTo>
                      <a:lnTo>
                        <a:pt x="1695" y="81"/>
                      </a:lnTo>
                      <a:lnTo>
                        <a:pt x="1694" y="79"/>
                      </a:lnTo>
                      <a:lnTo>
                        <a:pt x="1694" y="79"/>
                      </a:lnTo>
                      <a:lnTo>
                        <a:pt x="1693" y="78"/>
                      </a:lnTo>
                      <a:lnTo>
                        <a:pt x="1693" y="78"/>
                      </a:lnTo>
                      <a:lnTo>
                        <a:pt x="1693" y="73"/>
                      </a:lnTo>
                      <a:lnTo>
                        <a:pt x="1693" y="73"/>
                      </a:lnTo>
                      <a:lnTo>
                        <a:pt x="1694" y="74"/>
                      </a:lnTo>
                      <a:lnTo>
                        <a:pt x="1694" y="74"/>
                      </a:lnTo>
                      <a:lnTo>
                        <a:pt x="1695" y="74"/>
                      </a:lnTo>
                      <a:lnTo>
                        <a:pt x="1696" y="73"/>
                      </a:lnTo>
                      <a:lnTo>
                        <a:pt x="1696" y="73"/>
                      </a:lnTo>
                      <a:lnTo>
                        <a:pt x="1698" y="73"/>
                      </a:lnTo>
                      <a:lnTo>
                        <a:pt x="1698" y="72"/>
                      </a:lnTo>
                      <a:close/>
                      <a:moveTo>
                        <a:pt x="1441" y="72"/>
                      </a:moveTo>
                      <a:lnTo>
                        <a:pt x="1441" y="72"/>
                      </a:lnTo>
                      <a:lnTo>
                        <a:pt x="1443" y="72"/>
                      </a:lnTo>
                      <a:lnTo>
                        <a:pt x="1443" y="74"/>
                      </a:lnTo>
                      <a:lnTo>
                        <a:pt x="1441" y="76"/>
                      </a:lnTo>
                      <a:lnTo>
                        <a:pt x="1440" y="78"/>
                      </a:lnTo>
                      <a:lnTo>
                        <a:pt x="1440" y="82"/>
                      </a:lnTo>
                      <a:lnTo>
                        <a:pt x="1437" y="82"/>
                      </a:lnTo>
                      <a:lnTo>
                        <a:pt x="1436" y="83"/>
                      </a:lnTo>
                      <a:lnTo>
                        <a:pt x="1436" y="83"/>
                      </a:lnTo>
                      <a:lnTo>
                        <a:pt x="1435" y="85"/>
                      </a:lnTo>
                      <a:lnTo>
                        <a:pt x="1435" y="82"/>
                      </a:lnTo>
                      <a:lnTo>
                        <a:pt x="1435" y="82"/>
                      </a:lnTo>
                      <a:lnTo>
                        <a:pt x="1435" y="81"/>
                      </a:lnTo>
                      <a:lnTo>
                        <a:pt x="1435" y="79"/>
                      </a:lnTo>
                      <a:lnTo>
                        <a:pt x="1436" y="79"/>
                      </a:lnTo>
                      <a:lnTo>
                        <a:pt x="1436" y="79"/>
                      </a:lnTo>
                      <a:lnTo>
                        <a:pt x="1436" y="78"/>
                      </a:lnTo>
                      <a:lnTo>
                        <a:pt x="1435" y="77"/>
                      </a:lnTo>
                      <a:lnTo>
                        <a:pt x="1435" y="77"/>
                      </a:lnTo>
                      <a:lnTo>
                        <a:pt x="1435" y="76"/>
                      </a:lnTo>
                      <a:lnTo>
                        <a:pt x="1436" y="76"/>
                      </a:lnTo>
                      <a:lnTo>
                        <a:pt x="1437" y="76"/>
                      </a:lnTo>
                      <a:lnTo>
                        <a:pt x="1437" y="73"/>
                      </a:lnTo>
                      <a:lnTo>
                        <a:pt x="1439" y="72"/>
                      </a:lnTo>
                      <a:lnTo>
                        <a:pt x="1440" y="72"/>
                      </a:lnTo>
                      <a:lnTo>
                        <a:pt x="1441" y="72"/>
                      </a:lnTo>
                      <a:close/>
                      <a:moveTo>
                        <a:pt x="1462" y="69"/>
                      </a:moveTo>
                      <a:lnTo>
                        <a:pt x="1462" y="69"/>
                      </a:lnTo>
                      <a:lnTo>
                        <a:pt x="1463" y="69"/>
                      </a:lnTo>
                      <a:lnTo>
                        <a:pt x="1463" y="69"/>
                      </a:lnTo>
                      <a:lnTo>
                        <a:pt x="1465" y="69"/>
                      </a:lnTo>
                      <a:lnTo>
                        <a:pt x="1465" y="69"/>
                      </a:lnTo>
                      <a:lnTo>
                        <a:pt x="1467" y="69"/>
                      </a:lnTo>
                      <a:lnTo>
                        <a:pt x="1467" y="70"/>
                      </a:lnTo>
                      <a:lnTo>
                        <a:pt x="1469" y="72"/>
                      </a:lnTo>
                      <a:lnTo>
                        <a:pt x="1469" y="72"/>
                      </a:lnTo>
                      <a:lnTo>
                        <a:pt x="1469" y="74"/>
                      </a:lnTo>
                      <a:lnTo>
                        <a:pt x="1467" y="74"/>
                      </a:lnTo>
                      <a:lnTo>
                        <a:pt x="1467" y="76"/>
                      </a:lnTo>
                      <a:lnTo>
                        <a:pt x="1465" y="77"/>
                      </a:lnTo>
                      <a:lnTo>
                        <a:pt x="1465" y="79"/>
                      </a:lnTo>
                      <a:lnTo>
                        <a:pt x="1462" y="79"/>
                      </a:lnTo>
                      <a:lnTo>
                        <a:pt x="1461" y="81"/>
                      </a:lnTo>
                      <a:lnTo>
                        <a:pt x="1460" y="82"/>
                      </a:lnTo>
                      <a:lnTo>
                        <a:pt x="1460" y="85"/>
                      </a:lnTo>
                      <a:lnTo>
                        <a:pt x="1458" y="85"/>
                      </a:lnTo>
                      <a:lnTo>
                        <a:pt x="1460" y="85"/>
                      </a:lnTo>
                      <a:lnTo>
                        <a:pt x="1460" y="87"/>
                      </a:lnTo>
                      <a:lnTo>
                        <a:pt x="1462" y="86"/>
                      </a:lnTo>
                      <a:lnTo>
                        <a:pt x="1465" y="85"/>
                      </a:lnTo>
                      <a:lnTo>
                        <a:pt x="1467" y="83"/>
                      </a:lnTo>
                      <a:lnTo>
                        <a:pt x="1470" y="83"/>
                      </a:lnTo>
                      <a:lnTo>
                        <a:pt x="1470" y="83"/>
                      </a:lnTo>
                      <a:lnTo>
                        <a:pt x="1471" y="83"/>
                      </a:lnTo>
                      <a:lnTo>
                        <a:pt x="1471" y="85"/>
                      </a:lnTo>
                      <a:lnTo>
                        <a:pt x="1471" y="85"/>
                      </a:lnTo>
                      <a:lnTo>
                        <a:pt x="1471" y="85"/>
                      </a:lnTo>
                      <a:lnTo>
                        <a:pt x="1474" y="85"/>
                      </a:lnTo>
                      <a:lnTo>
                        <a:pt x="1474" y="83"/>
                      </a:lnTo>
                      <a:lnTo>
                        <a:pt x="1475" y="85"/>
                      </a:lnTo>
                      <a:lnTo>
                        <a:pt x="1477" y="83"/>
                      </a:lnTo>
                      <a:lnTo>
                        <a:pt x="1477" y="85"/>
                      </a:lnTo>
                      <a:lnTo>
                        <a:pt x="1478" y="85"/>
                      </a:lnTo>
                      <a:lnTo>
                        <a:pt x="1479" y="85"/>
                      </a:lnTo>
                      <a:lnTo>
                        <a:pt x="1479" y="86"/>
                      </a:lnTo>
                      <a:lnTo>
                        <a:pt x="1479" y="87"/>
                      </a:lnTo>
                      <a:lnTo>
                        <a:pt x="1478" y="87"/>
                      </a:lnTo>
                      <a:lnTo>
                        <a:pt x="1478" y="91"/>
                      </a:lnTo>
                      <a:lnTo>
                        <a:pt x="1478" y="91"/>
                      </a:lnTo>
                      <a:lnTo>
                        <a:pt x="1478" y="95"/>
                      </a:lnTo>
                      <a:lnTo>
                        <a:pt x="1474" y="98"/>
                      </a:lnTo>
                      <a:lnTo>
                        <a:pt x="1473" y="99"/>
                      </a:lnTo>
                      <a:lnTo>
                        <a:pt x="1473" y="99"/>
                      </a:lnTo>
                      <a:lnTo>
                        <a:pt x="1473" y="99"/>
                      </a:lnTo>
                      <a:lnTo>
                        <a:pt x="1473" y="100"/>
                      </a:lnTo>
                      <a:lnTo>
                        <a:pt x="1471" y="100"/>
                      </a:lnTo>
                      <a:lnTo>
                        <a:pt x="1471" y="102"/>
                      </a:lnTo>
                      <a:lnTo>
                        <a:pt x="1474" y="103"/>
                      </a:lnTo>
                      <a:lnTo>
                        <a:pt x="1474" y="107"/>
                      </a:lnTo>
                      <a:lnTo>
                        <a:pt x="1471" y="107"/>
                      </a:lnTo>
                      <a:lnTo>
                        <a:pt x="1470" y="108"/>
                      </a:lnTo>
                      <a:lnTo>
                        <a:pt x="1470" y="108"/>
                      </a:lnTo>
                      <a:lnTo>
                        <a:pt x="1470" y="110"/>
                      </a:lnTo>
                      <a:lnTo>
                        <a:pt x="1470" y="110"/>
                      </a:lnTo>
                      <a:lnTo>
                        <a:pt x="1470" y="110"/>
                      </a:lnTo>
                      <a:lnTo>
                        <a:pt x="1475" y="110"/>
                      </a:lnTo>
                      <a:lnTo>
                        <a:pt x="1477" y="113"/>
                      </a:lnTo>
                      <a:lnTo>
                        <a:pt x="1479" y="113"/>
                      </a:lnTo>
                      <a:lnTo>
                        <a:pt x="1479" y="115"/>
                      </a:lnTo>
                      <a:lnTo>
                        <a:pt x="1480" y="115"/>
                      </a:lnTo>
                      <a:lnTo>
                        <a:pt x="1480" y="115"/>
                      </a:lnTo>
                      <a:lnTo>
                        <a:pt x="1482" y="116"/>
                      </a:lnTo>
                      <a:lnTo>
                        <a:pt x="1480" y="117"/>
                      </a:lnTo>
                      <a:lnTo>
                        <a:pt x="1482" y="117"/>
                      </a:lnTo>
                      <a:lnTo>
                        <a:pt x="1483" y="117"/>
                      </a:lnTo>
                      <a:lnTo>
                        <a:pt x="1483" y="120"/>
                      </a:lnTo>
                      <a:lnTo>
                        <a:pt x="1483" y="123"/>
                      </a:lnTo>
                      <a:lnTo>
                        <a:pt x="1484" y="124"/>
                      </a:lnTo>
                      <a:lnTo>
                        <a:pt x="1486" y="127"/>
                      </a:lnTo>
                      <a:lnTo>
                        <a:pt x="1487" y="127"/>
                      </a:lnTo>
                      <a:lnTo>
                        <a:pt x="1490" y="127"/>
                      </a:lnTo>
                      <a:lnTo>
                        <a:pt x="1491" y="129"/>
                      </a:lnTo>
                      <a:lnTo>
                        <a:pt x="1491" y="129"/>
                      </a:lnTo>
                      <a:lnTo>
                        <a:pt x="1491" y="131"/>
                      </a:lnTo>
                      <a:lnTo>
                        <a:pt x="1492" y="131"/>
                      </a:lnTo>
                      <a:lnTo>
                        <a:pt x="1492" y="133"/>
                      </a:lnTo>
                      <a:lnTo>
                        <a:pt x="1496" y="133"/>
                      </a:lnTo>
                      <a:lnTo>
                        <a:pt x="1496" y="136"/>
                      </a:lnTo>
                      <a:lnTo>
                        <a:pt x="1500" y="138"/>
                      </a:lnTo>
                      <a:lnTo>
                        <a:pt x="1500" y="140"/>
                      </a:lnTo>
                      <a:lnTo>
                        <a:pt x="1498" y="140"/>
                      </a:lnTo>
                      <a:lnTo>
                        <a:pt x="1498" y="140"/>
                      </a:lnTo>
                      <a:lnTo>
                        <a:pt x="1498" y="138"/>
                      </a:lnTo>
                      <a:lnTo>
                        <a:pt x="1496" y="137"/>
                      </a:lnTo>
                      <a:lnTo>
                        <a:pt x="1495" y="137"/>
                      </a:lnTo>
                      <a:lnTo>
                        <a:pt x="1495" y="138"/>
                      </a:lnTo>
                      <a:lnTo>
                        <a:pt x="1496" y="140"/>
                      </a:lnTo>
                      <a:lnTo>
                        <a:pt x="1496" y="140"/>
                      </a:lnTo>
                      <a:lnTo>
                        <a:pt x="1496" y="141"/>
                      </a:lnTo>
                      <a:lnTo>
                        <a:pt x="1498" y="142"/>
                      </a:lnTo>
                      <a:lnTo>
                        <a:pt x="1499" y="142"/>
                      </a:lnTo>
                      <a:lnTo>
                        <a:pt x="1500" y="144"/>
                      </a:lnTo>
                      <a:lnTo>
                        <a:pt x="1500" y="146"/>
                      </a:lnTo>
                      <a:lnTo>
                        <a:pt x="1501" y="148"/>
                      </a:lnTo>
                      <a:lnTo>
                        <a:pt x="1500" y="149"/>
                      </a:lnTo>
                      <a:lnTo>
                        <a:pt x="1500" y="150"/>
                      </a:lnTo>
                      <a:lnTo>
                        <a:pt x="1500" y="151"/>
                      </a:lnTo>
                      <a:lnTo>
                        <a:pt x="1501" y="153"/>
                      </a:lnTo>
                      <a:lnTo>
                        <a:pt x="1501" y="153"/>
                      </a:lnTo>
                      <a:lnTo>
                        <a:pt x="1503" y="151"/>
                      </a:lnTo>
                      <a:lnTo>
                        <a:pt x="1503" y="150"/>
                      </a:lnTo>
                      <a:lnTo>
                        <a:pt x="1503" y="150"/>
                      </a:lnTo>
                      <a:lnTo>
                        <a:pt x="1503" y="150"/>
                      </a:lnTo>
                      <a:lnTo>
                        <a:pt x="1503" y="150"/>
                      </a:lnTo>
                      <a:lnTo>
                        <a:pt x="1503" y="150"/>
                      </a:lnTo>
                      <a:lnTo>
                        <a:pt x="1504" y="149"/>
                      </a:lnTo>
                      <a:lnTo>
                        <a:pt x="1504" y="149"/>
                      </a:lnTo>
                      <a:lnTo>
                        <a:pt x="1505" y="149"/>
                      </a:lnTo>
                      <a:lnTo>
                        <a:pt x="1505" y="149"/>
                      </a:lnTo>
                      <a:lnTo>
                        <a:pt x="1507" y="149"/>
                      </a:lnTo>
                      <a:lnTo>
                        <a:pt x="1508" y="150"/>
                      </a:lnTo>
                      <a:lnTo>
                        <a:pt x="1511" y="150"/>
                      </a:lnTo>
                      <a:lnTo>
                        <a:pt x="1512" y="150"/>
                      </a:lnTo>
                      <a:lnTo>
                        <a:pt x="1512" y="151"/>
                      </a:lnTo>
                      <a:lnTo>
                        <a:pt x="1513" y="153"/>
                      </a:lnTo>
                      <a:lnTo>
                        <a:pt x="1513" y="155"/>
                      </a:lnTo>
                      <a:lnTo>
                        <a:pt x="1512" y="159"/>
                      </a:lnTo>
                      <a:lnTo>
                        <a:pt x="1511" y="162"/>
                      </a:lnTo>
                      <a:lnTo>
                        <a:pt x="1509" y="162"/>
                      </a:lnTo>
                      <a:lnTo>
                        <a:pt x="1509" y="165"/>
                      </a:lnTo>
                      <a:lnTo>
                        <a:pt x="1505" y="163"/>
                      </a:lnTo>
                      <a:lnTo>
                        <a:pt x="1504" y="165"/>
                      </a:lnTo>
                      <a:lnTo>
                        <a:pt x="1504" y="165"/>
                      </a:lnTo>
                      <a:lnTo>
                        <a:pt x="1504" y="166"/>
                      </a:lnTo>
                      <a:lnTo>
                        <a:pt x="1501" y="166"/>
                      </a:lnTo>
                      <a:lnTo>
                        <a:pt x="1501" y="168"/>
                      </a:lnTo>
                      <a:lnTo>
                        <a:pt x="1503" y="168"/>
                      </a:lnTo>
                      <a:lnTo>
                        <a:pt x="1501" y="170"/>
                      </a:lnTo>
                      <a:lnTo>
                        <a:pt x="1504" y="170"/>
                      </a:lnTo>
                      <a:lnTo>
                        <a:pt x="1505" y="170"/>
                      </a:lnTo>
                      <a:lnTo>
                        <a:pt x="1507" y="170"/>
                      </a:lnTo>
                      <a:lnTo>
                        <a:pt x="1508" y="170"/>
                      </a:lnTo>
                      <a:lnTo>
                        <a:pt x="1508" y="171"/>
                      </a:lnTo>
                      <a:lnTo>
                        <a:pt x="1508" y="172"/>
                      </a:lnTo>
                      <a:lnTo>
                        <a:pt x="1505" y="174"/>
                      </a:lnTo>
                      <a:lnTo>
                        <a:pt x="1504" y="175"/>
                      </a:lnTo>
                      <a:lnTo>
                        <a:pt x="1504" y="175"/>
                      </a:lnTo>
                      <a:lnTo>
                        <a:pt x="1501" y="175"/>
                      </a:lnTo>
                      <a:lnTo>
                        <a:pt x="1500" y="178"/>
                      </a:lnTo>
                      <a:lnTo>
                        <a:pt x="1499" y="178"/>
                      </a:lnTo>
                      <a:lnTo>
                        <a:pt x="1499" y="176"/>
                      </a:lnTo>
                      <a:lnTo>
                        <a:pt x="1496" y="175"/>
                      </a:lnTo>
                      <a:lnTo>
                        <a:pt x="1494" y="175"/>
                      </a:lnTo>
                      <a:lnTo>
                        <a:pt x="1492" y="175"/>
                      </a:lnTo>
                      <a:lnTo>
                        <a:pt x="1492" y="175"/>
                      </a:lnTo>
                      <a:lnTo>
                        <a:pt x="1490" y="175"/>
                      </a:lnTo>
                      <a:lnTo>
                        <a:pt x="1490" y="176"/>
                      </a:lnTo>
                      <a:lnTo>
                        <a:pt x="1488" y="176"/>
                      </a:lnTo>
                      <a:lnTo>
                        <a:pt x="1488" y="176"/>
                      </a:lnTo>
                      <a:lnTo>
                        <a:pt x="1487" y="176"/>
                      </a:lnTo>
                      <a:lnTo>
                        <a:pt x="1486" y="176"/>
                      </a:lnTo>
                      <a:lnTo>
                        <a:pt x="1484" y="175"/>
                      </a:lnTo>
                      <a:lnTo>
                        <a:pt x="1482" y="175"/>
                      </a:lnTo>
                      <a:lnTo>
                        <a:pt x="1482" y="176"/>
                      </a:lnTo>
                      <a:lnTo>
                        <a:pt x="1478" y="178"/>
                      </a:lnTo>
                      <a:lnTo>
                        <a:pt x="1478" y="179"/>
                      </a:lnTo>
                      <a:lnTo>
                        <a:pt x="1474" y="179"/>
                      </a:lnTo>
                      <a:lnTo>
                        <a:pt x="1474" y="178"/>
                      </a:lnTo>
                      <a:lnTo>
                        <a:pt x="1473" y="178"/>
                      </a:lnTo>
                      <a:lnTo>
                        <a:pt x="1473" y="178"/>
                      </a:lnTo>
                      <a:lnTo>
                        <a:pt x="1467" y="178"/>
                      </a:lnTo>
                      <a:lnTo>
                        <a:pt x="1466" y="180"/>
                      </a:lnTo>
                      <a:lnTo>
                        <a:pt x="1465" y="182"/>
                      </a:lnTo>
                      <a:lnTo>
                        <a:pt x="1463" y="183"/>
                      </a:lnTo>
                      <a:lnTo>
                        <a:pt x="1462" y="183"/>
                      </a:lnTo>
                      <a:lnTo>
                        <a:pt x="1462" y="180"/>
                      </a:lnTo>
                      <a:lnTo>
                        <a:pt x="1454" y="182"/>
                      </a:lnTo>
                      <a:lnTo>
                        <a:pt x="1453" y="183"/>
                      </a:lnTo>
                      <a:lnTo>
                        <a:pt x="1453" y="183"/>
                      </a:lnTo>
                      <a:lnTo>
                        <a:pt x="1452" y="183"/>
                      </a:lnTo>
                      <a:lnTo>
                        <a:pt x="1450" y="184"/>
                      </a:lnTo>
                      <a:lnTo>
                        <a:pt x="1450" y="185"/>
                      </a:lnTo>
                      <a:lnTo>
                        <a:pt x="1449" y="187"/>
                      </a:lnTo>
                      <a:lnTo>
                        <a:pt x="1448" y="188"/>
                      </a:lnTo>
                      <a:lnTo>
                        <a:pt x="1448" y="187"/>
                      </a:lnTo>
                      <a:lnTo>
                        <a:pt x="1445" y="185"/>
                      </a:lnTo>
                      <a:lnTo>
                        <a:pt x="1443" y="185"/>
                      </a:lnTo>
                      <a:lnTo>
                        <a:pt x="1443" y="184"/>
                      </a:lnTo>
                      <a:lnTo>
                        <a:pt x="1445" y="183"/>
                      </a:lnTo>
                      <a:lnTo>
                        <a:pt x="1446" y="183"/>
                      </a:lnTo>
                      <a:lnTo>
                        <a:pt x="1448" y="182"/>
                      </a:lnTo>
                      <a:lnTo>
                        <a:pt x="1449" y="182"/>
                      </a:lnTo>
                      <a:lnTo>
                        <a:pt x="1449" y="179"/>
                      </a:lnTo>
                      <a:lnTo>
                        <a:pt x="1450" y="179"/>
                      </a:lnTo>
                      <a:lnTo>
                        <a:pt x="1453" y="176"/>
                      </a:lnTo>
                      <a:lnTo>
                        <a:pt x="1454" y="172"/>
                      </a:lnTo>
                      <a:lnTo>
                        <a:pt x="1456" y="171"/>
                      </a:lnTo>
                      <a:lnTo>
                        <a:pt x="1456" y="171"/>
                      </a:lnTo>
                      <a:lnTo>
                        <a:pt x="1456" y="171"/>
                      </a:lnTo>
                      <a:lnTo>
                        <a:pt x="1457" y="170"/>
                      </a:lnTo>
                      <a:lnTo>
                        <a:pt x="1457" y="170"/>
                      </a:lnTo>
                      <a:lnTo>
                        <a:pt x="1461" y="170"/>
                      </a:lnTo>
                      <a:lnTo>
                        <a:pt x="1461" y="170"/>
                      </a:lnTo>
                      <a:lnTo>
                        <a:pt x="1463" y="170"/>
                      </a:lnTo>
                      <a:lnTo>
                        <a:pt x="1463" y="170"/>
                      </a:lnTo>
                      <a:lnTo>
                        <a:pt x="1471" y="170"/>
                      </a:lnTo>
                      <a:lnTo>
                        <a:pt x="1471" y="170"/>
                      </a:lnTo>
                      <a:lnTo>
                        <a:pt x="1471" y="170"/>
                      </a:lnTo>
                      <a:lnTo>
                        <a:pt x="1473" y="167"/>
                      </a:lnTo>
                      <a:lnTo>
                        <a:pt x="1473" y="166"/>
                      </a:lnTo>
                      <a:lnTo>
                        <a:pt x="1473" y="166"/>
                      </a:lnTo>
                      <a:lnTo>
                        <a:pt x="1474" y="163"/>
                      </a:lnTo>
                      <a:lnTo>
                        <a:pt x="1469" y="165"/>
                      </a:lnTo>
                      <a:lnTo>
                        <a:pt x="1469" y="167"/>
                      </a:lnTo>
                      <a:lnTo>
                        <a:pt x="1467" y="167"/>
                      </a:lnTo>
                      <a:lnTo>
                        <a:pt x="1467" y="167"/>
                      </a:lnTo>
                      <a:lnTo>
                        <a:pt x="1466" y="167"/>
                      </a:lnTo>
                      <a:lnTo>
                        <a:pt x="1465" y="166"/>
                      </a:lnTo>
                      <a:lnTo>
                        <a:pt x="1463" y="165"/>
                      </a:lnTo>
                      <a:lnTo>
                        <a:pt x="1462" y="166"/>
                      </a:lnTo>
                      <a:lnTo>
                        <a:pt x="1460" y="167"/>
                      </a:lnTo>
                      <a:lnTo>
                        <a:pt x="1457" y="167"/>
                      </a:lnTo>
                      <a:lnTo>
                        <a:pt x="1457" y="165"/>
                      </a:lnTo>
                      <a:lnTo>
                        <a:pt x="1454" y="165"/>
                      </a:lnTo>
                      <a:lnTo>
                        <a:pt x="1454" y="166"/>
                      </a:lnTo>
                      <a:lnTo>
                        <a:pt x="1453" y="167"/>
                      </a:lnTo>
                      <a:lnTo>
                        <a:pt x="1450" y="167"/>
                      </a:lnTo>
                      <a:lnTo>
                        <a:pt x="1450" y="166"/>
                      </a:lnTo>
                      <a:lnTo>
                        <a:pt x="1452" y="166"/>
                      </a:lnTo>
                      <a:lnTo>
                        <a:pt x="1452" y="165"/>
                      </a:lnTo>
                      <a:lnTo>
                        <a:pt x="1449" y="165"/>
                      </a:lnTo>
                      <a:lnTo>
                        <a:pt x="1449" y="163"/>
                      </a:lnTo>
                      <a:lnTo>
                        <a:pt x="1449" y="162"/>
                      </a:lnTo>
                      <a:lnTo>
                        <a:pt x="1449" y="161"/>
                      </a:lnTo>
                      <a:lnTo>
                        <a:pt x="1452" y="161"/>
                      </a:lnTo>
                      <a:lnTo>
                        <a:pt x="1453" y="159"/>
                      </a:lnTo>
                      <a:lnTo>
                        <a:pt x="1454" y="159"/>
                      </a:lnTo>
                      <a:lnTo>
                        <a:pt x="1456" y="158"/>
                      </a:lnTo>
                      <a:lnTo>
                        <a:pt x="1456" y="158"/>
                      </a:lnTo>
                      <a:lnTo>
                        <a:pt x="1456" y="158"/>
                      </a:lnTo>
                      <a:lnTo>
                        <a:pt x="1456" y="158"/>
                      </a:lnTo>
                      <a:lnTo>
                        <a:pt x="1456" y="158"/>
                      </a:lnTo>
                      <a:lnTo>
                        <a:pt x="1457" y="157"/>
                      </a:lnTo>
                      <a:lnTo>
                        <a:pt x="1457" y="157"/>
                      </a:lnTo>
                      <a:lnTo>
                        <a:pt x="1458" y="155"/>
                      </a:lnTo>
                      <a:lnTo>
                        <a:pt x="1458" y="150"/>
                      </a:lnTo>
                      <a:lnTo>
                        <a:pt x="1457" y="150"/>
                      </a:lnTo>
                      <a:lnTo>
                        <a:pt x="1456" y="150"/>
                      </a:lnTo>
                      <a:lnTo>
                        <a:pt x="1454" y="151"/>
                      </a:lnTo>
                      <a:lnTo>
                        <a:pt x="1453" y="151"/>
                      </a:lnTo>
                      <a:lnTo>
                        <a:pt x="1453" y="150"/>
                      </a:lnTo>
                      <a:lnTo>
                        <a:pt x="1453" y="150"/>
                      </a:lnTo>
                      <a:lnTo>
                        <a:pt x="1453" y="150"/>
                      </a:lnTo>
                      <a:lnTo>
                        <a:pt x="1453" y="149"/>
                      </a:lnTo>
                      <a:lnTo>
                        <a:pt x="1456" y="149"/>
                      </a:lnTo>
                      <a:lnTo>
                        <a:pt x="1457" y="148"/>
                      </a:lnTo>
                      <a:lnTo>
                        <a:pt x="1458" y="146"/>
                      </a:lnTo>
                      <a:lnTo>
                        <a:pt x="1460" y="145"/>
                      </a:lnTo>
                      <a:lnTo>
                        <a:pt x="1460" y="144"/>
                      </a:lnTo>
                      <a:lnTo>
                        <a:pt x="1457" y="144"/>
                      </a:lnTo>
                      <a:lnTo>
                        <a:pt x="1456" y="144"/>
                      </a:lnTo>
                      <a:lnTo>
                        <a:pt x="1456" y="141"/>
                      </a:lnTo>
                      <a:lnTo>
                        <a:pt x="1456" y="141"/>
                      </a:lnTo>
                      <a:lnTo>
                        <a:pt x="1457" y="140"/>
                      </a:lnTo>
                      <a:lnTo>
                        <a:pt x="1457" y="140"/>
                      </a:lnTo>
                      <a:lnTo>
                        <a:pt x="1458" y="140"/>
                      </a:lnTo>
                      <a:lnTo>
                        <a:pt x="1460" y="140"/>
                      </a:lnTo>
                      <a:lnTo>
                        <a:pt x="1460" y="140"/>
                      </a:lnTo>
                      <a:lnTo>
                        <a:pt x="1461" y="140"/>
                      </a:lnTo>
                      <a:lnTo>
                        <a:pt x="1461" y="142"/>
                      </a:lnTo>
                      <a:lnTo>
                        <a:pt x="1461" y="142"/>
                      </a:lnTo>
                      <a:lnTo>
                        <a:pt x="1462" y="144"/>
                      </a:lnTo>
                      <a:lnTo>
                        <a:pt x="1466" y="142"/>
                      </a:lnTo>
                      <a:lnTo>
                        <a:pt x="1469" y="144"/>
                      </a:lnTo>
                      <a:lnTo>
                        <a:pt x="1469" y="142"/>
                      </a:lnTo>
                      <a:lnTo>
                        <a:pt x="1470" y="142"/>
                      </a:lnTo>
                      <a:lnTo>
                        <a:pt x="1470" y="141"/>
                      </a:lnTo>
                      <a:lnTo>
                        <a:pt x="1470" y="141"/>
                      </a:lnTo>
                      <a:lnTo>
                        <a:pt x="1470" y="137"/>
                      </a:lnTo>
                      <a:lnTo>
                        <a:pt x="1471" y="136"/>
                      </a:lnTo>
                      <a:lnTo>
                        <a:pt x="1471" y="136"/>
                      </a:lnTo>
                      <a:lnTo>
                        <a:pt x="1471" y="136"/>
                      </a:lnTo>
                      <a:lnTo>
                        <a:pt x="1471" y="134"/>
                      </a:lnTo>
                      <a:lnTo>
                        <a:pt x="1471" y="134"/>
                      </a:lnTo>
                      <a:lnTo>
                        <a:pt x="1471" y="134"/>
                      </a:lnTo>
                      <a:lnTo>
                        <a:pt x="1471" y="133"/>
                      </a:lnTo>
                      <a:lnTo>
                        <a:pt x="1471" y="131"/>
                      </a:lnTo>
                      <a:lnTo>
                        <a:pt x="1471" y="131"/>
                      </a:lnTo>
                      <a:lnTo>
                        <a:pt x="1471" y="131"/>
                      </a:lnTo>
                      <a:lnTo>
                        <a:pt x="1469" y="131"/>
                      </a:lnTo>
                      <a:lnTo>
                        <a:pt x="1469" y="131"/>
                      </a:lnTo>
                      <a:lnTo>
                        <a:pt x="1466" y="131"/>
                      </a:lnTo>
                      <a:lnTo>
                        <a:pt x="1466" y="131"/>
                      </a:lnTo>
                      <a:lnTo>
                        <a:pt x="1465" y="129"/>
                      </a:lnTo>
                      <a:lnTo>
                        <a:pt x="1465" y="127"/>
                      </a:lnTo>
                      <a:lnTo>
                        <a:pt x="1466" y="127"/>
                      </a:lnTo>
                      <a:lnTo>
                        <a:pt x="1466" y="125"/>
                      </a:lnTo>
                      <a:lnTo>
                        <a:pt x="1467" y="124"/>
                      </a:lnTo>
                      <a:lnTo>
                        <a:pt x="1469" y="124"/>
                      </a:lnTo>
                      <a:lnTo>
                        <a:pt x="1469" y="124"/>
                      </a:lnTo>
                      <a:lnTo>
                        <a:pt x="1466" y="124"/>
                      </a:lnTo>
                      <a:lnTo>
                        <a:pt x="1463" y="123"/>
                      </a:lnTo>
                      <a:lnTo>
                        <a:pt x="1463" y="123"/>
                      </a:lnTo>
                      <a:lnTo>
                        <a:pt x="1462" y="124"/>
                      </a:lnTo>
                      <a:lnTo>
                        <a:pt x="1461" y="125"/>
                      </a:lnTo>
                      <a:lnTo>
                        <a:pt x="1458" y="124"/>
                      </a:lnTo>
                      <a:lnTo>
                        <a:pt x="1456" y="123"/>
                      </a:lnTo>
                      <a:lnTo>
                        <a:pt x="1456" y="125"/>
                      </a:lnTo>
                      <a:lnTo>
                        <a:pt x="1456" y="127"/>
                      </a:lnTo>
                      <a:lnTo>
                        <a:pt x="1453" y="124"/>
                      </a:lnTo>
                      <a:lnTo>
                        <a:pt x="1453" y="124"/>
                      </a:lnTo>
                      <a:lnTo>
                        <a:pt x="1450" y="124"/>
                      </a:lnTo>
                      <a:lnTo>
                        <a:pt x="1450" y="124"/>
                      </a:lnTo>
                      <a:lnTo>
                        <a:pt x="1450" y="124"/>
                      </a:lnTo>
                      <a:lnTo>
                        <a:pt x="1450" y="123"/>
                      </a:lnTo>
                      <a:lnTo>
                        <a:pt x="1452" y="123"/>
                      </a:lnTo>
                      <a:lnTo>
                        <a:pt x="1452" y="117"/>
                      </a:lnTo>
                      <a:lnTo>
                        <a:pt x="1453" y="117"/>
                      </a:lnTo>
                      <a:lnTo>
                        <a:pt x="1453" y="116"/>
                      </a:lnTo>
                      <a:lnTo>
                        <a:pt x="1453" y="116"/>
                      </a:lnTo>
                      <a:lnTo>
                        <a:pt x="1453" y="116"/>
                      </a:lnTo>
                      <a:lnTo>
                        <a:pt x="1453" y="116"/>
                      </a:lnTo>
                      <a:lnTo>
                        <a:pt x="1453" y="116"/>
                      </a:lnTo>
                      <a:lnTo>
                        <a:pt x="1453" y="116"/>
                      </a:lnTo>
                      <a:lnTo>
                        <a:pt x="1453" y="115"/>
                      </a:lnTo>
                      <a:lnTo>
                        <a:pt x="1452" y="113"/>
                      </a:lnTo>
                      <a:lnTo>
                        <a:pt x="1452" y="112"/>
                      </a:lnTo>
                      <a:lnTo>
                        <a:pt x="1452" y="111"/>
                      </a:lnTo>
                      <a:lnTo>
                        <a:pt x="1453" y="110"/>
                      </a:lnTo>
                      <a:lnTo>
                        <a:pt x="1453" y="108"/>
                      </a:lnTo>
                      <a:lnTo>
                        <a:pt x="1452" y="108"/>
                      </a:lnTo>
                      <a:lnTo>
                        <a:pt x="1452" y="110"/>
                      </a:lnTo>
                      <a:lnTo>
                        <a:pt x="1450" y="110"/>
                      </a:lnTo>
                      <a:lnTo>
                        <a:pt x="1450" y="108"/>
                      </a:lnTo>
                      <a:lnTo>
                        <a:pt x="1449" y="108"/>
                      </a:lnTo>
                      <a:lnTo>
                        <a:pt x="1449" y="108"/>
                      </a:lnTo>
                      <a:lnTo>
                        <a:pt x="1448" y="110"/>
                      </a:lnTo>
                      <a:lnTo>
                        <a:pt x="1448" y="112"/>
                      </a:lnTo>
                      <a:lnTo>
                        <a:pt x="1446" y="112"/>
                      </a:lnTo>
                      <a:lnTo>
                        <a:pt x="1446" y="108"/>
                      </a:lnTo>
                      <a:lnTo>
                        <a:pt x="1448" y="108"/>
                      </a:lnTo>
                      <a:lnTo>
                        <a:pt x="1448" y="107"/>
                      </a:lnTo>
                      <a:lnTo>
                        <a:pt x="1446" y="106"/>
                      </a:lnTo>
                      <a:lnTo>
                        <a:pt x="1446" y="106"/>
                      </a:lnTo>
                      <a:lnTo>
                        <a:pt x="1449" y="104"/>
                      </a:lnTo>
                      <a:lnTo>
                        <a:pt x="1450" y="104"/>
                      </a:lnTo>
                      <a:lnTo>
                        <a:pt x="1450" y="102"/>
                      </a:lnTo>
                      <a:lnTo>
                        <a:pt x="1449" y="102"/>
                      </a:lnTo>
                      <a:lnTo>
                        <a:pt x="1448" y="102"/>
                      </a:lnTo>
                      <a:lnTo>
                        <a:pt x="1448" y="102"/>
                      </a:lnTo>
                      <a:lnTo>
                        <a:pt x="1446" y="102"/>
                      </a:lnTo>
                      <a:lnTo>
                        <a:pt x="1445" y="103"/>
                      </a:lnTo>
                      <a:lnTo>
                        <a:pt x="1445" y="96"/>
                      </a:lnTo>
                      <a:lnTo>
                        <a:pt x="1448" y="96"/>
                      </a:lnTo>
                      <a:lnTo>
                        <a:pt x="1448" y="95"/>
                      </a:lnTo>
                      <a:lnTo>
                        <a:pt x="1446" y="94"/>
                      </a:lnTo>
                      <a:lnTo>
                        <a:pt x="1445" y="94"/>
                      </a:lnTo>
                      <a:lnTo>
                        <a:pt x="1445" y="93"/>
                      </a:lnTo>
                      <a:lnTo>
                        <a:pt x="1446" y="93"/>
                      </a:lnTo>
                      <a:lnTo>
                        <a:pt x="1446" y="91"/>
                      </a:lnTo>
                      <a:lnTo>
                        <a:pt x="1448" y="90"/>
                      </a:lnTo>
                      <a:lnTo>
                        <a:pt x="1446" y="90"/>
                      </a:lnTo>
                      <a:lnTo>
                        <a:pt x="1446" y="89"/>
                      </a:lnTo>
                      <a:lnTo>
                        <a:pt x="1445" y="89"/>
                      </a:lnTo>
                      <a:lnTo>
                        <a:pt x="1444" y="89"/>
                      </a:lnTo>
                      <a:lnTo>
                        <a:pt x="1444" y="87"/>
                      </a:lnTo>
                      <a:lnTo>
                        <a:pt x="1448" y="86"/>
                      </a:lnTo>
                      <a:lnTo>
                        <a:pt x="1446" y="85"/>
                      </a:lnTo>
                      <a:lnTo>
                        <a:pt x="1445" y="85"/>
                      </a:lnTo>
                      <a:lnTo>
                        <a:pt x="1446" y="82"/>
                      </a:lnTo>
                      <a:lnTo>
                        <a:pt x="1450" y="83"/>
                      </a:lnTo>
                      <a:lnTo>
                        <a:pt x="1452" y="81"/>
                      </a:lnTo>
                      <a:lnTo>
                        <a:pt x="1450" y="81"/>
                      </a:lnTo>
                      <a:lnTo>
                        <a:pt x="1450" y="79"/>
                      </a:lnTo>
                      <a:lnTo>
                        <a:pt x="1450" y="78"/>
                      </a:lnTo>
                      <a:lnTo>
                        <a:pt x="1450" y="78"/>
                      </a:lnTo>
                      <a:lnTo>
                        <a:pt x="1450" y="78"/>
                      </a:lnTo>
                      <a:lnTo>
                        <a:pt x="1450" y="77"/>
                      </a:lnTo>
                      <a:lnTo>
                        <a:pt x="1452" y="77"/>
                      </a:lnTo>
                      <a:lnTo>
                        <a:pt x="1453" y="76"/>
                      </a:lnTo>
                      <a:lnTo>
                        <a:pt x="1453" y="73"/>
                      </a:lnTo>
                      <a:lnTo>
                        <a:pt x="1453" y="70"/>
                      </a:lnTo>
                      <a:lnTo>
                        <a:pt x="1456" y="70"/>
                      </a:lnTo>
                      <a:lnTo>
                        <a:pt x="1457" y="70"/>
                      </a:lnTo>
                      <a:lnTo>
                        <a:pt x="1457" y="72"/>
                      </a:lnTo>
                      <a:lnTo>
                        <a:pt x="1456" y="73"/>
                      </a:lnTo>
                      <a:lnTo>
                        <a:pt x="1457" y="73"/>
                      </a:lnTo>
                      <a:lnTo>
                        <a:pt x="1457" y="73"/>
                      </a:lnTo>
                      <a:lnTo>
                        <a:pt x="1457" y="73"/>
                      </a:lnTo>
                      <a:lnTo>
                        <a:pt x="1457" y="70"/>
                      </a:lnTo>
                      <a:lnTo>
                        <a:pt x="1460" y="72"/>
                      </a:lnTo>
                      <a:lnTo>
                        <a:pt x="1462" y="69"/>
                      </a:lnTo>
                      <a:lnTo>
                        <a:pt x="1462" y="69"/>
                      </a:lnTo>
                      <a:close/>
                      <a:moveTo>
                        <a:pt x="576" y="68"/>
                      </a:moveTo>
                      <a:lnTo>
                        <a:pt x="577" y="69"/>
                      </a:lnTo>
                      <a:lnTo>
                        <a:pt x="577" y="72"/>
                      </a:lnTo>
                      <a:lnTo>
                        <a:pt x="576" y="74"/>
                      </a:lnTo>
                      <a:lnTo>
                        <a:pt x="575" y="76"/>
                      </a:lnTo>
                      <a:lnTo>
                        <a:pt x="573" y="74"/>
                      </a:lnTo>
                      <a:lnTo>
                        <a:pt x="573" y="72"/>
                      </a:lnTo>
                      <a:lnTo>
                        <a:pt x="572" y="72"/>
                      </a:lnTo>
                      <a:lnTo>
                        <a:pt x="572" y="72"/>
                      </a:lnTo>
                      <a:lnTo>
                        <a:pt x="572" y="70"/>
                      </a:lnTo>
                      <a:lnTo>
                        <a:pt x="575" y="69"/>
                      </a:lnTo>
                      <a:lnTo>
                        <a:pt x="576" y="68"/>
                      </a:lnTo>
                      <a:close/>
                      <a:moveTo>
                        <a:pt x="130" y="68"/>
                      </a:moveTo>
                      <a:lnTo>
                        <a:pt x="133" y="68"/>
                      </a:lnTo>
                      <a:lnTo>
                        <a:pt x="133" y="69"/>
                      </a:lnTo>
                      <a:lnTo>
                        <a:pt x="135" y="69"/>
                      </a:lnTo>
                      <a:lnTo>
                        <a:pt x="135" y="72"/>
                      </a:lnTo>
                      <a:lnTo>
                        <a:pt x="136" y="72"/>
                      </a:lnTo>
                      <a:lnTo>
                        <a:pt x="136" y="72"/>
                      </a:lnTo>
                      <a:lnTo>
                        <a:pt x="135" y="72"/>
                      </a:lnTo>
                      <a:lnTo>
                        <a:pt x="135" y="73"/>
                      </a:lnTo>
                      <a:lnTo>
                        <a:pt x="133" y="72"/>
                      </a:lnTo>
                      <a:lnTo>
                        <a:pt x="133" y="72"/>
                      </a:lnTo>
                      <a:lnTo>
                        <a:pt x="131" y="72"/>
                      </a:lnTo>
                      <a:lnTo>
                        <a:pt x="131" y="73"/>
                      </a:lnTo>
                      <a:lnTo>
                        <a:pt x="130" y="73"/>
                      </a:lnTo>
                      <a:lnTo>
                        <a:pt x="130" y="73"/>
                      </a:lnTo>
                      <a:lnTo>
                        <a:pt x="127" y="73"/>
                      </a:lnTo>
                      <a:lnTo>
                        <a:pt x="128" y="70"/>
                      </a:lnTo>
                      <a:lnTo>
                        <a:pt x="130" y="69"/>
                      </a:lnTo>
                      <a:lnTo>
                        <a:pt x="130" y="68"/>
                      </a:lnTo>
                      <a:close/>
                      <a:moveTo>
                        <a:pt x="2961" y="64"/>
                      </a:moveTo>
                      <a:lnTo>
                        <a:pt x="2962" y="66"/>
                      </a:lnTo>
                      <a:lnTo>
                        <a:pt x="2962" y="68"/>
                      </a:lnTo>
                      <a:lnTo>
                        <a:pt x="2961" y="69"/>
                      </a:lnTo>
                      <a:lnTo>
                        <a:pt x="2957" y="73"/>
                      </a:lnTo>
                      <a:lnTo>
                        <a:pt x="2957" y="74"/>
                      </a:lnTo>
                      <a:lnTo>
                        <a:pt x="2956" y="74"/>
                      </a:lnTo>
                      <a:lnTo>
                        <a:pt x="2956" y="76"/>
                      </a:lnTo>
                      <a:lnTo>
                        <a:pt x="2956" y="77"/>
                      </a:lnTo>
                      <a:lnTo>
                        <a:pt x="2955" y="77"/>
                      </a:lnTo>
                      <a:lnTo>
                        <a:pt x="2955" y="77"/>
                      </a:lnTo>
                      <a:lnTo>
                        <a:pt x="2955" y="77"/>
                      </a:lnTo>
                      <a:lnTo>
                        <a:pt x="2953" y="77"/>
                      </a:lnTo>
                      <a:lnTo>
                        <a:pt x="2953" y="74"/>
                      </a:lnTo>
                      <a:lnTo>
                        <a:pt x="2955" y="73"/>
                      </a:lnTo>
                      <a:lnTo>
                        <a:pt x="2955" y="70"/>
                      </a:lnTo>
                      <a:lnTo>
                        <a:pt x="2955" y="69"/>
                      </a:lnTo>
                      <a:lnTo>
                        <a:pt x="2956" y="68"/>
                      </a:lnTo>
                      <a:lnTo>
                        <a:pt x="2957" y="66"/>
                      </a:lnTo>
                      <a:lnTo>
                        <a:pt x="2958" y="66"/>
                      </a:lnTo>
                      <a:lnTo>
                        <a:pt x="2958" y="66"/>
                      </a:lnTo>
                      <a:lnTo>
                        <a:pt x="2960" y="65"/>
                      </a:lnTo>
                      <a:lnTo>
                        <a:pt x="2961" y="64"/>
                      </a:lnTo>
                      <a:close/>
                      <a:moveTo>
                        <a:pt x="1699" y="62"/>
                      </a:moveTo>
                      <a:lnTo>
                        <a:pt x="1700" y="62"/>
                      </a:lnTo>
                      <a:lnTo>
                        <a:pt x="1700" y="64"/>
                      </a:lnTo>
                      <a:lnTo>
                        <a:pt x="1700" y="64"/>
                      </a:lnTo>
                      <a:lnTo>
                        <a:pt x="1702" y="64"/>
                      </a:lnTo>
                      <a:lnTo>
                        <a:pt x="1702" y="65"/>
                      </a:lnTo>
                      <a:lnTo>
                        <a:pt x="1702" y="66"/>
                      </a:lnTo>
                      <a:lnTo>
                        <a:pt x="1700" y="66"/>
                      </a:lnTo>
                      <a:lnTo>
                        <a:pt x="1700" y="68"/>
                      </a:lnTo>
                      <a:lnTo>
                        <a:pt x="1699" y="69"/>
                      </a:lnTo>
                      <a:lnTo>
                        <a:pt x="1698" y="69"/>
                      </a:lnTo>
                      <a:lnTo>
                        <a:pt x="1698" y="68"/>
                      </a:lnTo>
                      <a:lnTo>
                        <a:pt x="1696" y="66"/>
                      </a:lnTo>
                      <a:lnTo>
                        <a:pt x="1695" y="66"/>
                      </a:lnTo>
                      <a:lnTo>
                        <a:pt x="1696" y="65"/>
                      </a:lnTo>
                      <a:lnTo>
                        <a:pt x="1696" y="65"/>
                      </a:lnTo>
                      <a:lnTo>
                        <a:pt x="1696" y="65"/>
                      </a:lnTo>
                      <a:lnTo>
                        <a:pt x="1698" y="65"/>
                      </a:lnTo>
                      <a:lnTo>
                        <a:pt x="1698" y="65"/>
                      </a:lnTo>
                      <a:lnTo>
                        <a:pt x="1698" y="65"/>
                      </a:lnTo>
                      <a:lnTo>
                        <a:pt x="1699" y="62"/>
                      </a:lnTo>
                      <a:close/>
                      <a:moveTo>
                        <a:pt x="276" y="62"/>
                      </a:moveTo>
                      <a:lnTo>
                        <a:pt x="277" y="62"/>
                      </a:lnTo>
                      <a:lnTo>
                        <a:pt x="279" y="64"/>
                      </a:lnTo>
                      <a:lnTo>
                        <a:pt x="281" y="64"/>
                      </a:lnTo>
                      <a:lnTo>
                        <a:pt x="281" y="66"/>
                      </a:lnTo>
                      <a:lnTo>
                        <a:pt x="283" y="68"/>
                      </a:lnTo>
                      <a:lnTo>
                        <a:pt x="283" y="70"/>
                      </a:lnTo>
                      <a:lnTo>
                        <a:pt x="283" y="70"/>
                      </a:lnTo>
                      <a:lnTo>
                        <a:pt x="283" y="68"/>
                      </a:lnTo>
                      <a:lnTo>
                        <a:pt x="281" y="68"/>
                      </a:lnTo>
                      <a:lnTo>
                        <a:pt x="281" y="68"/>
                      </a:lnTo>
                      <a:lnTo>
                        <a:pt x="279" y="66"/>
                      </a:lnTo>
                      <a:lnTo>
                        <a:pt x="276" y="66"/>
                      </a:lnTo>
                      <a:lnTo>
                        <a:pt x="276" y="66"/>
                      </a:lnTo>
                      <a:lnTo>
                        <a:pt x="275" y="62"/>
                      </a:lnTo>
                      <a:lnTo>
                        <a:pt x="276" y="62"/>
                      </a:lnTo>
                      <a:lnTo>
                        <a:pt x="276" y="62"/>
                      </a:lnTo>
                      <a:close/>
                      <a:moveTo>
                        <a:pt x="1545" y="57"/>
                      </a:moveTo>
                      <a:lnTo>
                        <a:pt x="1545" y="59"/>
                      </a:lnTo>
                      <a:lnTo>
                        <a:pt x="1545" y="59"/>
                      </a:lnTo>
                      <a:lnTo>
                        <a:pt x="1545" y="59"/>
                      </a:lnTo>
                      <a:lnTo>
                        <a:pt x="1545" y="59"/>
                      </a:lnTo>
                      <a:lnTo>
                        <a:pt x="1545" y="57"/>
                      </a:lnTo>
                      <a:close/>
                      <a:moveTo>
                        <a:pt x="288" y="57"/>
                      </a:moveTo>
                      <a:lnTo>
                        <a:pt x="288" y="57"/>
                      </a:lnTo>
                      <a:lnTo>
                        <a:pt x="288" y="60"/>
                      </a:lnTo>
                      <a:lnTo>
                        <a:pt x="287" y="60"/>
                      </a:lnTo>
                      <a:lnTo>
                        <a:pt x="287" y="59"/>
                      </a:lnTo>
                      <a:lnTo>
                        <a:pt x="288" y="59"/>
                      </a:lnTo>
                      <a:lnTo>
                        <a:pt x="288" y="57"/>
                      </a:lnTo>
                      <a:close/>
                      <a:moveTo>
                        <a:pt x="82" y="57"/>
                      </a:moveTo>
                      <a:lnTo>
                        <a:pt x="84" y="59"/>
                      </a:lnTo>
                      <a:lnTo>
                        <a:pt x="84" y="59"/>
                      </a:lnTo>
                      <a:lnTo>
                        <a:pt x="84" y="59"/>
                      </a:lnTo>
                      <a:lnTo>
                        <a:pt x="84" y="60"/>
                      </a:lnTo>
                      <a:lnTo>
                        <a:pt x="82" y="60"/>
                      </a:lnTo>
                      <a:lnTo>
                        <a:pt x="82" y="57"/>
                      </a:lnTo>
                      <a:close/>
                      <a:moveTo>
                        <a:pt x="880" y="57"/>
                      </a:moveTo>
                      <a:lnTo>
                        <a:pt x="880" y="57"/>
                      </a:lnTo>
                      <a:lnTo>
                        <a:pt x="880" y="57"/>
                      </a:lnTo>
                      <a:lnTo>
                        <a:pt x="880" y="59"/>
                      </a:lnTo>
                      <a:lnTo>
                        <a:pt x="880" y="59"/>
                      </a:lnTo>
                      <a:lnTo>
                        <a:pt x="880" y="57"/>
                      </a:lnTo>
                      <a:close/>
                      <a:moveTo>
                        <a:pt x="1545" y="55"/>
                      </a:moveTo>
                      <a:lnTo>
                        <a:pt x="1546" y="55"/>
                      </a:lnTo>
                      <a:lnTo>
                        <a:pt x="1546" y="56"/>
                      </a:lnTo>
                      <a:lnTo>
                        <a:pt x="1545" y="56"/>
                      </a:lnTo>
                      <a:lnTo>
                        <a:pt x="1545" y="55"/>
                      </a:lnTo>
                      <a:close/>
                      <a:moveTo>
                        <a:pt x="1547" y="53"/>
                      </a:moveTo>
                      <a:lnTo>
                        <a:pt x="1550" y="53"/>
                      </a:lnTo>
                      <a:lnTo>
                        <a:pt x="1550" y="55"/>
                      </a:lnTo>
                      <a:lnTo>
                        <a:pt x="1549" y="55"/>
                      </a:lnTo>
                      <a:lnTo>
                        <a:pt x="1549" y="55"/>
                      </a:lnTo>
                      <a:lnTo>
                        <a:pt x="1549" y="55"/>
                      </a:lnTo>
                      <a:lnTo>
                        <a:pt x="1549" y="55"/>
                      </a:lnTo>
                      <a:lnTo>
                        <a:pt x="1547" y="53"/>
                      </a:lnTo>
                      <a:lnTo>
                        <a:pt x="1547" y="53"/>
                      </a:lnTo>
                      <a:lnTo>
                        <a:pt x="1547" y="53"/>
                      </a:lnTo>
                      <a:close/>
                      <a:moveTo>
                        <a:pt x="1543" y="52"/>
                      </a:moveTo>
                      <a:lnTo>
                        <a:pt x="1545" y="52"/>
                      </a:lnTo>
                      <a:lnTo>
                        <a:pt x="1545" y="53"/>
                      </a:lnTo>
                      <a:lnTo>
                        <a:pt x="1545" y="53"/>
                      </a:lnTo>
                      <a:lnTo>
                        <a:pt x="1543" y="53"/>
                      </a:lnTo>
                      <a:lnTo>
                        <a:pt x="1543" y="52"/>
                      </a:lnTo>
                      <a:close/>
                      <a:moveTo>
                        <a:pt x="1106" y="51"/>
                      </a:moveTo>
                      <a:lnTo>
                        <a:pt x="1107" y="52"/>
                      </a:lnTo>
                      <a:lnTo>
                        <a:pt x="1109" y="53"/>
                      </a:lnTo>
                      <a:lnTo>
                        <a:pt x="1110" y="53"/>
                      </a:lnTo>
                      <a:lnTo>
                        <a:pt x="1110" y="53"/>
                      </a:lnTo>
                      <a:lnTo>
                        <a:pt x="1109" y="53"/>
                      </a:lnTo>
                      <a:lnTo>
                        <a:pt x="1109" y="55"/>
                      </a:lnTo>
                      <a:lnTo>
                        <a:pt x="1106" y="55"/>
                      </a:lnTo>
                      <a:lnTo>
                        <a:pt x="1106" y="53"/>
                      </a:lnTo>
                      <a:lnTo>
                        <a:pt x="1106" y="52"/>
                      </a:lnTo>
                      <a:lnTo>
                        <a:pt x="1106" y="51"/>
                      </a:lnTo>
                      <a:close/>
                      <a:moveTo>
                        <a:pt x="518" y="51"/>
                      </a:moveTo>
                      <a:lnTo>
                        <a:pt x="521" y="51"/>
                      </a:lnTo>
                      <a:lnTo>
                        <a:pt x="522" y="52"/>
                      </a:lnTo>
                      <a:lnTo>
                        <a:pt x="524" y="52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526" y="53"/>
                      </a:lnTo>
                      <a:lnTo>
                        <a:pt x="529" y="53"/>
                      </a:lnTo>
                      <a:lnTo>
                        <a:pt x="530" y="52"/>
                      </a:lnTo>
                      <a:lnTo>
                        <a:pt x="534" y="52"/>
                      </a:lnTo>
                      <a:lnTo>
                        <a:pt x="534" y="52"/>
                      </a:lnTo>
                      <a:lnTo>
                        <a:pt x="537" y="52"/>
                      </a:lnTo>
                      <a:lnTo>
                        <a:pt x="541" y="53"/>
                      </a:lnTo>
                      <a:lnTo>
                        <a:pt x="543" y="53"/>
                      </a:lnTo>
                      <a:lnTo>
                        <a:pt x="542" y="55"/>
                      </a:lnTo>
                      <a:lnTo>
                        <a:pt x="541" y="55"/>
                      </a:lnTo>
                      <a:lnTo>
                        <a:pt x="537" y="53"/>
                      </a:lnTo>
                      <a:lnTo>
                        <a:pt x="537" y="53"/>
                      </a:lnTo>
                      <a:lnTo>
                        <a:pt x="537" y="53"/>
                      </a:lnTo>
                      <a:lnTo>
                        <a:pt x="534" y="53"/>
                      </a:lnTo>
                      <a:lnTo>
                        <a:pt x="533" y="53"/>
                      </a:lnTo>
                      <a:lnTo>
                        <a:pt x="531" y="56"/>
                      </a:lnTo>
                      <a:lnTo>
                        <a:pt x="527" y="57"/>
                      </a:lnTo>
                      <a:lnTo>
                        <a:pt x="524" y="59"/>
                      </a:lnTo>
                      <a:lnTo>
                        <a:pt x="522" y="60"/>
                      </a:lnTo>
                      <a:lnTo>
                        <a:pt x="521" y="60"/>
                      </a:lnTo>
                      <a:lnTo>
                        <a:pt x="521" y="60"/>
                      </a:lnTo>
                      <a:lnTo>
                        <a:pt x="520" y="60"/>
                      </a:lnTo>
                      <a:lnTo>
                        <a:pt x="518" y="61"/>
                      </a:lnTo>
                      <a:lnTo>
                        <a:pt x="517" y="61"/>
                      </a:lnTo>
                      <a:lnTo>
                        <a:pt x="517" y="62"/>
                      </a:lnTo>
                      <a:lnTo>
                        <a:pt x="509" y="69"/>
                      </a:lnTo>
                      <a:lnTo>
                        <a:pt x="509" y="72"/>
                      </a:lnTo>
                      <a:lnTo>
                        <a:pt x="504" y="72"/>
                      </a:lnTo>
                      <a:lnTo>
                        <a:pt x="504" y="70"/>
                      </a:lnTo>
                      <a:lnTo>
                        <a:pt x="503" y="70"/>
                      </a:lnTo>
                      <a:lnTo>
                        <a:pt x="503" y="68"/>
                      </a:lnTo>
                      <a:lnTo>
                        <a:pt x="504" y="68"/>
                      </a:lnTo>
                      <a:lnTo>
                        <a:pt x="505" y="66"/>
                      </a:lnTo>
                      <a:lnTo>
                        <a:pt x="507" y="65"/>
                      </a:lnTo>
                      <a:lnTo>
                        <a:pt x="508" y="62"/>
                      </a:lnTo>
                      <a:lnTo>
                        <a:pt x="510" y="61"/>
                      </a:lnTo>
                      <a:lnTo>
                        <a:pt x="513" y="60"/>
                      </a:lnTo>
                      <a:lnTo>
                        <a:pt x="513" y="60"/>
                      </a:lnTo>
                      <a:lnTo>
                        <a:pt x="516" y="57"/>
                      </a:lnTo>
                      <a:lnTo>
                        <a:pt x="516" y="55"/>
                      </a:lnTo>
                      <a:lnTo>
                        <a:pt x="518" y="53"/>
                      </a:lnTo>
                      <a:lnTo>
                        <a:pt x="518" y="51"/>
                      </a:lnTo>
                      <a:close/>
                      <a:moveTo>
                        <a:pt x="3224" y="51"/>
                      </a:moveTo>
                      <a:lnTo>
                        <a:pt x="3228" y="51"/>
                      </a:lnTo>
                      <a:lnTo>
                        <a:pt x="3228" y="53"/>
                      </a:lnTo>
                      <a:lnTo>
                        <a:pt x="3228" y="56"/>
                      </a:lnTo>
                      <a:lnTo>
                        <a:pt x="3226" y="56"/>
                      </a:lnTo>
                      <a:lnTo>
                        <a:pt x="3224" y="57"/>
                      </a:lnTo>
                      <a:lnTo>
                        <a:pt x="3220" y="59"/>
                      </a:lnTo>
                      <a:lnTo>
                        <a:pt x="3219" y="57"/>
                      </a:lnTo>
                      <a:lnTo>
                        <a:pt x="3218" y="56"/>
                      </a:lnTo>
                      <a:lnTo>
                        <a:pt x="3215" y="56"/>
                      </a:lnTo>
                      <a:lnTo>
                        <a:pt x="3215" y="55"/>
                      </a:lnTo>
                      <a:lnTo>
                        <a:pt x="3214" y="55"/>
                      </a:lnTo>
                      <a:lnTo>
                        <a:pt x="3214" y="53"/>
                      </a:lnTo>
                      <a:lnTo>
                        <a:pt x="3216" y="53"/>
                      </a:lnTo>
                      <a:lnTo>
                        <a:pt x="3218" y="53"/>
                      </a:lnTo>
                      <a:lnTo>
                        <a:pt x="3219" y="53"/>
                      </a:lnTo>
                      <a:lnTo>
                        <a:pt x="3219" y="53"/>
                      </a:lnTo>
                      <a:lnTo>
                        <a:pt x="3219" y="52"/>
                      </a:lnTo>
                      <a:lnTo>
                        <a:pt x="3220" y="52"/>
                      </a:lnTo>
                      <a:lnTo>
                        <a:pt x="3220" y="52"/>
                      </a:lnTo>
                      <a:lnTo>
                        <a:pt x="3223" y="52"/>
                      </a:lnTo>
                      <a:lnTo>
                        <a:pt x="3224" y="51"/>
                      </a:lnTo>
                      <a:close/>
                      <a:moveTo>
                        <a:pt x="3165" y="47"/>
                      </a:moveTo>
                      <a:lnTo>
                        <a:pt x="3169" y="48"/>
                      </a:lnTo>
                      <a:lnTo>
                        <a:pt x="3171" y="48"/>
                      </a:lnTo>
                      <a:lnTo>
                        <a:pt x="3174" y="48"/>
                      </a:lnTo>
                      <a:lnTo>
                        <a:pt x="3174" y="49"/>
                      </a:lnTo>
                      <a:lnTo>
                        <a:pt x="3174" y="51"/>
                      </a:lnTo>
                      <a:lnTo>
                        <a:pt x="3176" y="51"/>
                      </a:lnTo>
                      <a:lnTo>
                        <a:pt x="3176" y="52"/>
                      </a:lnTo>
                      <a:lnTo>
                        <a:pt x="3174" y="53"/>
                      </a:lnTo>
                      <a:lnTo>
                        <a:pt x="3172" y="55"/>
                      </a:lnTo>
                      <a:lnTo>
                        <a:pt x="3169" y="56"/>
                      </a:lnTo>
                      <a:lnTo>
                        <a:pt x="3167" y="56"/>
                      </a:lnTo>
                      <a:lnTo>
                        <a:pt x="3165" y="55"/>
                      </a:lnTo>
                      <a:lnTo>
                        <a:pt x="3165" y="53"/>
                      </a:lnTo>
                      <a:lnTo>
                        <a:pt x="3164" y="53"/>
                      </a:lnTo>
                      <a:lnTo>
                        <a:pt x="3164" y="51"/>
                      </a:lnTo>
                      <a:lnTo>
                        <a:pt x="3165" y="51"/>
                      </a:lnTo>
                      <a:lnTo>
                        <a:pt x="3165" y="49"/>
                      </a:lnTo>
                      <a:lnTo>
                        <a:pt x="3165" y="47"/>
                      </a:lnTo>
                      <a:close/>
                      <a:moveTo>
                        <a:pt x="1672" y="45"/>
                      </a:moveTo>
                      <a:lnTo>
                        <a:pt x="1674" y="47"/>
                      </a:lnTo>
                      <a:lnTo>
                        <a:pt x="1674" y="47"/>
                      </a:lnTo>
                      <a:lnTo>
                        <a:pt x="1676" y="47"/>
                      </a:lnTo>
                      <a:lnTo>
                        <a:pt x="1676" y="48"/>
                      </a:lnTo>
                      <a:lnTo>
                        <a:pt x="1677" y="49"/>
                      </a:lnTo>
                      <a:lnTo>
                        <a:pt x="1678" y="49"/>
                      </a:lnTo>
                      <a:lnTo>
                        <a:pt x="1678" y="52"/>
                      </a:lnTo>
                      <a:lnTo>
                        <a:pt x="1676" y="53"/>
                      </a:lnTo>
                      <a:lnTo>
                        <a:pt x="1676" y="52"/>
                      </a:lnTo>
                      <a:lnTo>
                        <a:pt x="1674" y="52"/>
                      </a:lnTo>
                      <a:lnTo>
                        <a:pt x="1673" y="51"/>
                      </a:lnTo>
                      <a:lnTo>
                        <a:pt x="1670" y="51"/>
                      </a:lnTo>
                      <a:lnTo>
                        <a:pt x="1672" y="49"/>
                      </a:lnTo>
                      <a:lnTo>
                        <a:pt x="1672" y="49"/>
                      </a:lnTo>
                      <a:lnTo>
                        <a:pt x="1672" y="49"/>
                      </a:lnTo>
                      <a:lnTo>
                        <a:pt x="1673" y="49"/>
                      </a:lnTo>
                      <a:lnTo>
                        <a:pt x="1673" y="48"/>
                      </a:lnTo>
                      <a:lnTo>
                        <a:pt x="1673" y="48"/>
                      </a:lnTo>
                      <a:lnTo>
                        <a:pt x="1673" y="47"/>
                      </a:lnTo>
                      <a:lnTo>
                        <a:pt x="1673" y="47"/>
                      </a:lnTo>
                      <a:lnTo>
                        <a:pt x="1672" y="45"/>
                      </a:lnTo>
                      <a:close/>
                      <a:moveTo>
                        <a:pt x="1664" y="44"/>
                      </a:moveTo>
                      <a:lnTo>
                        <a:pt x="1665" y="44"/>
                      </a:lnTo>
                      <a:lnTo>
                        <a:pt x="1665" y="45"/>
                      </a:lnTo>
                      <a:lnTo>
                        <a:pt x="1664" y="45"/>
                      </a:lnTo>
                      <a:lnTo>
                        <a:pt x="1664" y="45"/>
                      </a:lnTo>
                      <a:lnTo>
                        <a:pt x="1664" y="44"/>
                      </a:lnTo>
                      <a:close/>
                      <a:moveTo>
                        <a:pt x="1487" y="44"/>
                      </a:moveTo>
                      <a:lnTo>
                        <a:pt x="1488" y="44"/>
                      </a:lnTo>
                      <a:lnTo>
                        <a:pt x="1488" y="47"/>
                      </a:lnTo>
                      <a:lnTo>
                        <a:pt x="1488" y="47"/>
                      </a:lnTo>
                      <a:lnTo>
                        <a:pt x="1488" y="48"/>
                      </a:lnTo>
                      <a:lnTo>
                        <a:pt x="1488" y="48"/>
                      </a:lnTo>
                      <a:lnTo>
                        <a:pt x="1488" y="48"/>
                      </a:lnTo>
                      <a:lnTo>
                        <a:pt x="1488" y="51"/>
                      </a:lnTo>
                      <a:lnTo>
                        <a:pt x="1486" y="52"/>
                      </a:lnTo>
                      <a:lnTo>
                        <a:pt x="1486" y="49"/>
                      </a:lnTo>
                      <a:lnTo>
                        <a:pt x="1486" y="49"/>
                      </a:lnTo>
                      <a:lnTo>
                        <a:pt x="1486" y="51"/>
                      </a:lnTo>
                      <a:lnTo>
                        <a:pt x="1484" y="51"/>
                      </a:lnTo>
                      <a:lnTo>
                        <a:pt x="1484" y="49"/>
                      </a:lnTo>
                      <a:lnTo>
                        <a:pt x="1483" y="48"/>
                      </a:lnTo>
                      <a:lnTo>
                        <a:pt x="1484" y="48"/>
                      </a:lnTo>
                      <a:lnTo>
                        <a:pt x="1484" y="48"/>
                      </a:lnTo>
                      <a:lnTo>
                        <a:pt x="1484" y="48"/>
                      </a:lnTo>
                      <a:lnTo>
                        <a:pt x="1486" y="48"/>
                      </a:lnTo>
                      <a:lnTo>
                        <a:pt x="1486" y="47"/>
                      </a:lnTo>
                      <a:lnTo>
                        <a:pt x="1487" y="45"/>
                      </a:lnTo>
                      <a:lnTo>
                        <a:pt x="1487" y="44"/>
                      </a:lnTo>
                      <a:close/>
                      <a:moveTo>
                        <a:pt x="181" y="41"/>
                      </a:moveTo>
                      <a:lnTo>
                        <a:pt x="182" y="41"/>
                      </a:lnTo>
                      <a:lnTo>
                        <a:pt x="183" y="44"/>
                      </a:lnTo>
                      <a:lnTo>
                        <a:pt x="182" y="44"/>
                      </a:lnTo>
                      <a:lnTo>
                        <a:pt x="181" y="47"/>
                      </a:lnTo>
                      <a:lnTo>
                        <a:pt x="178" y="48"/>
                      </a:lnTo>
                      <a:lnTo>
                        <a:pt x="178" y="47"/>
                      </a:lnTo>
                      <a:lnTo>
                        <a:pt x="179" y="45"/>
                      </a:lnTo>
                      <a:lnTo>
                        <a:pt x="181" y="44"/>
                      </a:lnTo>
                      <a:lnTo>
                        <a:pt x="181" y="41"/>
                      </a:lnTo>
                      <a:close/>
                      <a:moveTo>
                        <a:pt x="10" y="41"/>
                      </a:moveTo>
                      <a:lnTo>
                        <a:pt x="16" y="41"/>
                      </a:lnTo>
                      <a:lnTo>
                        <a:pt x="16" y="43"/>
                      </a:lnTo>
                      <a:lnTo>
                        <a:pt x="16" y="44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6" y="47"/>
                      </a:lnTo>
                      <a:lnTo>
                        <a:pt x="16" y="47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3" y="49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0" y="49"/>
                      </a:lnTo>
                      <a:lnTo>
                        <a:pt x="10" y="49"/>
                      </a:lnTo>
                      <a:lnTo>
                        <a:pt x="1" y="47"/>
                      </a:lnTo>
                      <a:lnTo>
                        <a:pt x="1" y="47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3" y="44"/>
                      </a:lnTo>
                      <a:lnTo>
                        <a:pt x="4" y="44"/>
                      </a:lnTo>
                      <a:lnTo>
                        <a:pt x="5" y="44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8" y="44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10" y="41"/>
                      </a:lnTo>
                      <a:close/>
                      <a:moveTo>
                        <a:pt x="187" y="40"/>
                      </a:moveTo>
                      <a:lnTo>
                        <a:pt x="188" y="41"/>
                      </a:lnTo>
                      <a:lnTo>
                        <a:pt x="188" y="41"/>
                      </a:lnTo>
                      <a:lnTo>
                        <a:pt x="187" y="41"/>
                      </a:lnTo>
                      <a:lnTo>
                        <a:pt x="187" y="40"/>
                      </a:lnTo>
                      <a:close/>
                      <a:moveTo>
                        <a:pt x="887" y="40"/>
                      </a:moveTo>
                      <a:lnTo>
                        <a:pt x="891" y="40"/>
                      </a:lnTo>
                      <a:lnTo>
                        <a:pt x="891" y="41"/>
                      </a:lnTo>
                      <a:lnTo>
                        <a:pt x="887" y="41"/>
                      </a:lnTo>
                      <a:lnTo>
                        <a:pt x="887" y="40"/>
                      </a:lnTo>
                      <a:close/>
                      <a:moveTo>
                        <a:pt x="1492" y="39"/>
                      </a:moveTo>
                      <a:lnTo>
                        <a:pt x="1494" y="40"/>
                      </a:lnTo>
                      <a:lnTo>
                        <a:pt x="1494" y="40"/>
                      </a:lnTo>
                      <a:lnTo>
                        <a:pt x="1494" y="40"/>
                      </a:lnTo>
                      <a:lnTo>
                        <a:pt x="1492" y="40"/>
                      </a:lnTo>
                      <a:lnTo>
                        <a:pt x="1492" y="39"/>
                      </a:lnTo>
                      <a:close/>
                      <a:moveTo>
                        <a:pt x="178" y="39"/>
                      </a:moveTo>
                      <a:lnTo>
                        <a:pt x="178" y="39"/>
                      </a:lnTo>
                      <a:lnTo>
                        <a:pt x="178" y="40"/>
                      </a:lnTo>
                      <a:lnTo>
                        <a:pt x="179" y="40"/>
                      </a:lnTo>
                      <a:lnTo>
                        <a:pt x="178" y="40"/>
                      </a:lnTo>
                      <a:lnTo>
                        <a:pt x="178" y="40"/>
                      </a:lnTo>
                      <a:lnTo>
                        <a:pt x="178" y="40"/>
                      </a:lnTo>
                      <a:lnTo>
                        <a:pt x="178" y="39"/>
                      </a:lnTo>
                      <a:close/>
                      <a:moveTo>
                        <a:pt x="21" y="34"/>
                      </a:move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7" y="35"/>
                      </a:lnTo>
                      <a:lnTo>
                        <a:pt x="27" y="36"/>
                      </a:lnTo>
                      <a:lnTo>
                        <a:pt x="27" y="38"/>
                      </a:lnTo>
                      <a:lnTo>
                        <a:pt x="26" y="39"/>
                      </a:lnTo>
                      <a:lnTo>
                        <a:pt x="25" y="39"/>
                      </a:lnTo>
                      <a:lnTo>
                        <a:pt x="22" y="39"/>
                      </a:lnTo>
                      <a:lnTo>
                        <a:pt x="21" y="36"/>
                      </a:lnTo>
                      <a:lnTo>
                        <a:pt x="20" y="36"/>
                      </a:lnTo>
                      <a:lnTo>
                        <a:pt x="21" y="34"/>
                      </a:lnTo>
                      <a:close/>
                      <a:moveTo>
                        <a:pt x="919" y="26"/>
                      </a:moveTo>
                      <a:lnTo>
                        <a:pt x="918" y="27"/>
                      </a:lnTo>
                      <a:lnTo>
                        <a:pt x="916" y="28"/>
                      </a:lnTo>
                      <a:lnTo>
                        <a:pt x="914" y="28"/>
                      </a:lnTo>
                      <a:lnTo>
                        <a:pt x="914" y="26"/>
                      </a:lnTo>
                      <a:lnTo>
                        <a:pt x="915" y="26"/>
                      </a:lnTo>
                      <a:lnTo>
                        <a:pt x="919" y="26"/>
                      </a:lnTo>
                      <a:close/>
                      <a:moveTo>
                        <a:pt x="1810" y="24"/>
                      </a:moveTo>
                      <a:lnTo>
                        <a:pt x="1812" y="24"/>
                      </a:lnTo>
                      <a:lnTo>
                        <a:pt x="1812" y="27"/>
                      </a:lnTo>
                      <a:lnTo>
                        <a:pt x="1810" y="27"/>
                      </a:lnTo>
                      <a:lnTo>
                        <a:pt x="1810" y="26"/>
                      </a:lnTo>
                      <a:lnTo>
                        <a:pt x="1810" y="26"/>
                      </a:lnTo>
                      <a:lnTo>
                        <a:pt x="1810" y="26"/>
                      </a:lnTo>
                      <a:lnTo>
                        <a:pt x="1810" y="24"/>
                      </a:lnTo>
                      <a:close/>
                      <a:moveTo>
                        <a:pt x="864" y="19"/>
                      </a:moveTo>
                      <a:lnTo>
                        <a:pt x="868" y="21"/>
                      </a:lnTo>
                      <a:lnTo>
                        <a:pt x="868" y="22"/>
                      </a:lnTo>
                      <a:lnTo>
                        <a:pt x="865" y="22"/>
                      </a:lnTo>
                      <a:lnTo>
                        <a:pt x="865" y="22"/>
                      </a:lnTo>
                      <a:lnTo>
                        <a:pt x="864" y="21"/>
                      </a:lnTo>
                      <a:lnTo>
                        <a:pt x="864" y="19"/>
                      </a:lnTo>
                      <a:close/>
                      <a:moveTo>
                        <a:pt x="788" y="15"/>
                      </a:moveTo>
                      <a:lnTo>
                        <a:pt x="788" y="21"/>
                      </a:lnTo>
                      <a:lnTo>
                        <a:pt x="788" y="22"/>
                      </a:lnTo>
                      <a:lnTo>
                        <a:pt x="788" y="22"/>
                      </a:lnTo>
                      <a:lnTo>
                        <a:pt x="787" y="23"/>
                      </a:lnTo>
                      <a:lnTo>
                        <a:pt x="787" y="24"/>
                      </a:lnTo>
                      <a:lnTo>
                        <a:pt x="785" y="24"/>
                      </a:lnTo>
                      <a:lnTo>
                        <a:pt x="785" y="24"/>
                      </a:lnTo>
                      <a:lnTo>
                        <a:pt x="785" y="24"/>
                      </a:lnTo>
                      <a:lnTo>
                        <a:pt x="783" y="24"/>
                      </a:lnTo>
                      <a:lnTo>
                        <a:pt x="783" y="23"/>
                      </a:lnTo>
                      <a:lnTo>
                        <a:pt x="783" y="22"/>
                      </a:lnTo>
                      <a:lnTo>
                        <a:pt x="784" y="21"/>
                      </a:lnTo>
                      <a:lnTo>
                        <a:pt x="785" y="18"/>
                      </a:lnTo>
                      <a:lnTo>
                        <a:pt x="787" y="17"/>
                      </a:lnTo>
                      <a:lnTo>
                        <a:pt x="788" y="15"/>
                      </a:lnTo>
                      <a:close/>
                      <a:moveTo>
                        <a:pt x="517" y="0"/>
                      </a:moveTo>
                      <a:lnTo>
                        <a:pt x="518" y="0"/>
                      </a:lnTo>
                      <a:lnTo>
                        <a:pt x="518" y="1"/>
                      </a:lnTo>
                      <a:lnTo>
                        <a:pt x="521" y="1"/>
                      </a:lnTo>
                      <a:lnTo>
                        <a:pt x="521" y="2"/>
                      </a:lnTo>
                      <a:lnTo>
                        <a:pt x="516" y="1"/>
                      </a:lnTo>
                      <a:lnTo>
                        <a:pt x="517" y="2"/>
                      </a:lnTo>
                      <a:lnTo>
                        <a:pt x="517" y="4"/>
                      </a:lnTo>
                      <a:lnTo>
                        <a:pt x="518" y="5"/>
                      </a:lnTo>
                      <a:lnTo>
                        <a:pt x="516" y="5"/>
                      </a:lnTo>
                      <a:lnTo>
                        <a:pt x="513" y="6"/>
                      </a:lnTo>
                      <a:lnTo>
                        <a:pt x="513" y="7"/>
                      </a:lnTo>
                      <a:lnTo>
                        <a:pt x="512" y="9"/>
                      </a:lnTo>
                      <a:lnTo>
                        <a:pt x="509" y="9"/>
                      </a:lnTo>
                      <a:lnTo>
                        <a:pt x="509" y="10"/>
                      </a:lnTo>
                      <a:lnTo>
                        <a:pt x="507" y="13"/>
                      </a:lnTo>
                      <a:lnTo>
                        <a:pt x="507" y="14"/>
                      </a:lnTo>
                      <a:lnTo>
                        <a:pt x="505" y="14"/>
                      </a:lnTo>
                      <a:lnTo>
                        <a:pt x="505" y="14"/>
                      </a:lnTo>
                      <a:lnTo>
                        <a:pt x="504" y="14"/>
                      </a:lnTo>
                      <a:lnTo>
                        <a:pt x="503" y="14"/>
                      </a:lnTo>
                      <a:lnTo>
                        <a:pt x="503" y="15"/>
                      </a:lnTo>
                      <a:lnTo>
                        <a:pt x="500" y="15"/>
                      </a:lnTo>
                      <a:lnTo>
                        <a:pt x="500" y="17"/>
                      </a:lnTo>
                      <a:lnTo>
                        <a:pt x="499" y="18"/>
                      </a:lnTo>
                      <a:lnTo>
                        <a:pt x="497" y="18"/>
                      </a:lnTo>
                      <a:lnTo>
                        <a:pt x="495" y="22"/>
                      </a:lnTo>
                      <a:lnTo>
                        <a:pt x="493" y="22"/>
                      </a:lnTo>
                      <a:lnTo>
                        <a:pt x="493" y="23"/>
                      </a:lnTo>
                      <a:lnTo>
                        <a:pt x="493" y="24"/>
                      </a:lnTo>
                      <a:lnTo>
                        <a:pt x="491" y="24"/>
                      </a:lnTo>
                      <a:lnTo>
                        <a:pt x="490" y="26"/>
                      </a:lnTo>
                      <a:lnTo>
                        <a:pt x="488" y="26"/>
                      </a:lnTo>
                      <a:lnTo>
                        <a:pt x="487" y="26"/>
                      </a:lnTo>
                      <a:lnTo>
                        <a:pt x="487" y="24"/>
                      </a:lnTo>
                      <a:lnTo>
                        <a:pt x="484" y="24"/>
                      </a:lnTo>
                      <a:lnTo>
                        <a:pt x="483" y="24"/>
                      </a:lnTo>
                      <a:lnTo>
                        <a:pt x="482" y="26"/>
                      </a:lnTo>
                      <a:lnTo>
                        <a:pt x="482" y="27"/>
                      </a:lnTo>
                      <a:lnTo>
                        <a:pt x="480" y="28"/>
                      </a:lnTo>
                      <a:lnTo>
                        <a:pt x="480" y="28"/>
                      </a:lnTo>
                      <a:lnTo>
                        <a:pt x="480" y="30"/>
                      </a:lnTo>
                      <a:lnTo>
                        <a:pt x="476" y="31"/>
                      </a:lnTo>
                      <a:lnTo>
                        <a:pt x="476" y="32"/>
                      </a:lnTo>
                      <a:lnTo>
                        <a:pt x="475" y="32"/>
                      </a:lnTo>
                      <a:lnTo>
                        <a:pt x="474" y="31"/>
                      </a:lnTo>
                      <a:lnTo>
                        <a:pt x="472" y="31"/>
                      </a:lnTo>
                      <a:lnTo>
                        <a:pt x="472" y="32"/>
                      </a:lnTo>
                      <a:lnTo>
                        <a:pt x="467" y="32"/>
                      </a:lnTo>
                      <a:lnTo>
                        <a:pt x="467" y="32"/>
                      </a:lnTo>
                      <a:lnTo>
                        <a:pt x="465" y="32"/>
                      </a:lnTo>
                      <a:lnTo>
                        <a:pt x="465" y="32"/>
                      </a:lnTo>
                      <a:lnTo>
                        <a:pt x="463" y="32"/>
                      </a:lnTo>
                      <a:lnTo>
                        <a:pt x="463" y="34"/>
                      </a:lnTo>
                      <a:lnTo>
                        <a:pt x="462" y="34"/>
                      </a:lnTo>
                      <a:lnTo>
                        <a:pt x="461" y="34"/>
                      </a:lnTo>
                      <a:lnTo>
                        <a:pt x="459" y="32"/>
                      </a:lnTo>
                      <a:lnTo>
                        <a:pt x="458" y="28"/>
                      </a:lnTo>
                      <a:lnTo>
                        <a:pt x="455" y="28"/>
                      </a:lnTo>
                      <a:lnTo>
                        <a:pt x="453" y="28"/>
                      </a:lnTo>
                      <a:lnTo>
                        <a:pt x="453" y="27"/>
                      </a:lnTo>
                      <a:lnTo>
                        <a:pt x="450" y="27"/>
                      </a:lnTo>
                      <a:lnTo>
                        <a:pt x="450" y="27"/>
                      </a:lnTo>
                      <a:lnTo>
                        <a:pt x="449" y="27"/>
                      </a:lnTo>
                      <a:lnTo>
                        <a:pt x="449" y="26"/>
                      </a:lnTo>
                      <a:lnTo>
                        <a:pt x="448" y="24"/>
                      </a:lnTo>
                      <a:lnTo>
                        <a:pt x="448" y="24"/>
                      </a:lnTo>
                      <a:lnTo>
                        <a:pt x="446" y="24"/>
                      </a:lnTo>
                      <a:lnTo>
                        <a:pt x="446" y="23"/>
                      </a:lnTo>
                      <a:lnTo>
                        <a:pt x="446" y="23"/>
                      </a:lnTo>
                      <a:lnTo>
                        <a:pt x="450" y="23"/>
                      </a:lnTo>
                      <a:lnTo>
                        <a:pt x="450" y="24"/>
                      </a:lnTo>
                      <a:lnTo>
                        <a:pt x="454" y="24"/>
                      </a:lnTo>
                      <a:lnTo>
                        <a:pt x="454" y="24"/>
                      </a:lnTo>
                      <a:lnTo>
                        <a:pt x="457" y="24"/>
                      </a:lnTo>
                      <a:lnTo>
                        <a:pt x="461" y="23"/>
                      </a:lnTo>
                      <a:lnTo>
                        <a:pt x="463" y="21"/>
                      </a:lnTo>
                      <a:lnTo>
                        <a:pt x="466" y="18"/>
                      </a:lnTo>
                      <a:lnTo>
                        <a:pt x="467" y="17"/>
                      </a:lnTo>
                      <a:lnTo>
                        <a:pt x="474" y="17"/>
                      </a:lnTo>
                      <a:lnTo>
                        <a:pt x="474" y="14"/>
                      </a:lnTo>
                      <a:lnTo>
                        <a:pt x="472" y="14"/>
                      </a:lnTo>
                      <a:lnTo>
                        <a:pt x="471" y="14"/>
                      </a:lnTo>
                      <a:lnTo>
                        <a:pt x="471" y="11"/>
                      </a:lnTo>
                      <a:lnTo>
                        <a:pt x="469" y="11"/>
                      </a:lnTo>
                      <a:lnTo>
                        <a:pt x="469" y="10"/>
                      </a:lnTo>
                      <a:lnTo>
                        <a:pt x="469" y="7"/>
                      </a:lnTo>
                      <a:lnTo>
                        <a:pt x="467" y="7"/>
                      </a:lnTo>
                      <a:lnTo>
                        <a:pt x="467" y="6"/>
                      </a:lnTo>
                      <a:lnTo>
                        <a:pt x="467" y="6"/>
                      </a:lnTo>
                      <a:lnTo>
                        <a:pt x="467" y="5"/>
                      </a:lnTo>
                      <a:lnTo>
                        <a:pt x="466" y="5"/>
                      </a:lnTo>
                      <a:lnTo>
                        <a:pt x="466" y="4"/>
                      </a:lnTo>
                      <a:lnTo>
                        <a:pt x="465" y="2"/>
                      </a:lnTo>
                      <a:lnTo>
                        <a:pt x="463" y="1"/>
                      </a:lnTo>
                      <a:lnTo>
                        <a:pt x="467" y="1"/>
                      </a:lnTo>
                      <a:lnTo>
                        <a:pt x="467" y="2"/>
                      </a:lnTo>
                      <a:lnTo>
                        <a:pt x="471" y="2"/>
                      </a:lnTo>
                      <a:lnTo>
                        <a:pt x="471" y="2"/>
                      </a:lnTo>
                      <a:lnTo>
                        <a:pt x="471" y="2"/>
                      </a:lnTo>
                      <a:lnTo>
                        <a:pt x="471" y="4"/>
                      </a:lnTo>
                      <a:lnTo>
                        <a:pt x="472" y="5"/>
                      </a:lnTo>
                      <a:lnTo>
                        <a:pt x="475" y="4"/>
                      </a:lnTo>
                      <a:lnTo>
                        <a:pt x="476" y="6"/>
                      </a:lnTo>
                      <a:lnTo>
                        <a:pt x="475" y="6"/>
                      </a:lnTo>
                      <a:lnTo>
                        <a:pt x="475" y="9"/>
                      </a:lnTo>
                      <a:lnTo>
                        <a:pt x="476" y="9"/>
                      </a:lnTo>
                      <a:lnTo>
                        <a:pt x="476" y="11"/>
                      </a:lnTo>
                      <a:lnTo>
                        <a:pt x="476" y="13"/>
                      </a:lnTo>
                      <a:lnTo>
                        <a:pt x="478" y="13"/>
                      </a:lnTo>
                      <a:lnTo>
                        <a:pt x="478" y="13"/>
                      </a:lnTo>
                      <a:lnTo>
                        <a:pt x="478" y="13"/>
                      </a:lnTo>
                      <a:lnTo>
                        <a:pt x="480" y="13"/>
                      </a:lnTo>
                      <a:lnTo>
                        <a:pt x="486" y="13"/>
                      </a:lnTo>
                      <a:lnTo>
                        <a:pt x="490" y="13"/>
                      </a:lnTo>
                      <a:lnTo>
                        <a:pt x="493" y="13"/>
                      </a:lnTo>
                      <a:lnTo>
                        <a:pt x="499" y="10"/>
                      </a:lnTo>
                      <a:lnTo>
                        <a:pt x="499" y="9"/>
                      </a:lnTo>
                      <a:lnTo>
                        <a:pt x="499" y="9"/>
                      </a:lnTo>
                      <a:lnTo>
                        <a:pt x="500" y="6"/>
                      </a:lnTo>
                      <a:lnTo>
                        <a:pt x="504" y="6"/>
                      </a:lnTo>
                      <a:lnTo>
                        <a:pt x="508" y="2"/>
                      </a:lnTo>
                      <a:lnTo>
                        <a:pt x="509" y="2"/>
                      </a:lnTo>
                      <a:lnTo>
                        <a:pt x="509" y="1"/>
                      </a:lnTo>
                      <a:lnTo>
                        <a:pt x="513" y="1"/>
                      </a:lnTo>
                      <a:lnTo>
                        <a:pt x="513" y="1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25">
                  <a:extLst>
                    <a:ext uri="{FF2B5EF4-FFF2-40B4-BE49-F238E27FC236}">
                      <a16:creationId xmlns:a16="http://schemas.microsoft.com/office/drawing/2014/main" id="{28B994E0-B12D-43DA-AA66-E65EBCF47F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84550" y="1460954"/>
                  <a:ext cx="5172075" cy="252413"/>
                </a:xfrm>
                <a:custGeom>
                  <a:avLst/>
                  <a:gdLst>
                    <a:gd name="T0" fmla="*/ 1606 w 3258"/>
                    <a:gd name="T1" fmla="*/ 147 h 159"/>
                    <a:gd name="T2" fmla="*/ 786 w 3258"/>
                    <a:gd name="T3" fmla="*/ 154 h 159"/>
                    <a:gd name="T4" fmla="*/ 961 w 3258"/>
                    <a:gd name="T5" fmla="*/ 147 h 159"/>
                    <a:gd name="T6" fmla="*/ 3240 w 3258"/>
                    <a:gd name="T7" fmla="*/ 154 h 159"/>
                    <a:gd name="T8" fmla="*/ 3216 w 3258"/>
                    <a:gd name="T9" fmla="*/ 145 h 159"/>
                    <a:gd name="T10" fmla="*/ 483 w 3258"/>
                    <a:gd name="T11" fmla="*/ 140 h 159"/>
                    <a:gd name="T12" fmla="*/ 13 w 3258"/>
                    <a:gd name="T13" fmla="*/ 133 h 159"/>
                    <a:gd name="T14" fmla="*/ 5 w 3258"/>
                    <a:gd name="T15" fmla="*/ 138 h 159"/>
                    <a:gd name="T16" fmla="*/ 954 w 3258"/>
                    <a:gd name="T17" fmla="*/ 120 h 159"/>
                    <a:gd name="T18" fmla="*/ 906 w 3258"/>
                    <a:gd name="T19" fmla="*/ 127 h 159"/>
                    <a:gd name="T20" fmla="*/ 786 w 3258"/>
                    <a:gd name="T21" fmla="*/ 119 h 159"/>
                    <a:gd name="T22" fmla="*/ 792 w 3258"/>
                    <a:gd name="T23" fmla="*/ 140 h 159"/>
                    <a:gd name="T24" fmla="*/ 769 w 3258"/>
                    <a:gd name="T25" fmla="*/ 140 h 159"/>
                    <a:gd name="T26" fmla="*/ 772 w 3258"/>
                    <a:gd name="T27" fmla="*/ 107 h 159"/>
                    <a:gd name="T28" fmla="*/ 1410 w 3258"/>
                    <a:gd name="T29" fmla="*/ 111 h 159"/>
                    <a:gd name="T30" fmla="*/ 1403 w 3258"/>
                    <a:gd name="T31" fmla="*/ 129 h 159"/>
                    <a:gd name="T32" fmla="*/ 1370 w 3258"/>
                    <a:gd name="T33" fmla="*/ 142 h 159"/>
                    <a:gd name="T34" fmla="*/ 1336 w 3258"/>
                    <a:gd name="T35" fmla="*/ 133 h 159"/>
                    <a:gd name="T36" fmla="*/ 1330 w 3258"/>
                    <a:gd name="T37" fmla="*/ 125 h 159"/>
                    <a:gd name="T38" fmla="*/ 1330 w 3258"/>
                    <a:gd name="T39" fmla="*/ 113 h 159"/>
                    <a:gd name="T40" fmla="*/ 1335 w 3258"/>
                    <a:gd name="T41" fmla="*/ 107 h 159"/>
                    <a:gd name="T42" fmla="*/ 1349 w 3258"/>
                    <a:gd name="T43" fmla="*/ 116 h 159"/>
                    <a:gd name="T44" fmla="*/ 1373 w 3258"/>
                    <a:gd name="T45" fmla="*/ 108 h 159"/>
                    <a:gd name="T46" fmla="*/ 781 w 3258"/>
                    <a:gd name="T47" fmla="*/ 98 h 159"/>
                    <a:gd name="T48" fmla="*/ 471 w 3258"/>
                    <a:gd name="T49" fmla="*/ 90 h 159"/>
                    <a:gd name="T50" fmla="*/ 481 w 3258"/>
                    <a:gd name="T51" fmla="*/ 111 h 159"/>
                    <a:gd name="T52" fmla="*/ 454 w 3258"/>
                    <a:gd name="T53" fmla="*/ 123 h 159"/>
                    <a:gd name="T54" fmla="*/ 438 w 3258"/>
                    <a:gd name="T55" fmla="*/ 116 h 159"/>
                    <a:gd name="T56" fmla="*/ 429 w 3258"/>
                    <a:gd name="T57" fmla="*/ 96 h 159"/>
                    <a:gd name="T58" fmla="*/ 903 w 3258"/>
                    <a:gd name="T59" fmla="*/ 94 h 159"/>
                    <a:gd name="T60" fmla="*/ 915 w 3258"/>
                    <a:gd name="T61" fmla="*/ 90 h 159"/>
                    <a:gd name="T62" fmla="*/ 1658 w 3258"/>
                    <a:gd name="T63" fmla="*/ 75 h 159"/>
                    <a:gd name="T64" fmla="*/ 1666 w 3258"/>
                    <a:gd name="T65" fmla="*/ 74 h 159"/>
                    <a:gd name="T66" fmla="*/ 856 w 3258"/>
                    <a:gd name="T67" fmla="*/ 79 h 159"/>
                    <a:gd name="T68" fmla="*/ 877 w 3258"/>
                    <a:gd name="T69" fmla="*/ 62 h 159"/>
                    <a:gd name="T70" fmla="*/ 1683 w 3258"/>
                    <a:gd name="T71" fmla="*/ 64 h 159"/>
                    <a:gd name="T72" fmla="*/ 832 w 3258"/>
                    <a:gd name="T73" fmla="*/ 62 h 159"/>
                    <a:gd name="T74" fmla="*/ 640 w 3258"/>
                    <a:gd name="T75" fmla="*/ 55 h 159"/>
                    <a:gd name="T76" fmla="*/ 1979 w 3258"/>
                    <a:gd name="T77" fmla="*/ 61 h 159"/>
                    <a:gd name="T78" fmla="*/ 367 w 3258"/>
                    <a:gd name="T79" fmla="*/ 49 h 159"/>
                    <a:gd name="T80" fmla="*/ 1698 w 3258"/>
                    <a:gd name="T81" fmla="*/ 48 h 159"/>
                    <a:gd name="T82" fmla="*/ 834 w 3258"/>
                    <a:gd name="T83" fmla="*/ 44 h 159"/>
                    <a:gd name="T84" fmla="*/ 678 w 3258"/>
                    <a:gd name="T85" fmla="*/ 49 h 159"/>
                    <a:gd name="T86" fmla="*/ 659 w 3258"/>
                    <a:gd name="T87" fmla="*/ 57 h 159"/>
                    <a:gd name="T88" fmla="*/ 663 w 3258"/>
                    <a:gd name="T89" fmla="*/ 41 h 159"/>
                    <a:gd name="T90" fmla="*/ 3043 w 3258"/>
                    <a:gd name="T91" fmla="*/ 41 h 159"/>
                    <a:gd name="T92" fmla="*/ 768 w 3258"/>
                    <a:gd name="T93" fmla="*/ 47 h 159"/>
                    <a:gd name="T94" fmla="*/ 2064 w 3258"/>
                    <a:gd name="T95" fmla="*/ 45 h 159"/>
                    <a:gd name="T96" fmla="*/ 913 w 3258"/>
                    <a:gd name="T97" fmla="*/ 36 h 159"/>
                    <a:gd name="T98" fmla="*/ 1735 w 3258"/>
                    <a:gd name="T99" fmla="*/ 32 h 159"/>
                    <a:gd name="T100" fmla="*/ 1746 w 3258"/>
                    <a:gd name="T101" fmla="*/ 34 h 159"/>
                    <a:gd name="T102" fmla="*/ 2882 w 3258"/>
                    <a:gd name="T103" fmla="*/ 31 h 159"/>
                    <a:gd name="T104" fmla="*/ 1288 w 3258"/>
                    <a:gd name="T105" fmla="*/ 32 h 159"/>
                    <a:gd name="T106" fmla="*/ 3148 w 3258"/>
                    <a:gd name="T107" fmla="*/ 34 h 159"/>
                    <a:gd name="T108" fmla="*/ 2884 w 3258"/>
                    <a:gd name="T109" fmla="*/ 30 h 159"/>
                    <a:gd name="T110" fmla="*/ 1739 w 3258"/>
                    <a:gd name="T111" fmla="*/ 23 h 159"/>
                    <a:gd name="T112" fmla="*/ 2876 w 3258"/>
                    <a:gd name="T113" fmla="*/ 20 h 159"/>
                    <a:gd name="T114" fmla="*/ 1061 w 3258"/>
                    <a:gd name="T115" fmla="*/ 22 h 159"/>
                    <a:gd name="T116" fmla="*/ 2675 w 3258"/>
                    <a:gd name="T117" fmla="*/ 11 h 159"/>
                    <a:gd name="T118" fmla="*/ 2658 w 3258"/>
                    <a:gd name="T119" fmla="*/ 6 h 159"/>
                    <a:gd name="T120" fmla="*/ 2661 w 3258"/>
                    <a:gd name="T121" fmla="*/ 6 h 159"/>
                    <a:gd name="T122" fmla="*/ 2238 w 3258"/>
                    <a:gd name="T123" fmla="*/ 1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58" h="159">
                      <a:moveTo>
                        <a:pt x="875" y="150"/>
                      </a:moveTo>
                      <a:lnTo>
                        <a:pt x="875" y="150"/>
                      </a:lnTo>
                      <a:lnTo>
                        <a:pt x="875" y="150"/>
                      </a:lnTo>
                      <a:lnTo>
                        <a:pt x="877" y="151"/>
                      </a:lnTo>
                      <a:lnTo>
                        <a:pt x="874" y="151"/>
                      </a:lnTo>
                      <a:lnTo>
                        <a:pt x="875" y="151"/>
                      </a:lnTo>
                      <a:lnTo>
                        <a:pt x="875" y="151"/>
                      </a:lnTo>
                      <a:lnTo>
                        <a:pt x="875" y="151"/>
                      </a:lnTo>
                      <a:lnTo>
                        <a:pt x="875" y="150"/>
                      </a:lnTo>
                      <a:lnTo>
                        <a:pt x="875" y="150"/>
                      </a:lnTo>
                      <a:close/>
                      <a:moveTo>
                        <a:pt x="841" y="149"/>
                      </a:moveTo>
                      <a:lnTo>
                        <a:pt x="843" y="149"/>
                      </a:lnTo>
                      <a:lnTo>
                        <a:pt x="843" y="150"/>
                      </a:lnTo>
                      <a:lnTo>
                        <a:pt x="844" y="150"/>
                      </a:lnTo>
                      <a:lnTo>
                        <a:pt x="844" y="151"/>
                      </a:lnTo>
                      <a:lnTo>
                        <a:pt x="841" y="151"/>
                      </a:lnTo>
                      <a:lnTo>
                        <a:pt x="840" y="149"/>
                      </a:lnTo>
                      <a:lnTo>
                        <a:pt x="840" y="149"/>
                      </a:lnTo>
                      <a:lnTo>
                        <a:pt x="841" y="149"/>
                      </a:lnTo>
                      <a:lnTo>
                        <a:pt x="841" y="149"/>
                      </a:lnTo>
                      <a:lnTo>
                        <a:pt x="841" y="149"/>
                      </a:lnTo>
                      <a:close/>
                      <a:moveTo>
                        <a:pt x="849" y="147"/>
                      </a:moveTo>
                      <a:lnTo>
                        <a:pt x="852" y="147"/>
                      </a:lnTo>
                      <a:lnTo>
                        <a:pt x="852" y="149"/>
                      </a:lnTo>
                      <a:lnTo>
                        <a:pt x="852" y="149"/>
                      </a:lnTo>
                      <a:lnTo>
                        <a:pt x="852" y="151"/>
                      </a:lnTo>
                      <a:lnTo>
                        <a:pt x="852" y="151"/>
                      </a:lnTo>
                      <a:lnTo>
                        <a:pt x="851" y="151"/>
                      </a:lnTo>
                      <a:lnTo>
                        <a:pt x="851" y="151"/>
                      </a:lnTo>
                      <a:lnTo>
                        <a:pt x="851" y="150"/>
                      </a:lnTo>
                      <a:lnTo>
                        <a:pt x="849" y="147"/>
                      </a:lnTo>
                      <a:close/>
                      <a:moveTo>
                        <a:pt x="1606" y="147"/>
                      </a:moveTo>
                      <a:lnTo>
                        <a:pt x="1607" y="147"/>
                      </a:lnTo>
                      <a:lnTo>
                        <a:pt x="1607" y="149"/>
                      </a:lnTo>
                      <a:lnTo>
                        <a:pt x="1606" y="149"/>
                      </a:lnTo>
                      <a:lnTo>
                        <a:pt x="1606" y="147"/>
                      </a:lnTo>
                      <a:lnTo>
                        <a:pt x="1606" y="147"/>
                      </a:lnTo>
                      <a:lnTo>
                        <a:pt x="1606" y="147"/>
                      </a:lnTo>
                      <a:close/>
                      <a:moveTo>
                        <a:pt x="798" y="146"/>
                      </a:moveTo>
                      <a:lnTo>
                        <a:pt x="798" y="147"/>
                      </a:lnTo>
                      <a:lnTo>
                        <a:pt x="798" y="147"/>
                      </a:lnTo>
                      <a:lnTo>
                        <a:pt x="798" y="149"/>
                      </a:lnTo>
                      <a:lnTo>
                        <a:pt x="797" y="150"/>
                      </a:lnTo>
                      <a:lnTo>
                        <a:pt x="797" y="150"/>
                      </a:lnTo>
                      <a:lnTo>
                        <a:pt x="796" y="150"/>
                      </a:lnTo>
                      <a:lnTo>
                        <a:pt x="794" y="153"/>
                      </a:lnTo>
                      <a:lnTo>
                        <a:pt x="793" y="154"/>
                      </a:lnTo>
                      <a:lnTo>
                        <a:pt x="792" y="155"/>
                      </a:lnTo>
                      <a:lnTo>
                        <a:pt x="790" y="155"/>
                      </a:lnTo>
                      <a:lnTo>
                        <a:pt x="788" y="157"/>
                      </a:lnTo>
                      <a:lnTo>
                        <a:pt x="786" y="157"/>
                      </a:lnTo>
                      <a:lnTo>
                        <a:pt x="785" y="158"/>
                      </a:lnTo>
                      <a:lnTo>
                        <a:pt x="785" y="159"/>
                      </a:lnTo>
                      <a:lnTo>
                        <a:pt x="782" y="159"/>
                      </a:lnTo>
                      <a:lnTo>
                        <a:pt x="782" y="158"/>
                      </a:lnTo>
                      <a:lnTo>
                        <a:pt x="780" y="158"/>
                      </a:lnTo>
                      <a:lnTo>
                        <a:pt x="780" y="158"/>
                      </a:lnTo>
                      <a:lnTo>
                        <a:pt x="780" y="158"/>
                      </a:lnTo>
                      <a:lnTo>
                        <a:pt x="780" y="158"/>
                      </a:lnTo>
                      <a:lnTo>
                        <a:pt x="781" y="157"/>
                      </a:lnTo>
                      <a:lnTo>
                        <a:pt x="784" y="154"/>
                      </a:lnTo>
                      <a:lnTo>
                        <a:pt x="784" y="154"/>
                      </a:lnTo>
                      <a:lnTo>
                        <a:pt x="785" y="154"/>
                      </a:lnTo>
                      <a:lnTo>
                        <a:pt x="786" y="154"/>
                      </a:lnTo>
                      <a:lnTo>
                        <a:pt x="788" y="154"/>
                      </a:lnTo>
                      <a:lnTo>
                        <a:pt x="789" y="153"/>
                      </a:lnTo>
                      <a:lnTo>
                        <a:pt x="789" y="151"/>
                      </a:lnTo>
                      <a:lnTo>
                        <a:pt x="792" y="150"/>
                      </a:lnTo>
                      <a:lnTo>
                        <a:pt x="796" y="149"/>
                      </a:lnTo>
                      <a:lnTo>
                        <a:pt x="796" y="147"/>
                      </a:lnTo>
                      <a:lnTo>
                        <a:pt x="797" y="147"/>
                      </a:lnTo>
                      <a:lnTo>
                        <a:pt x="798" y="146"/>
                      </a:lnTo>
                      <a:close/>
                      <a:moveTo>
                        <a:pt x="62" y="146"/>
                      </a:moveTo>
                      <a:lnTo>
                        <a:pt x="65" y="146"/>
                      </a:lnTo>
                      <a:lnTo>
                        <a:pt x="65" y="147"/>
                      </a:lnTo>
                      <a:lnTo>
                        <a:pt x="65" y="147"/>
                      </a:lnTo>
                      <a:lnTo>
                        <a:pt x="65" y="147"/>
                      </a:lnTo>
                      <a:lnTo>
                        <a:pt x="65" y="147"/>
                      </a:lnTo>
                      <a:lnTo>
                        <a:pt x="65" y="147"/>
                      </a:lnTo>
                      <a:lnTo>
                        <a:pt x="65" y="147"/>
                      </a:lnTo>
                      <a:lnTo>
                        <a:pt x="61" y="147"/>
                      </a:lnTo>
                      <a:lnTo>
                        <a:pt x="61" y="146"/>
                      </a:lnTo>
                      <a:lnTo>
                        <a:pt x="62" y="146"/>
                      </a:lnTo>
                      <a:lnTo>
                        <a:pt x="62" y="146"/>
                      </a:lnTo>
                      <a:close/>
                      <a:moveTo>
                        <a:pt x="962" y="145"/>
                      </a:moveTo>
                      <a:lnTo>
                        <a:pt x="962" y="145"/>
                      </a:lnTo>
                      <a:lnTo>
                        <a:pt x="964" y="145"/>
                      </a:lnTo>
                      <a:lnTo>
                        <a:pt x="966" y="145"/>
                      </a:lnTo>
                      <a:lnTo>
                        <a:pt x="967" y="145"/>
                      </a:lnTo>
                      <a:lnTo>
                        <a:pt x="967" y="145"/>
                      </a:lnTo>
                      <a:lnTo>
                        <a:pt x="967" y="147"/>
                      </a:lnTo>
                      <a:lnTo>
                        <a:pt x="966" y="149"/>
                      </a:lnTo>
                      <a:lnTo>
                        <a:pt x="964" y="150"/>
                      </a:lnTo>
                      <a:lnTo>
                        <a:pt x="962" y="150"/>
                      </a:lnTo>
                      <a:lnTo>
                        <a:pt x="962" y="147"/>
                      </a:lnTo>
                      <a:lnTo>
                        <a:pt x="961" y="147"/>
                      </a:lnTo>
                      <a:lnTo>
                        <a:pt x="959" y="146"/>
                      </a:lnTo>
                      <a:lnTo>
                        <a:pt x="959" y="146"/>
                      </a:lnTo>
                      <a:lnTo>
                        <a:pt x="962" y="146"/>
                      </a:lnTo>
                      <a:lnTo>
                        <a:pt x="962" y="145"/>
                      </a:lnTo>
                      <a:close/>
                      <a:moveTo>
                        <a:pt x="841" y="145"/>
                      </a:moveTo>
                      <a:lnTo>
                        <a:pt x="843" y="145"/>
                      </a:lnTo>
                      <a:lnTo>
                        <a:pt x="843" y="146"/>
                      </a:lnTo>
                      <a:lnTo>
                        <a:pt x="844" y="146"/>
                      </a:lnTo>
                      <a:lnTo>
                        <a:pt x="844" y="146"/>
                      </a:lnTo>
                      <a:lnTo>
                        <a:pt x="843" y="146"/>
                      </a:lnTo>
                      <a:lnTo>
                        <a:pt x="843" y="146"/>
                      </a:lnTo>
                      <a:lnTo>
                        <a:pt x="841" y="146"/>
                      </a:lnTo>
                      <a:lnTo>
                        <a:pt x="840" y="146"/>
                      </a:lnTo>
                      <a:lnTo>
                        <a:pt x="841" y="145"/>
                      </a:lnTo>
                      <a:close/>
                      <a:moveTo>
                        <a:pt x="3225" y="144"/>
                      </a:moveTo>
                      <a:lnTo>
                        <a:pt x="3228" y="144"/>
                      </a:lnTo>
                      <a:lnTo>
                        <a:pt x="3228" y="145"/>
                      </a:lnTo>
                      <a:lnTo>
                        <a:pt x="3229" y="145"/>
                      </a:lnTo>
                      <a:lnTo>
                        <a:pt x="3229" y="146"/>
                      </a:lnTo>
                      <a:lnTo>
                        <a:pt x="3230" y="146"/>
                      </a:lnTo>
                      <a:lnTo>
                        <a:pt x="3232" y="147"/>
                      </a:lnTo>
                      <a:lnTo>
                        <a:pt x="3233" y="147"/>
                      </a:lnTo>
                      <a:lnTo>
                        <a:pt x="3233" y="149"/>
                      </a:lnTo>
                      <a:lnTo>
                        <a:pt x="3236" y="150"/>
                      </a:lnTo>
                      <a:lnTo>
                        <a:pt x="3236" y="150"/>
                      </a:lnTo>
                      <a:lnTo>
                        <a:pt x="3237" y="150"/>
                      </a:lnTo>
                      <a:lnTo>
                        <a:pt x="3240" y="151"/>
                      </a:lnTo>
                      <a:lnTo>
                        <a:pt x="3242" y="153"/>
                      </a:lnTo>
                      <a:lnTo>
                        <a:pt x="3242" y="153"/>
                      </a:lnTo>
                      <a:lnTo>
                        <a:pt x="3241" y="153"/>
                      </a:lnTo>
                      <a:lnTo>
                        <a:pt x="3241" y="154"/>
                      </a:lnTo>
                      <a:lnTo>
                        <a:pt x="3240" y="154"/>
                      </a:lnTo>
                      <a:lnTo>
                        <a:pt x="3238" y="154"/>
                      </a:lnTo>
                      <a:lnTo>
                        <a:pt x="3238" y="155"/>
                      </a:lnTo>
                      <a:lnTo>
                        <a:pt x="3238" y="158"/>
                      </a:lnTo>
                      <a:lnTo>
                        <a:pt x="3236" y="158"/>
                      </a:lnTo>
                      <a:lnTo>
                        <a:pt x="3236" y="158"/>
                      </a:lnTo>
                      <a:lnTo>
                        <a:pt x="3236" y="158"/>
                      </a:lnTo>
                      <a:lnTo>
                        <a:pt x="3236" y="158"/>
                      </a:lnTo>
                      <a:lnTo>
                        <a:pt x="3236" y="157"/>
                      </a:lnTo>
                      <a:lnTo>
                        <a:pt x="3236" y="155"/>
                      </a:lnTo>
                      <a:lnTo>
                        <a:pt x="3233" y="154"/>
                      </a:lnTo>
                      <a:lnTo>
                        <a:pt x="3232" y="153"/>
                      </a:lnTo>
                      <a:lnTo>
                        <a:pt x="3232" y="151"/>
                      </a:lnTo>
                      <a:lnTo>
                        <a:pt x="3230" y="151"/>
                      </a:lnTo>
                      <a:lnTo>
                        <a:pt x="3229" y="150"/>
                      </a:lnTo>
                      <a:lnTo>
                        <a:pt x="3229" y="149"/>
                      </a:lnTo>
                      <a:lnTo>
                        <a:pt x="3229" y="149"/>
                      </a:lnTo>
                      <a:lnTo>
                        <a:pt x="3224" y="149"/>
                      </a:lnTo>
                      <a:lnTo>
                        <a:pt x="3221" y="150"/>
                      </a:lnTo>
                      <a:lnTo>
                        <a:pt x="3219" y="151"/>
                      </a:lnTo>
                      <a:lnTo>
                        <a:pt x="3216" y="151"/>
                      </a:lnTo>
                      <a:lnTo>
                        <a:pt x="3215" y="151"/>
                      </a:lnTo>
                      <a:lnTo>
                        <a:pt x="3215" y="150"/>
                      </a:lnTo>
                      <a:lnTo>
                        <a:pt x="3215" y="149"/>
                      </a:lnTo>
                      <a:lnTo>
                        <a:pt x="3215" y="149"/>
                      </a:lnTo>
                      <a:lnTo>
                        <a:pt x="3215" y="149"/>
                      </a:lnTo>
                      <a:lnTo>
                        <a:pt x="3215" y="147"/>
                      </a:lnTo>
                      <a:lnTo>
                        <a:pt x="3215" y="147"/>
                      </a:lnTo>
                      <a:lnTo>
                        <a:pt x="3216" y="147"/>
                      </a:lnTo>
                      <a:lnTo>
                        <a:pt x="3216" y="146"/>
                      </a:lnTo>
                      <a:lnTo>
                        <a:pt x="3215" y="146"/>
                      </a:lnTo>
                      <a:lnTo>
                        <a:pt x="3215" y="145"/>
                      </a:lnTo>
                      <a:lnTo>
                        <a:pt x="3216" y="145"/>
                      </a:lnTo>
                      <a:lnTo>
                        <a:pt x="3216" y="145"/>
                      </a:lnTo>
                      <a:lnTo>
                        <a:pt x="3216" y="145"/>
                      </a:lnTo>
                      <a:lnTo>
                        <a:pt x="3217" y="145"/>
                      </a:lnTo>
                      <a:lnTo>
                        <a:pt x="3217" y="146"/>
                      </a:lnTo>
                      <a:lnTo>
                        <a:pt x="3219" y="147"/>
                      </a:lnTo>
                      <a:lnTo>
                        <a:pt x="3220" y="147"/>
                      </a:lnTo>
                      <a:lnTo>
                        <a:pt x="3221" y="146"/>
                      </a:lnTo>
                      <a:lnTo>
                        <a:pt x="3224" y="146"/>
                      </a:lnTo>
                      <a:lnTo>
                        <a:pt x="3225" y="146"/>
                      </a:lnTo>
                      <a:lnTo>
                        <a:pt x="3225" y="144"/>
                      </a:lnTo>
                      <a:close/>
                      <a:moveTo>
                        <a:pt x="1618" y="138"/>
                      </a:moveTo>
                      <a:lnTo>
                        <a:pt x="1618" y="138"/>
                      </a:lnTo>
                      <a:lnTo>
                        <a:pt x="1618" y="138"/>
                      </a:lnTo>
                      <a:lnTo>
                        <a:pt x="1619" y="138"/>
                      </a:lnTo>
                      <a:lnTo>
                        <a:pt x="1619" y="140"/>
                      </a:lnTo>
                      <a:lnTo>
                        <a:pt x="1618" y="140"/>
                      </a:lnTo>
                      <a:lnTo>
                        <a:pt x="1616" y="141"/>
                      </a:lnTo>
                      <a:lnTo>
                        <a:pt x="1614" y="141"/>
                      </a:lnTo>
                      <a:lnTo>
                        <a:pt x="1614" y="140"/>
                      </a:lnTo>
                      <a:lnTo>
                        <a:pt x="1615" y="138"/>
                      </a:lnTo>
                      <a:lnTo>
                        <a:pt x="1618" y="138"/>
                      </a:lnTo>
                      <a:lnTo>
                        <a:pt x="1618" y="138"/>
                      </a:lnTo>
                      <a:close/>
                      <a:moveTo>
                        <a:pt x="466" y="136"/>
                      </a:moveTo>
                      <a:lnTo>
                        <a:pt x="468" y="136"/>
                      </a:lnTo>
                      <a:lnTo>
                        <a:pt x="471" y="137"/>
                      </a:lnTo>
                      <a:lnTo>
                        <a:pt x="474" y="137"/>
                      </a:lnTo>
                      <a:lnTo>
                        <a:pt x="474" y="137"/>
                      </a:lnTo>
                      <a:lnTo>
                        <a:pt x="474" y="140"/>
                      </a:lnTo>
                      <a:lnTo>
                        <a:pt x="475" y="140"/>
                      </a:lnTo>
                      <a:lnTo>
                        <a:pt x="475" y="140"/>
                      </a:lnTo>
                      <a:lnTo>
                        <a:pt x="484" y="140"/>
                      </a:lnTo>
                      <a:lnTo>
                        <a:pt x="483" y="140"/>
                      </a:lnTo>
                      <a:lnTo>
                        <a:pt x="483" y="140"/>
                      </a:lnTo>
                      <a:lnTo>
                        <a:pt x="483" y="141"/>
                      </a:lnTo>
                      <a:lnTo>
                        <a:pt x="483" y="141"/>
                      </a:lnTo>
                      <a:lnTo>
                        <a:pt x="479" y="141"/>
                      </a:lnTo>
                      <a:lnTo>
                        <a:pt x="476" y="142"/>
                      </a:lnTo>
                      <a:lnTo>
                        <a:pt x="475" y="142"/>
                      </a:lnTo>
                      <a:lnTo>
                        <a:pt x="471" y="144"/>
                      </a:lnTo>
                      <a:lnTo>
                        <a:pt x="470" y="144"/>
                      </a:lnTo>
                      <a:lnTo>
                        <a:pt x="470" y="142"/>
                      </a:lnTo>
                      <a:lnTo>
                        <a:pt x="464" y="142"/>
                      </a:lnTo>
                      <a:lnTo>
                        <a:pt x="464" y="141"/>
                      </a:lnTo>
                      <a:lnTo>
                        <a:pt x="464" y="141"/>
                      </a:lnTo>
                      <a:lnTo>
                        <a:pt x="463" y="141"/>
                      </a:lnTo>
                      <a:lnTo>
                        <a:pt x="462" y="141"/>
                      </a:lnTo>
                      <a:lnTo>
                        <a:pt x="460" y="141"/>
                      </a:lnTo>
                      <a:lnTo>
                        <a:pt x="459" y="141"/>
                      </a:lnTo>
                      <a:lnTo>
                        <a:pt x="458" y="141"/>
                      </a:lnTo>
                      <a:lnTo>
                        <a:pt x="458" y="140"/>
                      </a:lnTo>
                      <a:lnTo>
                        <a:pt x="460" y="140"/>
                      </a:lnTo>
                      <a:lnTo>
                        <a:pt x="462" y="138"/>
                      </a:lnTo>
                      <a:lnTo>
                        <a:pt x="462" y="138"/>
                      </a:lnTo>
                      <a:lnTo>
                        <a:pt x="463" y="138"/>
                      </a:lnTo>
                      <a:lnTo>
                        <a:pt x="464" y="138"/>
                      </a:lnTo>
                      <a:lnTo>
                        <a:pt x="466" y="136"/>
                      </a:lnTo>
                      <a:close/>
                      <a:moveTo>
                        <a:pt x="877" y="136"/>
                      </a:moveTo>
                      <a:lnTo>
                        <a:pt x="878" y="136"/>
                      </a:lnTo>
                      <a:lnTo>
                        <a:pt x="878" y="137"/>
                      </a:lnTo>
                      <a:lnTo>
                        <a:pt x="877" y="137"/>
                      </a:lnTo>
                      <a:lnTo>
                        <a:pt x="877" y="136"/>
                      </a:lnTo>
                      <a:close/>
                      <a:moveTo>
                        <a:pt x="13" y="133"/>
                      </a:moveTo>
                      <a:lnTo>
                        <a:pt x="13" y="133"/>
                      </a:lnTo>
                      <a:lnTo>
                        <a:pt x="13" y="133"/>
                      </a:lnTo>
                      <a:lnTo>
                        <a:pt x="14" y="133"/>
                      </a:lnTo>
                      <a:lnTo>
                        <a:pt x="14" y="133"/>
                      </a:lnTo>
                      <a:lnTo>
                        <a:pt x="15" y="134"/>
                      </a:lnTo>
                      <a:lnTo>
                        <a:pt x="15" y="136"/>
                      </a:lnTo>
                      <a:lnTo>
                        <a:pt x="17" y="136"/>
                      </a:lnTo>
                      <a:lnTo>
                        <a:pt x="17" y="137"/>
                      </a:lnTo>
                      <a:lnTo>
                        <a:pt x="18" y="138"/>
                      </a:lnTo>
                      <a:lnTo>
                        <a:pt x="19" y="138"/>
                      </a:lnTo>
                      <a:lnTo>
                        <a:pt x="19" y="140"/>
                      </a:lnTo>
                      <a:lnTo>
                        <a:pt x="22" y="140"/>
                      </a:lnTo>
                      <a:lnTo>
                        <a:pt x="23" y="140"/>
                      </a:lnTo>
                      <a:lnTo>
                        <a:pt x="23" y="140"/>
                      </a:lnTo>
                      <a:lnTo>
                        <a:pt x="25" y="140"/>
                      </a:lnTo>
                      <a:lnTo>
                        <a:pt x="26" y="141"/>
                      </a:lnTo>
                      <a:lnTo>
                        <a:pt x="26" y="141"/>
                      </a:lnTo>
                      <a:lnTo>
                        <a:pt x="26" y="142"/>
                      </a:lnTo>
                      <a:lnTo>
                        <a:pt x="25" y="142"/>
                      </a:lnTo>
                      <a:lnTo>
                        <a:pt x="23" y="142"/>
                      </a:lnTo>
                      <a:lnTo>
                        <a:pt x="23" y="146"/>
                      </a:lnTo>
                      <a:lnTo>
                        <a:pt x="19" y="146"/>
                      </a:lnTo>
                      <a:lnTo>
                        <a:pt x="19" y="144"/>
                      </a:lnTo>
                      <a:lnTo>
                        <a:pt x="19" y="142"/>
                      </a:lnTo>
                      <a:lnTo>
                        <a:pt x="18" y="142"/>
                      </a:lnTo>
                      <a:lnTo>
                        <a:pt x="17" y="142"/>
                      </a:lnTo>
                      <a:lnTo>
                        <a:pt x="17" y="141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4" y="140"/>
                      </a:lnTo>
                      <a:lnTo>
                        <a:pt x="11" y="138"/>
                      </a:lnTo>
                      <a:lnTo>
                        <a:pt x="9" y="138"/>
                      </a:lnTo>
                      <a:lnTo>
                        <a:pt x="6" y="137"/>
                      </a:lnTo>
                      <a:lnTo>
                        <a:pt x="5" y="138"/>
                      </a:lnTo>
                      <a:lnTo>
                        <a:pt x="4" y="138"/>
                      </a:lnTo>
                      <a:lnTo>
                        <a:pt x="2" y="140"/>
                      </a:lnTo>
                      <a:lnTo>
                        <a:pt x="0" y="140"/>
                      </a:lnTo>
                      <a:lnTo>
                        <a:pt x="0" y="138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2" y="134"/>
                      </a:lnTo>
                      <a:lnTo>
                        <a:pt x="2" y="136"/>
                      </a:lnTo>
                      <a:lnTo>
                        <a:pt x="2" y="136"/>
                      </a:lnTo>
                      <a:lnTo>
                        <a:pt x="4" y="134"/>
                      </a:lnTo>
                      <a:lnTo>
                        <a:pt x="4" y="134"/>
                      </a:lnTo>
                      <a:lnTo>
                        <a:pt x="4" y="134"/>
                      </a:lnTo>
                      <a:lnTo>
                        <a:pt x="4" y="134"/>
                      </a:lnTo>
                      <a:lnTo>
                        <a:pt x="6" y="134"/>
                      </a:lnTo>
                      <a:lnTo>
                        <a:pt x="7" y="134"/>
                      </a:lnTo>
                      <a:lnTo>
                        <a:pt x="7" y="136"/>
                      </a:lnTo>
                      <a:lnTo>
                        <a:pt x="9" y="136"/>
                      </a:lnTo>
                      <a:lnTo>
                        <a:pt x="9" y="134"/>
                      </a:lnTo>
                      <a:lnTo>
                        <a:pt x="9" y="133"/>
                      </a:lnTo>
                      <a:lnTo>
                        <a:pt x="10" y="133"/>
                      </a:lnTo>
                      <a:lnTo>
                        <a:pt x="13" y="133"/>
                      </a:lnTo>
                      <a:close/>
                      <a:moveTo>
                        <a:pt x="949" y="128"/>
                      </a:moveTo>
                      <a:lnTo>
                        <a:pt x="950" y="129"/>
                      </a:lnTo>
                      <a:lnTo>
                        <a:pt x="950" y="129"/>
                      </a:lnTo>
                      <a:lnTo>
                        <a:pt x="951" y="130"/>
                      </a:lnTo>
                      <a:lnTo>
                        <a:pt x="951" y="129"/>
                      </a:lnTo>
                      <a:lnTo>
                        <a:pt x="951" y="129"/>
                      </a:lnTo>
                      <a:lnTo>
                        <a:pt x="950" y="128"/>
                      </a:lnTo>
                      <a:lnTo>
                        <a:pt x="949" y="128"/>
                      </a:lnTo>
                      <a:close/>
                      <a:moveTo>
                        <a:pt x="951" y="120"/>
                      </a:moveTo>
                      <a:lnTo>
                        <a:pt x="954" y="120"/>
                      </a:lnTo>
                      <a:lnTo>
                        <a:pt x="954" y="120"/>
                      </a:lnTo>
                      <a:lnTo>
                        <a:pt x="951" y="120"/>
                      </a:lnTo>
                      <a:lnTo>
                        <a:pt x="951" y="120"/>
                      </a:lnTo>
                      <a:close/>
                      <a:moveTo>
                        <a:pt x="1755" y="116"/>
                      </a:moveTo>
                      <a:lnTo>
                        <a:pt x="1756" y="116"/>
                      </a:lnTo>
                      <a:lnTo>
                        <a:pt x="1756" y="117"/>
                      </a:lnTo>
                      <a:lnTo>
                        <a:pt x="1756" y="117"/>
                      </a:lnTo>
                      <a:lnTo>
                        <a:pt x="1755" y="117"/>
                      </a:lnTo>
                      <a:lnTo>
                        <a:pt x="1755" y="117"/>
                      </a:lnTo>
                      <a:lnTo>
                        <a:pt x="1755" y="117"/>
                      </a:lnTo>
                      <a:lnTo>
                        <a:pt x="1755" y="116"/>
                      </a:lnTo>
                      <a:close/>
                      <a:moveTo>
                        <a:pt x="898" y="116"/>
                      </a:moveTo>
                      <a:lnTo>
                        <a:pt x="898" y="116"/>
                      </a:lnTo>
                      <a:lnTo>
                        <a:pt x="898" y="116"/>
                      </a:lnTo>
                      <a:lnTo>
                        <a:pt x="898" y="119"/>
                      </a:lnTo>
                      <a:lnTo>
                        <a:pt x="898" y="119"/>
                      </a:lnTo>
                      <a:lnTo>
                        <a:pt x="899" y="119"/>
                      </a:lnTo>
                      <a:lnTo>
                        <a:pt x="899" y="119"/>
                      </a:lnTo>
                      <a:lnTo>
                        <a:pt x="899" y="120"/>
                      </a:lnTo>
                      <a:lnTo>
                        <a:pt x="900" y="124"/>
                      </a:lnTo>
                      <a:lnTo>
                        <a:pt x="899" y="125"/>
                      </a:lnTo>
                      <a:lnTo>
                        <a:pt x="899" y="125"/>
                      </a:lnTo>
                      <a:lnTo>
                        <a:pt x="898" y="125"/>
                      </a:lnTo>
                      <a:lnTo>
                        <a:pt x="898" y="128"/>
                      </a:lnTo>
                      <a:lnTo>
                        <a:pt x="898" y="128"/>
                      </a:lnTo>
                      <a:lnTo>
                        <a:pt x="898" y="128"/>
                      </a:lnTo>
                      <a:lnTo>
                        <a:pt x="903" y="128"/>
                      </a:lnTo>
                      <a:lnTo>
                        <a:pt x="903" y="129"/>
                      </a:lnTo>
                      <a:lnTo>
                        <a:pt x="903" y="129"/>
                      </a:lnTo>
                      <a:lnTo>
                        <a:pt x="904" y="128"/>
                      </a:lnTo>
                      <a:lnTo>
                        <a:pt x="904" y="128"/>
                      </a:lnTo>
                      <a:lnTo>
                        <a:pt x="906" y="127"/>
                      </a:lnTo>
                      <a:lnTo>
                        <a:pt x="907" y="127"/>
                      </a:lnTo>
                      <a:lnTo>
                        <a:pt x="907" y="129"/>
                      </a:lnTo>
                      <a:lnTo>
                        <a:pt x="909" y="129"/>
                      </a:lnTo>
                      <a:lnTo>
                        <a:pt x="909" y="125"/>
                      </a:lnTo>
                      <a:lnTo>
                        <a:pt x="908" y="123"/>
                      </a:lnTo>
                      <a:lnTo>
                        <a:pt x="907" y="120"/>
                      </a:lnTo>
                      <a:lnTo>
                        <a:pt x="907" y="117"/>
                      </a:lnTo>
                      <a:lnTo>
                        <a:pt x="906" y="116"/>
                      </a:lnTo>
                      <a:lnTo>
                        <a:pt x="906" y="117"/>
                      </a:lnTo>
                      <a:lnTo>
                        <a:pt x="902" y="117"/>
                      </a:lnTo>
                      <a:lnTo>
                        <a:pt x="902" y="116"/>
                      </a:lnTo>
                      <a:lnTo>
                        <a:pt x="898" y="116"/>
                      </a:lnTo>
                      <a:close/>
                      <a:moveTo>
                        <a:pt x="771" y="111"/>
                      </a:moveTo>
                      <a:lnTo>
                        <a:pt x="773" y="111"/>
                      </a:lnTo>
                      <a:lnTo>
                        <a:pt x="773" y="112"/>
                      </a:lnTo>
                      <a:lnTo>
                        <a:pt x="775" y="112"/>
                      </a:lnTo>
                      <a:lnTo>
                        <a:pt x="775" y="112"/>
                      </a:lnTo>
                      <a:lnTo>
                        <a:pt x="776" y="112"/>
                      </a:lnTo>
                      <a:lnTo>
                        <a:pt x="775" y="115"/>
                      </a:lnTo>
                      <a:lnTo>
                        <a:pt x="773" y="115"/>
                      </a:lnTo>
                      <a:lnTo>
                        <a:pt x="772" y="117"/>
                      </a:lnTo>
                      <a:lnTo>
                        <a:pt x="773" y="117"/>
                      </a:lnTo>
                      <a:lnTo>
                        <a:pt x="775" y="117"/>
                      </a:lnTo>
                      <a:lnTo>
                        <a:pt x="775" y="119"/>
                      </a:lnTo>
                      <a:lnTo>
                        <a:pt x="776" y="117"/>
                      </a:lnTo>
                      <a:lnTo>
                        <a:pt x="777" y="117"/>
                      </a:lnTo>
                      <a:lnTo>
                        <a:pt x="779" y="116"/>
                      </a:lnTo>
                      <a:lnTo>
                        <a:pt x="780" y="117"/>
                      </a:lnTo>
                      <a:lnTo>
                        <a:pt x="781" y="117"/>
                      </a:lnTo>
                      <a:lnTo>
                        <a:pt x="784" y="119"/>
                      </a:lnTo>
                      <a:lnTo>
                        <a:pt x="786" y="119"/>
                      </a:lnTo>
                      <a:lnTo>
                        <a:pt x="786" y="119"/>
                      </a:lnTo>
                      <a:lnTo>
                        <a:pt x="786" y="119"/>
                      </a:lnTo>
                      <a:lnTo>
                        <a:pt x="786" y="120"/>
                      </a:lnTo>
                      <a:lnTo>
                        <a:pt x="788" y="121"/>
                      </a:lnTo>
                      <a:lnTo>
                        <a:pt x="790" y="124"/>
                      </a:lnTo>
                      <a:lnTo>
                        <a:pt x="792" y="125"/>
                      </a:lnTo>
                      <a:lnTo>
                        <a:pt x="794" y="127"/>
                      </a:lnTo>
                      <a:lnTo>
                        <a:pt x="794" y="128"/>
                      </a:lnTo>
                      <a:lnTo>
                        <a:pt x="796" y="128"/>
                      </a:lnTo>
                      <a:lnTo>
                        <a:pt x="796" y="132"/>
                      </a:lnTo>
                      <a:lnTo>
                        <a:pt x="797" y="132"/>
                      </a:lnTo>
                      <a:lnTo>
                        <a:pt x="797" y="133"/>
                      </a:lnTo>
                      <a:lnTo>
                        <a:pt x="797" y="133"/>
                      </a:lnTo>
                      <a:lnTo>
                        <a:pt x="797" y="136"/>
                      </a:lnTo>
                      <a:lnTo>
                        <a:pt x="798" y="136"/>
                      </a:lnTo>
                      <a:lnTo>
                        <a:pt x="798" y="136"/>
                      </a:lnTo>
                      <a:lnTo>
                        <a:pt x="798" y="134"/>
                      </a:lnTo>
                      <a:lnTo>
                        <a:pt x="799" y="133"/>
                      </a:lnTo>
                      <a:lnTo>
                        <a:pt x="801" y="133"/>
                      </a:lnTo>
                      <a:lnTo>
                        <a:pt x="802" y="133"/>
                      </a:lnTo>
                      <a:lnTo>
                        <a:pt x="802" y="133"/>
                      </a:lnTo>
                      <a:lnTo>
                        <a:pt x="806" y="133"/>
                      </a:lnTo>
                      <a:lnTo>
                        <a:pt x="806" y="136"/>
                      </a:lnTo>
                      <a:lnTo>
                        <a:pt x="805" y="136"/>
                      </a:lnTo>
                      <a:lnTo>
                        <a:pt x="805" y="140"/>
                      </a:lnTo>
                      <a:lnTo>
                        <a:pt x="805" y="141"/>
                      </a:lnTo>
                      <a:lnTo>
                        <a:pt x="803" y="141"/>
                      </a:lnTo>
                      <a:lnTo>
                        <a:pt x="802" y="142"/>
                      </a:lnTo>
                      <a:lnTo>
                        <a:pt x="801" y="140"/>
                      </a:lnTo>
                      <a:lnTo>
                        <a:pt x="797" y="140"/>
                      </a:lnTo>
                      <a:lnTo>
                        <a:pt x="796" y="140"/>
                      </a:lnTo>
                      <a:lnTo>
                        <a:pt x="796" y="140"/>
                      </a:lnTo>
                      <a:lnTo>
                        <a:pt x="792" y="140"/>
                      </a:lnTo>
                      <a:lnTo>
                        <a:pt x="792" y="138"/>
                      </a:lnTo>
                      <a:lnTo>
                        <a:pt x="788" y="137"/>
                      </a:lnTo>
                      <a:lnTo>
                        <a:pt x="788" y="136"/>
                      </a:lnTo>
                      <a:lnTo>
                        <a:pt x="788" y="136"/>
                      </a:lnTo>
                      <a:lnTo>
                        <a:pt x="789" y="134"/>
                      </a:lnTo>
                      <a:lnTo>
                        <a:pt x="789" y="134"/>
                      </a:lnTo>
                      <a:lnTo>
                        <a:pt x="790" y="133"/>
                      </a:lnTo>
                      <a:lnTo>
                        <a:pt x="790" y="132"/>
                      </a:lnTo>
                      <a:lnTo>
                        <a:pt x="789" y="130"/>
                      </a:lnTo>
                      <a:lnTo>
                        <a:pt x="789" y="130"/>
                      </a:lnTo>
                      <a:lnTo>
                        <a:pt x="789" y="129"/>
                      </a:lnTo>
                      <a:lnTo>
                        <a:pt x="784" y="129"/>
                      </a:lnTo>
                      <a:lnTo>
                        <a:pt x="782" y="130"/>
                      </a:lnTo>
                      <a:lnTo>
                        <a:pt x="781" y="132"/>
                      </a:lnTo>
                      <a:lnTo>
                        <a:pt x="781" y="133"/>
                      </a:lnTo>
                      <a:lnTo>
                        <a:pt x="781" y="141"/>
                      </a:lnTo>
                      <a:lnTo>
                        <a:pt x="779" y="142"/>
                      </a:lnTo>
                      <a:lnTo>
                        <a:pt x="779" y="144"/>
                      </a:lnTo>
                      <a:lnTo>
                        <a:pt x="779" y="144"/>
                      </a:lnTo>
                      <a:lnTo>
                        <a:pt x="779" y="145"/>
                      </a:lnTo>
                      <a:lnTo>
                        <a:pt x="776" y="146"/>
                      </a:lnTo>
                      <a:lnTo>
                        <a:pt x="775" y="146"/>
                      </a:lnTo>
                      <a:lnTo>
                        <a:pt x="772" y="146"/>
                      </a:lnTo>
                      <a:lnTo>
                        <a:pt x="772" y="146"/>
                      </a:lnTo>
                      <a:lnTo>
                        <a:pt x="771" y="146"/>
                      </a:lnTo>
                      <a:lnTo>
                        <a:pt x="771" y="146"/>
                      </a:lnTo>
                      <a:lnTo>
                        <a:pt x="771" y="146"/>
                      </a:lnTo>
                      <a:lnTo>
                        <a:pt x="769" y="144"/>
                      </a:lnTo>
                      <a:lnTo>
                        <a:pt x="769" y="142"/>
                      </a:lnTo>
                      <a:lnTo>
                        <a:pt x="771" y="141"/>
                      </a:lnTo>
                      <a:lnTo>
                        <a:pt x="771" y="140"/>
                      </a:lnTo>
                      <a:lnTo>
                        <a:pt x="769" y="140"/>
                      </a:lnTo>
                      <a:lnTo>
                        <a:pt x="769" y="141"/>
                      </a:lnTo>
                      <a:lnTo>
                        <a:pt x="765" y="141"/>
                      </a:lnTo>
                      <a:lnTo>
                        <a:pt x="765" y="142"/>
                      </a:lnTo>
                      <a:lnTo>
                        <a:pt x="763" y="142"/>
                      </a:lnTo>
                      <a:lnTo>
                        <a:pt x="762" y="140"/>
                      </a:lnTo>
                      <a:lnTo>
                        <a:pt x="762" y="140"/>
                      </a:lnTo>
                      <a:lnTo>
                        <a:pt x="762" y="137"/>
                      </a:lnTo>
                      <a:lnTo>
                        <a:pt x="771" y="132"/>
                      </a:lnTo>
                      <a:lnTo>
                        <a:pt x="771" y="128"/>
                      </a:lnTo>
                      <a:lnTo>
                        <a:pt x="769" y="127"/>
                      </a:lnTo>
                      <a:lnTo>
                        <a:pt x="769" y="123"/>
                      </a:lnTo>
                      <a:lnTo>
                        <a:pt x="769" y="123"/>
                      </a:lnTo>
                      <a:lnTo>
                        <a:pt x="769" y="119"/>
                      </a:lnTo>
                      <a:lnTo>
                        <a:pt x="769" y="116"/>
                      </a:lnTo>
                      <a:lnTo>
                        <a:pt x="769" y="113"/>
                      </a:lnTo>
                      <a:lnTo>
                        <a:pt x="771" y="112"/>
                      </a:lnTo>
                      <a:lnTo>
                        <a:pt x="771" y="111"/>
                      </a:lnTo>
                      <a:close/>
                      <a:moveTo>
                        <a:pt x="1660" y="108"/>
                      </a:moveTo>
                      <a:lnTo>
                        <a:pt x="1661" y="108"/>
                      </a:lnTo>
                      <a:lnTo>
                        <a:pt x="1661" y="109"/>
                      </a:lnTo>
                      <a:lnTo>
                        <a:pt x="1660" y="109"/>
                      </a:lnTo>
                      <a:lnTo>
                        <a:pt x="1660" y="108"/>
                      </a:lnTo>
                      <a:close/>
                      <a:moveTo>
                        <a:pt x="772" y="107"/>
                      </a:moveTo>
                      <a:lnTo>
                        <a:pt x="776" y="108"/>
                      </a:lnTo>
                      <a:lnTo>
                        <a:pt x="777" y="111"/>
                      </a:lnTo>
                      <a:lnTo>
                        <a:pt x="775" y="111"/>
                      </a:lnTo>
                      <a:lnTo>
                        <a:pt x="775" y="109"/>
                      </a:lnTo>
                      <a:lnTo>
                        <a:pt x="773" y="109"/>
                      </a:lnTo>
                      <a:lnTo>
                        <a:pt x="773" y="109"/>
                      </a:lnTo>
                      <a:lnTo>
                        <a:pt x="773" y="108"/>
                      </a:lnTo>
                      <a:lnTo>
                        <a:pt x="772" y="108"/>
                      </a:lnTo>
                      <a:lnTo>
                        <a:pt x="772" y="107"/>
                      </a:lnTo>
                      <a:close/>
                      <a:moveTo>
                        <a:pt x="1396" y="98"/>
                      </a:moveTo>
                      <a:lnTo>
                        <a:pt x="1396" y="99"/>
                      </a:lnTo>
                      <a:lnTo>
                        <a:pt x="1398" y="100"/>
                      </a:lnTo>
                      <a:lnTo>
                        <a:pt x="1398" y="102"/>
                      </a:lnTo>
                      <a:lnTo>
                        <a:pt x="1399" y="102"/>
                      </a:lnTo>
                      <a:lnTo>
                        <a:pt x="1399" y="102"/>
                      </a:lnTo>
                      <a:lnTo>
                        <a:pt x="1400" y="103"/>
                      </a:lnTo>
                      <a:lnTo>
                        <a:pt x="1402" y="103"/>
                      </a:lnTo>
                      <a:lnTo>
                        <a:pt x="1403" y="102"/>
                      </a:lnTo>
                      <a:lnTo>
                        <a:pt x="1403" y="102"/>
                      </a:lnTo>
                      <a:lnTo>
                        <a:pt x="1404" y="102"/>
                      </a:lnTo>
                      <a:lnTo>
                        <a:pt x="1404" y="102"/>
                      </a:lnTo>
                      <a:lnTo>
                        <a:pt x="1404" y="102"/>
                      </a:lnTo>
                      <a:lnTo>
                        <a:pt x="1406" y="102"/>
                      </a:lnTo>
                      <a:lnTo>
                        <a:pt x="1406" y="100"/>
                      </a:lnTo>
                      <a:lnTo>
                        <a:pt x="1407" y="100"/>
                      </a:lnTo>
                      <a:lnTo>
                        <a:pt x="1408" y="100"/>
                      </a:lnTo>
                      <a:lnTo>
                        <a:pt x="1408" y="100"/>
                      </a:lnTo>
                      <a:lnTo>
                        <a:pt x="1408" y="102"/>
                      </a:lnTo>
                      <a:lnTo>
                        <a:pt x="1407" y="102"/>
                      </a:lnTo>
                      <a:lnTo>
                        <a:pt x="1406" y="102"/>
                      </a:lnTo>
                      <a:lnTo>
                        <a:pt x="1406" y="103"/>
                      </a:lnTo>
                      <a:lnTo>
                        <a:pt x="1404" y="103"/>
                      </a:lnTo>
                      <a:lnTo>
                        <a:pt x="1404" y="104"/>
                      </a:lnTo>
                      <a:lnTo>
                        <a:pt x="1404" y="106"/>
                      </a:lnTo>
                      <a:lnTo>
                        <a:pt x="1406" y="107"/>
                      </a:lnTo>
                      <a:lnTo>
                        <a:pt x="1406" y="108"/>
                      </a:lnTo>
                      <a:lnTo>
                        <a:pt x="1404" y="109"/>
                      </a:lnTo>
                      <a:lnTo>
                        <a:pt x="1404" y="112"/>
                      </a:lnTo>
                      <a:lnTo>
                        <a:pt x="1407" y="111"/>
                      </a:lnTo>
                      <a:lnTo>
                        <a:pt x="1408" y="111"/>
                      </a:lnTo>
                      <a:lnTo>
                        <a:pt x="1410" y="111"/>
                      </a:lnTo>
                      <a:lnTo>
                        <a:pt x="1411" y="112"/>
                      </a:lnTo>
                      <a:lnTo>
                        <a:pt x="1412" y="112"/>
                      </a:lnTo>
                      <a:lnTo>
                        <a:pt x="1413" y="112"/>
                      </a:lnTo>
                      <a:lnTo>
                        <a:pt x="1413" y="112"/>
                      </a:lnTo>
                      <a:lnTo>
                        <a:pt x="1413" y="112"/>
                      </a:lnTo>
                      <a:lnTo>
                        <a:pt x="1415" y="115"/>
                      </a:lnTo>
                      <a:lnTo>
                        <a:pt x="1415" y="116"/>
                      </a:lnTo>
                      <a:lnTo>
                        <a:pt x="1415" y="116"/>
                      </a:lnTo>
                      <a:lnTo>
                        <a:pt x="1413" y="116"/>
                      </a:lnTo>
                      <a:lnTo>
                        <a:pt x="1413" y="116"/>
                      </a:lnTo>
                      <a:lnTo>
                        <a:pt x="1413" y="117"/>
                      </a:lnTo>
                      <a:lnTo>
                        <a:pt x="1415" y="119"/>
                      </a:lnTo>
                      <a:lnTo>
                        <a:pt x="1415" y="119"/>
                      </a:lnTo>
                      <a:lnTo>
                        <a:pt x="1415" y="119"/>
                      </a:lnTo>
                      <a:lnTo>
                        <a:pt x="1415" y="121"/>
                      </a:lnTo>
                      <a:lnTo>
                        <a:pt x="1415" y="121"/>
                      </a:lnTo>
                      <a:lnTo>
                        <a:pt x="1415" y="123"/>
                      </a:lnTo>
                      <a:lnTo>
                        <a:pt x="1412" y="123"/>
                      </a:lnTo>
                      <a:lnTo>
                        <a:pt x="1411" y="121"/>
                      </a:lnTo>
                      <a:lnTo>
                        <a:pt x="1410" y="121"/>
                      </a:lnTo>
                      <a:lnTo>
                        <a:pt x="1410" y="123"/>
                      </a:lnTo>
                      <a:lnTo>
                        <a:pt x="1410" y="123"/>
                      </a:lnTo>
                      <a:lnTo>
                        <a:pt x="1410" y="124"/>
                      </a:lnTo>
                      <a:lnTo>
                        <a:pt x="1407" y="124"/>
                      </a:lnTo>
                      <a:lnTo>
                        <a:pt x="1407" y="125"/>
                      </a:lnTo>
                      <a:lnTo>
                        <a:pt x="1406" y="125"/>
                      </a:lnTo>
                      <a:lnTo>
                        <a:pt x="1406" y="127"/>
                      </a:lnTo>
                      <a:lnTo>
                        <a:pt x="1406" y="127"/>
                      </a:lnTo>
                      <a:lnTo>
                        <a:pt x="1406" y="128"/>
                      </a:lnTo>
                      <a:lnTo>
                        <a:pt x="1406" y="128"/>
                      </a:lnTo>
                      <a:lnTo>
                        <a:pt x="1406" y="129"/>
                      </a:lnTo>
                      <a:lnTo>
                        <a:pt x="1403" y="129"/>
                      </a:lnTo>
                      <a:lnTo>
                        <a:pt x="1402" y="130"/>
                      </a:lnTo>
                      <a:lnTo>
                        <a:pt x="1400" y="130"/>
                      </a:lnTo>
                      <a:lnTo>
                        <a:pt x="1400" y="130"/>
                      </a:lnTo>
                      <a:lnTo>
                        <a:pt x="1398" y="130"/>
                      </a:lnTo>
                      <a:lnTo>
                        <a:pt x="1398" y="132"/>
                      </a:lnTo>
                      <a:lnTo>
                        <a:pt x="1396" y="132"/>
                      </a:lnTo>
                      <a:lnTo>
                        <a:pt x="1396" y="132"/>
                      </a:lnTo>
                      <a:lnTo>
                        <a:pt x="1394" y="132"/>
                      </a:lnTo>
                      <a:lnTo>
                        <a:pt x="1394" y="133"/>
                      </a:lnTo>
                      <a:lnTo>
                        <a:pt x="1393" y="133"/>
                      </a:lnTo>
                      <a:lnTo>
                        <a:pt x="1393" y="134"/>
                      </a:lnTo>
                      <a:lnTo>
                        <a:pt x="1390" y="134"/>
                      </a:lnTo>
                      <a:lnTo>
                        <a:pt x="1389" y="136"/>
                      </a:lnTo>
                      <a:lnTo>
                        <a:pt x="1387" y="134"/>
                      </a:lnTo>
                      <a:lnTo>
                        <a:pt x="1386" y="134"/>
                      </a:lnTo>
                      <a:lnTo>
                        <a:pt x="1386" y="134"/>
                      </a:lnTo>
                      <a:lnTo>
                        <a:pt x="1386" y="134"/>
                      </a:lnTo>
                      <a:lnTo>
                        <a:pt x="1386" y="137"/>
                      </a:lnTo>
                      <a:lnTo>
                        <a:pt x="1382" y="137"/>
                      </a:lnTo>
                      <a:lnTo>
                        <a:pt x="1381" y="136"/>
                      </a:lnTo>
                      <a:lnTo>
                        <a:pt x="1375" y="134"/>
                      </a:lnTo>
                      <a:lnTo>
                        <a:pt x="1375" y="137"/>
                      </a:lnTo>
                      <a:lnTo>
                        <a:pt x="1375" y="137"/>
                      </a:lnTo>
                      <a:lnTo>
                        <a:pt x="1377" y="138"/>
                      </a:lnTo>
                      <a:lnTo>
                        <a:pt x="1378" y="140"/>
                      </a:lnTo>
                      <a:lnTo>
                        <a:pt x="1377" y="140"/>
                      </a:lnTo>
                      <a:lnTo>
                        <a:pt x="1374" y="142"/>
                      </a:lnTo>
                      <a:lnTo>
                        <a:pt x="1373" y="142"/>
                      </a:lnTo>
                      <a:lnTo>
                        <a:pt x="1373" y="141"/>
                      </a:lnTo>
                      <a:lnTo>
                        <a:pt x="1373" y="141"/>
                      </a:lnTo>
                      <a:lnTo>
                        <a:pt x="1373" y="141"/>
                      </a:lnTo>
                      <a:lnTo>
                        <a:pt x="1370" y="142"/>
                      </a:lnTo>
                      <a:lnTo>
                        <a:pt x="1360" y="142"/>
                      </a:lnTo>
                      <a:lnTo>
                        <a:pt x="1360" y="141"/>
                      </a:lnTo>
                      <a:lnTo>
                        <a:pt x="1356" y="142"/>
                      </a:lnTo>
                      <a:lnTo>
                        <a:pt x="1356" y="141"/>
                      </a:lnTo>
                      <a:lnTo>
                        <a:pt x="1360" y="138"/>
                      </a:lnTo>
                      <a:lnTo>
                        <a:pt x="1360" y="138"/>
                      </a:lnTo>
                      <a:lnTo>
                        <a:pt x="1358" y="138"/>
                      </a:lnTo>
                      <a:lnTo>
                        <a:pt x="1358" y="138"/>
                      </a:lnTo>
                      <a:lnTo>
                        <a:pt x="1358" y="137"/>
                      </a:lnTo>
                      <a:lnTo>
                        <a:pt x="1353" y="137"/>
                      </a:lnTo>
                      <a:lnTo>
                        <a:pt x="1353" y="136"/>
                      </a:lnTo>
                      <a:lnTo>
                        <a:pt x="1353" y="136"/>
                      </a:lnTo>
                      <a:lnTo>
                        <a:pt x="1352" y="136"/>
                      </a:lnTo>
                      <a:lnTo>
                        <a:pt x="1351" y="136"/>
                      </a:lnTo>
                      <a:lnTo>
                        <a:pt x="1349" y="136"/>
                      </a:lnTo>
                      <a:lnTo>
                        <a:pt x="1349" y="136"/>
                      </a:lnTo>
                      <a:lnTo>
                        <a:pt x="1349" y="134"/>
                      </a:lnTo>
                      <a:lnTo>
                        <a:pt x="1348" y="134"/>
                      </a:lnTo>
                      <a:lnTo>
                        <a:pt x="1347" y="134"/>
                      </a:lnTo>
                      <a:lnTo>
                        <a:pt x="1347" y="136"/>
                      </a:lnTo>
                      <a:lnTo>
                        <a:pt x="1343" y="136"/>
                      </a:lnTo>
                      <a:lnTo>
                        <a:pt x="1343" y="136"/>
                      </a:lnTo>
                      <a:lnTo>
                        <a:pt x="1341" y="136"/>
                      </a:lnTo>
                      <a:lnTo>
                        <a:pt x="1341" y="137"/>
                      </a:lnTo>
                      <a:lnTo>
                        <a:pt x="1340" y="137"/>
                      </a:lnTo>
                      <a:lnTo>
                        <a:pt x="1339" y="136"/>
                      </a:lnTo>
                      <a:lnTo>
                        <a:pt x="1336" y="136"/>
                      </a:lnTo>
                      <a:lnTo>
                        <a:pt x="1335" y="136"/>
                      </a:lnTo>
                      <a:lnTo>
                        <a:pt x="1335" y="134"/>
                      </a:lnTo>
                      <a:lnTo>
                        <a:pt x="1335" y="134"/>
                      </a:lnTo>
                      <a:lnTo>
                        <a:pt x="1335" y="134"/>
                      </a:lnTo>
                      <a:lnTo>
                        <a:pt x="1336" y="133"/>
                      </a:lnTo>
                      <a:lnTo>
                        <a:pt x="1338" y="133"/>
                      </a:lnTo>
                      <a:lnTo>
                        <a:pt x="1339" y="133"/>
                      </a:lnTo>
                      <a:lnTo>
                        <a:pt x="1339" y="132"/>
                      </a:lnTo>
                      <a:lnTo>
                        <a:pt x="1339" y="132"/>
                      </a:lnTo>
                      <a:lnTo>
                        <a:pt x="1340" y="132"/>
                      </a:lnTo>
                      <a:lnTo>
                        <a:pt x="1341" y="133"/>
                      </a:lnTo>
                      <a:lnTo>
                        <a:pt x="1343" y="132"/>
                      </a:lnTo>
                      <a:lnTo>
                        <a:pt x="1343" y="130"/>
                      </a:lnTo>
                      <a:lnTo>
                        <a:pt x="1344" y="130"/>
                      </a:lnTo>
                      <a:lnTo>
                        <a:pt x="1345" y="129"/>
                      </a:lnTo>
                      <a:lnTo>
                        <a:pt x="1343" y="129"/>
                      </a:lnTo>
                      <a:lnTo>
                        <a:pt x="1343" y="129"/>
                      </a:lnTo>
                      <a:lnTo>
                        <a:pt x="1341" y="128"/>
                      </a:lnTo>
                      <a:lnTo>
                        <a:pt x="1341" y="128"/>
                      </a:lnTo>
                      <a:lnTo>
                        <a:pt x="1341" y="128"/>
                      </a:lnTo>
                      <a:lnTo>
                        <a:pt x="1343" y="128"/>
                      </a:lnTo>
                      <a:lnTo>
                        <a:pt x="1343" y="127"/>
                      </a:lnTo>
                      <a:lnTo>
                        <a:pt x="1341" y="127"/>
                      </a:lnTo>
                      <a:lnTo>
                        <a:pt x="1341" y="127"/>
                      </a:lnTo>
                      <a:lnTo>
                        <a:pt x="1340" y="127"/>
                      </a:lnTo>
                      <a:lnTo>
                        <a:pt x="1340" y="128"/>
                      </a:lnTo>
                      <a:lnTo>
                        <a:pt x="1340" y="128"/>
                      </a:lnTo>
                      <a:lnTo>
                        <a:pt x="1340" y="127"/>
                      </a:lnTo>
                      <a:lnTo>
                        <a:pt x="1339" y="125"/>
                      </a:lnTo>
                      <a:lnTo>
                        <a:pt x="1339" y="124"/>
                      </a:lnTo>
                      <a:lnTo>
                        <a:pt x="1332" y="124"/>
                      </a:lnTo>
                      <a:lnTo>
                        <a:pt x="1332" y="124"/>
                      </a:lnTo>
                      <a:lnTo>
                        <a:pt x="1331" y="124"/>
                      </a:lnTo>
                      <a:lnTo>
                        <a:pt x="1331" y="124"/>
                      </a:lnTo>
                      <a:lnTo>
                        <a:pt x="1331" y="124"/>
                      </a:lnTo>
                      <a:lnTo>
                        <a:pt x="1330" y="124"/>
                      </a:lnTo>
                      <a:lnTo>
                        <a:pt x="1330" y="125"/>
                      </a:lnTo>
                      <a:lnTo>
                        <a:pt x="1326" y="125"/>
                      </a:lnTo>
                      <a:lnTo>
                        <a:pt x="1326" y="124"/>
                      </a:lnTo>
                      <a:lnTo>
                        <a:pt x="1326" y="123"/>
                      </a:lnTo>
                      <a:lnTo>
                        <a:pt x="1326" y="123"/>
                      </a:lnTo>
                      <a:lnTo>
                        <a:pt x="1326" y="121"/>
                      </a:lnTo>
                      <a:lnTo>
                        <a:pt x="1326" y="121"/>
                      </a:lnTo>
                      <a:lnTo>
                        <a:pt x="1330" y="121"/>
                      </a:lnTo>
                      <a:lnTo>
                        <a:pt x="1331" y="121"/>
                      </a:lnTo>
                      <a:lnTo>
                        <a:pt x="1332" y="120"/>
                      </a:lnTo>
                      <a:lnTo>
                        <a:pt x="1334" y="119"/>
                      </a:lnTo>
                      <a:lnTo>
                        <a:pt x="1334" y="119"/>
                      </a:lnTo>
                      <a:lnTo>
                        <a:pt x="1335" y="119"/>
                      </a:lnTo>
                      <a:lnTo>
                        <a:pt x="1336" y="119"/>
                      </a:lnTo>
                      <a:lnTo>
                        <a:pt x="1339" y="119"/>
                      </a:lnTo>
                      <a:lnTo>
                        <a:pt x="1340" y="119"/>
                      </a:lnTo>
                      <a:lnTo>
                        <a:pt x="1340" y="119"/>
                      </a:lnTo>
                      <a:lnTo>
                        <a:pt x="1340" y="117"/>
                      </a:lnTo>
                      <a:lnTo>
                        <a:pt x="1341" y="117"/>
                      </a:lnTo>
                      <a:lnTo>
                        <a:pt x="1341" y="117"/>
                      </a:lnTo>
                      <a:lnTo>
                        <a:pt x="1338" y="117"/>
                      </a:lnTo>
                      <a:lnTo>
                        <a:pt x="1338" y="116"/>
                      </a:lnTo>
                      <a:lnTo>
                        <a:pt x="1338" y="115"/>
                      </a:lnTo>
                      <a:lnTo>
                        <a:pt x="1338" y="115"/>
                      </a:lnTo>
                      <a:lnTo>
                        <a:pt x="1338" y="113"/>
                      </a:lnTo>
                      <a:lnTo>
                        <a:pt x="1340" y="115"/>
                      </a:lnTo>
                      <a:lnTo>
                        <a:pt x="1340" y="113"/>
                      </a:lnTo>
                      <a:lnTo>
                        <a:pt x="1340" y="113"/>
                      </a:lnTo>
                      <a:lnTo>
                        <a:pt x="1340" y="113"/>
                      </a:lnTo>
                      <a:lnTo>
                        <a:pt x="1339" y="112"/>
                      </a:lnTo>
                      <a:lnTo>
                        <a:pt x="1338" y="111"/>
                      </a:lnTo>
                      <a:lnTo>
                        <a:pt x="1332" y="113"/>
                      </a:lnTo>
                      <a:lnTo>
                        <a:pt x="1330" y="113"/>
                      </a:lnTo>
                      <a:lnTo>
                        <a:pt x="1328" y="116"/>
                      </a:lnTo>
                      <a:lnTo>
                        <a:pt x="1323" y="115"/>
                      </a:lnTo>
                      <a:lnTo>
                        <a:pt x="1322" y="113"/>
                      </a:lnTo>
                      <a:lnTo>
                        <a:pt x="1323" y="113"/>
                      </a:lnTo>
                      <a:lnTo>
                        <a:pt x="1323" y="113"/>
                      </a:lnTo>
                      <a:lnTo>
                        <a:pt x="1326" y="113"/>
                      </a:lnTo>
                      <a:lnTo>
                        <a:pt x="1326" y="113"/>
                      </a:lnTo>
                      <a:lnTo>
                        <a:pt x="1326" y="112"/>
                      </a:lnTo>
                      <a:lnTo>
                        <a:pt x="1327" y="112"/>
                      </a:lnTo>
                      <a:lnTo>
                        <a:pt x="1327" y="112"/>
                      </a:lnTo>
                      <a:lnTo>
                        <a:pt x="1328" y="111"/>
                      </a:lnTo>
                      <a:lnTo>
                        <a:pt x="1330" y="111"/>
                      </a:lnTo>
                      <a:lnTo>
                        <a:pt x="1331" y="109"/>
                      </a:lnTo>
                      <a:lnTo>
                        <a:pt x="1331" y="106"/>
                      </a:lnTo>
                      <a:lnTo>
                        <a:pt x="1328" y="106"/>
                      </a:lnTo>
                      <a:lnTo>
                        <a:pt x="1328" y="106"/>
                      </a:lnTo>
                      <a:lnTo>
                        <a:pt x="1328" y="106"/>
                      </a:lnTo>
                      <a:lnTo>
                        <a:pt x="1328" y="104"/>
                      </a:lnTo>
                      <a:lnTo>
                        <a:pt x="1331" y="106"/>
                      </a:lnTo>
                      <a:lnTo>
                        <a:pt x="1331" y="104"/>
                      </a:lnTo>
                      <a:lnTo>
                        <a:pt x="1331" y="104"/>
                      </a:lnTo>
                      <a:lnTo>
                        <a:pt x="1331" y="104"/>
                      </a:lnTo>
                      <a:lnTo>
                        <a:pt x="1331" y="104"/>
                      </a:lnTo>
                      <a:lnTo>
                        <a:pt x="1331" y="103"/>
                      </a:lnTo>
                      <a:lnTo>
                        <a:pt x="1331" y="103"/>
                      </a:lnTo>
                      <a:lnTo>
                        <a:pt x="1331" y="103"/>
                      </a:lnTo>
                      <a:lnTo>
                        <a:pt x="1332" y="102"/>
                      </a:lnTo>
                      <a:lnTo>
                        <a:pt x="1332" y="102"/>
                      </a:lnTo>
                      <a:lnTo>
                        <a:pt x="1332" y="102"/>
                      </a:lnTo>
                      <a:lnTo>
                        <a:pt x="1334" y="106"/>
                      </a:lnTo>
                      <a:lnTo>
                        <a:pt x="1335" y="106"/>
                      </a:lnTo>
                      <a:lnTo>
                        <a:pt x="1335" y="107"/>
                      </a:lnTo>
                      <a:lnTo>
                        <a:pt x="1335" y="107"/>
                      </a:lnTo>
                      <a:lnTo>
                        <a:pt x="1339" y="107"/>
                      </a:lnTo>
                      <a:lnTo>
                        <a:pt x="1339" y="107"/>
                      </a:lnTo>
                      <a:lnTo>
                        <a:pt x="1339" y="108"/>
                      </a:lnTo>
                      <a:lnTo>
                        <a:pt x="1340" y="108"/>
                      </a:lnTo>
                      <a:lnTo>
                        <a:pt x="1341" y="108"/>
                      </a:lnTo>
                      <a:lnTo>
                        <a:pt x="1340" y="104"/>
                      </a:lnTo>
                      <a:lnTo>
                        <a:pt x="1336" y="103"/>
                      </a:lnTo>
                      <a:lnTo>
                        <a:pt x="1338" y="102"/>
                      </a:lnTo>
                      <a:lnTo>
                        <a:pt x="1338" y="102"/>
                      </a:lnTo>
                      <a:lnTo>
                        <a:pt x="1339" y="102"/>
                      </a:lnTo>
                      <a:lnTo>
                        <a:pt x="1340" y="102"/>
                      </a:lnTo>
                      <a:lnTo>
                        <a:pt x="1340" y="102"/>
                      </a:lnTo>
                      <a:lnTo>
                        <a:pt x="1343" y="100"/>
                      </a:lnTo>
                      <a:lnTo>
                        <a:pt x="1343" y="102"/>
                      </a:lnTo>
                      <a:lnTo>
                        <a:pt x="1344" y="102"/>
                      </a:lnTo>
                      <a:lnTo>
                        <a:pt x="1344" y="103"/>
                      </a:lnTo>
                      <a:lnTo>
                        <a:pt x="1345" y="104"/>
                      </a:lnTo>
                      <a:lnTo>
                        <a:pt x="1345" y="104"/>
                      </a:lnTo>
                      <a:lnTo>
                        <a:pt x="1345" y="106"/>
                      </a:lnTo>
                      <a:lnTo>
                        <a:pt x="1347" y="106"/>
                      </a:lnTo>
                      <a:lnTo>
                        <a:pt x="1347" y="107"/>
                      </a:lnTo>
                      <a:lnTo>
                        <a:pt x="1347" y="108"/>
                      </a:lnTo>
                      <a:lnTo>
                        <a:pt x="1347" y="108"/>
                      </a:lnTo>
                      <a:lnTo>
                        <a:pt x="1347" y="108"/>
                      </a:lnTo>
                      <a:lnTo>
                        <a:pt x="1348" y="111"/>
                      </a:lnTo>
                      <a:lnTo>
                        <a:pt x="1347" y="111"/>
                      </a:lnTo>
                      <a:lnTo>
                        <a:pt x="1347" y="116"/>
                      </a:lnTo>
                      <a:lnTo>
                        <a:pt x="1348" y="116"/>
                      </a:lnTo>
                      <a:lnTo>
                        <a:pt x="1348" y="116"/>
                      </a:lnTo>
                      <a:lnTo>
                        <a:pt x="1348" y="116"/>
                      </a:lnTo>
                      <a:lnTo>
                        <a:pt x="1349" y="116"/>
                      </a:lnTo>
                      <a:lnTo>
                        <a:pt x="1349" y="115"/>
                      </a:lnTo>
                      <a:lnTo>
                        <a:pt x="1351" y="115"/>
                      </a:lnTo>
                      <a:lnTo>
                        <a:pt x="1352" y="111"/>
                      </a:lnTo>
                      <a:lnTo>
                        <a:pt x="1353" y="111"/>
                      </a:lnTo>
                      <a:lnTo>
                        <a:pt x="1353" y="111"/>
                      </a:lnTo>
                      <a:lnTo>
                        <a:pt x="1353" y="111"/>
                      </a:lnTo>
                      <a:lnTo>
                        <a:pt x="1355" y="112"/>
                      </a:lnTo>
                      <a:lnTo>
                        <a:pt x="1356" y="112"/>
                      </a:lnTo>
                      <a:lnTo>
                        <a:pt x="1356" y="109"/>
                      </a:lnTo>
                      <a:lnTo>
                        <a:pt x="1356" y="107"/>
                      </a:lnTo>
                      <a:lnTo>
                        <a:pt x="1356" y="104"/>
                      </a:lnTo>
                      <a:lnTo>
                        <a:pt x="1358" y="103"/>
                      </a:lnTo>
                      <a:lnTo>
                        <a:pt x="1360" y="106"/>
                      </a:lnTo>
                      <a:lnTo>
                        <a:pt x="1360" y="107"/>
                      </a:lnTo>
                      <a:lnTo>
                        <a:pt x="1361" y="109"/>
                      </a:lnTo>
                      <a:lnTo>
                        <a:pt x="1364" y="108"/>
                      </a:lnTo>
                      <a:lnTo>
                        <a:pt x="1362" y="107"/>
                      </a:lnTo>
                      <a:lnTo>
                        <a:pt x="1362" y="106"/>
                      </a:lnTo>
                      <a:lnTo>
                        <a:pt x="1364" y="106"/>
                      </a:lnTo>
                      <a:lnTo>
                        <a:pt x="1364" y="104"/>
                      </a:lnTo>
                      <a:lnTo>
                        <a:pt x="1365" y="104"/>
                      </a:lnTo>
                      <a:lnTo>
                        <a:pt x="1366" y="104"/>
                      </a:lnTo>
                      <a:lnTo>
                        <a:pt x="1366" y="103"/>
                      </a:lnTo>
                      <a:lnTo>
                        <a:pt x="1368" y="103"/>
                      </a:lnTo>
                      <a:lnTo>
                        <a:pt x="1368" y="103"/>
                      </a:lnTo>
                      <a:lnTo>
                        <a:pt x="1369" y="102"/>
                      </a:lnTo>
                      <a:lnTo>
                        <a:pt x="1369" y="102"/>
                      </a:lnTo>
                      <a:lnTo>
                        <a:pt x="1372" y="102"/>
                      </a:lnTo>
                      <a:lnTo>
                        <a:pt x="1370" y="104"/>
                      </a:lnTo>
                      <a:lnTo>
                        <a:pt x="1372" y="104"/>
                      </a:lnTo>
                      <a:lnTo>
                        <a:pt x="1372" y="107"/>
                      </a:lnTo>
                      <a:lnTo>
                        <a:pt x="1373" y="108"/>
                      </a:lnTo>
                      <a:lnTo>
                        <a:pt x="1373" y="108"/>
                      </a:lnTo>
                      <a:lnTo>
                        <a:pt x="1374" y="108"/>
                      </a:lnTo>
                      <a:lnTo>
                        <a:pt x="1374" y="107"/>
                      </a:lnTo>
                      <a:lnTo>
                        <a:pt x="1374" y="106"/>
                      </a:lnTo>
                      <a:lnTo>
                        <a:pt x="1374" y="104"/>
                      </a:lnTo>
                      <a:lnTo>
                        <a:pt x="1373" y="103"/>
                      </a:lnTo>
                      <a:lnTo>
                        <a:pt x="1374" y="103"/>
                      </a:lnTo>
                      <a:lnTo>
                        <a:pt x="1374" y="103"/>
                      </a:lnTo>
                      <a:lnTo>
                        <a:pt x="1375" y="103"/>
                      </a:lnTo>
                      <a:lnTo>
                        <a:pt x="1375" y="103"/>
                      </a:lnTo>
                      <a:lnTo>
                        <a:pt x="1375" y="103"/>
                      </a:lnTo>
                      <a:lnTo>
                        <a:pt x="1375" y="103"/>
                      </a:lnTo>
                      <a:lnTo>
                        <a:pt x="1375" y="104"/>
                      </a:lnTo>
                      <a:lnTo>
                        <a:pt x="1375" y="104"/>
                      </a:lnTo>
                      <a:lnTo>
                        <a:pt x="1379" y="106"/>
                      </a:lnTo>
                      <a:lnTo>
                        <a:pt x="1379" y="104"/>
                      </a:lnTo>
                      <a:lnTo>
                        <a:pt x="1383" y="104"/>
                      </a:lnTo>
                      <a:lnTo>
                        <a:pt x="1385" y="103"/>
                      </a:lnTo>
                      <a:lnTo>
                        <a:pt x="1385" y="102"/>
                      </a:lnTo>
                      <a:lnTo>
                        <a:pt x="1386" y="102"/>
                      </a:lnTo>
                      <a:lnTo>
                        <a:pt x="1387" y="103"/>
                      </a:lnTo>
                      <a:lnTo>
                        <a:pt x="1387" y="103"/>
                      </a:lnTo>
                      <a:lnTo>
                        <a:pt x="1389" y="103"/>
                      </a:lnTo>
                      <a:lnTo>
                        <a:pt x="1391" y="103"/>
                      </a:lnTo>
                      <a:lnTo>
                        <a:pt x="1391" y="100"/>
                      </a:lnTo>
                      <a:lnTo>
                        <a:pt x="1391" y="98"/>
                      </a:lnTo>
                      <a:lnTo>
                        <a:pt x="1396" y="98"/>
                      </a:lnTo>
                      <a:close/>
                      <a:moveTo>
                        <a:pt x="781" y="98"/>
                      </a:moveTo>
                      <a:lnTo>
                        <a:pt x="784" y="98"/>
                      </a:lnTo>
                      <a:lnTo>
                        <a:pt x="784" y="99"/>
                      </a:lnTo>
                      <a:lnTo>
                        <a:pt x="781" y="99"/>
                      </a:lnTo>
                      <a:lnTo>
                        <a:pt x="781" y="98"/>
                      </a:lnTo>
                      <a:close/>
                      <a:moveTo>
                        <a:pt x="1336" y="96"/>
                      </a:moveTo>
                      <a:lnTo>
                        <a:pt x="1338" y="98"/>
                      </a:lnTo>
                      <a:lnTo>
                        <a:pt x="1338" y="98"/>
                      </a:lnTo>
                      <a:lnTo>
                        <a:pt x="1339" y="98"/>
                      </a:lnTo>
                      <a:lnTo>
                        <a:pt x="1340" y="98"/>
                      </a:lnTo>
                      <a:lnTo>
                        <a:pt x="1341" y="99"/>
                      </a:lnTo>
                      <a:lnTo>
                        <a:pt x="1341" y="99"/>
                      </a:lnTo>
                      <a:lnTo>
                        <a:pt x="1341" y="99"/>
                      </a:lnTo>
                      <a:lnTo>
                        <a:pt x="1338" y="99"/>
                      </a:lnTo>
                      <a:lnTo>
                        <a:pt x="1336" y="99"/>
                      </a:lnTo>
                      <a:lnTo>
                        <a:pt x="1334" y="99"/>
                      </a:lnTo>
                      <a:lnTo>
                        <a:pt x="1332" y="99"/>
                      </a:lnTo>
                      <a:lnTo>
                        <a:pt x="1332" y="98"/>
                      </a:lnTo>
                      <a:lnTo>
                        <a:pt x="1334" y="96"/>
                      </a:lnTo>
                      <a:lnTo>
                        <a:pt x="1336" y="96"/>
                      </a:lnTo>
                      <a:close/>
                      <a:moveTo>
                        <a:pt x="82" y="91"/>
                      </a:moveTo>
                      <a:lnTo>
                        <a:pt x="83" y="91"/>
                      </a:lnTo>
                      <a:lnTo>
                        <a:pt x="83" y="92"/>
                      </a:lnTo>
                      <a:lnTo>
                        <a:pt x="82" y="92"/>
                      </a:lnTo>
                      <a:lnTo>
                        <a:pt x="82" y="92"/>
                      </a:lnTo>
                      <a:lnTo>
                        <a:pt x="82" y="91"/>
                      </a:lnTo>
                      <a:lnTo>
                        <a:pt x="82" y="91"/>
                      </a:lnTo>
                      <a:lnTo>
                        <a:pt x="82" y="91"/>
                      </a:lnTo>
                      <a:close/>
                      <a:moveTo>
                        <a:pt x="462" y="87"/>
                      </a:moveTo>
                      <a:lnTo>
                        <a:pt x="463" y="87"/>
                      </a:lnTo>
                      <a:lnTo>
                        <a:pt x="463" y="87"/>
                      </a:lnTo>
                      <a:lnTo>
                        <a:pt x="467" y="87"/>
                      </a:lnTo>
                      <a:lnTo>
                        <a:pt x="467" y="89"/>
                      </a:lnTo>
                      <a:lnTo>
                        <a:pt x="470" y="89"/>
                      </a:lnTo>
                      <a:lnTo>
                        <a:pt x="470" y="89"/>
                      </a:lnTo>
                      <a:lnTo>
                        <a:pt x="471" y="89"/>
                      </a:lnTo>
                      <a:lnTo>
                        <a:pt x="471" y="90"/>
                      </a:lnTo>
                      <a:lnTo>
                        <a:pt x="476" y="90"/>
                      </a:lnTo>
                      <a:lnTo>
                        <a:pt x="476" y="91"/>
                      </a:lnTo>
                      <a:lnTo>
                        <a:pt x="472" y="91"/>
                      </a:lnTo>
                      <a:lnTo>
                        <a:pt x="470" y="91"/>
                      </a:lnTo>
                      <a:lnTo>
                        <a:pt x="467" y="92"/>
                      </a:lnTo>
                      <a:lnTo>
                        <a:pt x="464" y="94"/>
                      </a:lnTo>
                      <a:lnTo>
                        <a:pt x="463" y="94"/>
                      </a:lnTo>
                      <a:lnTo>
                        <a:pt x="464" y="95"/>
                      </a:lnTo>
                      <a:lnTo>
                        <a:pt x="466" y="95"/>
                      </a:lnTo>
                      <a:lnTo>
                        <a:pt x="467" y="95"/>
                      </a:lnTo>
                      <a:lnTo>
                        <a:pt x="470" y="95"/>
                      </a:lnTo>
                      <a:lnTo>
                        <a:pt x="470" y="96"/>
                      </a:lnTo>
                      <a:lnTo>
                        <a:pt x="474" y="96"/>
                      </a:lnTo>
                      <a:lnTo>
                        <a:pt x="474" y="98"/>
                      </a:lnTo>
                      <a:lnTo>
                        <a:pt x="475" y="98"/>
                      </a:lnTo>
                      <a:lnTo>
                        <a:pt x="475" y="98"/>
                      </a:lnTo>
                      <a:lnTo>
                        <a:pt x="477" y="99"/>
                      </a:lnTo>
                      <a:lnTo>
                        <a:pt x="480" y="98"/>
                      </a:lnTo>
                      <a:lnTo>
                        <a:pt x="483" y="98"/>
                      </a:lnTo>
                      <a:lnTo>
                        <a:pt x="484" y="96"/>
                      </a:lnTo>
                      <a:lnTo>
                        <a:pt x="485" y="98"/>
                      </a:lnTo>
                      <a:lnTo>
                        <a:pt x="487" y="98"/>
                      </a:lnTo>
                      <a:lnTo>
                        <a:pt x="487" y="98"/>
                      </a:lnTo>
                      <a:lnTo>
                        <a:pt x="487" y="102"/>
                      </a:lnTo>
                      <a:lnTo>
                        <a:pt x="485" y="103"/>
                      </a:lnTo>
                      <a:lnTo>
                        <a:pt x="483" y="106"/>
                      </a:lnTo>
                      <a:lnTo>
                        <a:pt x="484" y="107"/>
                      </a:lnTo>
                      <a:lnTo>
                        <a:pt x="484" y="108"/>
                      </a:lnTo>
                      <a:lnTo>
                        <a:pt x="485" y="109"/>
                      </a:lnTo>
                      <a:lnTo>
                        <a:pt x="484" y="109"/>
                      </a:lnTo>
                      <a:lnTo>
                        <a:pt x="483" y="111"/>
                      </a:lnTo>
                      <a:lnTo>
                        <a:pt x="481" y="111"/>
                      </a:lnTo>
                      <a:lnTo>
                        <a:pt x="480" y="111"/>
                      </a:lnTo>
                      <a:lnTo>
                        <a:pt x="477" y="111"/>
                      </a:lnTo>
                      <a:lnTo>
                        <a:pt x="475" y="111"/>
                      </a:lnTo>
                      <a:lnTo>
                        <a:pt x="474" y="109"/>
                      </a:lnTo>
                      <a:lnTo>
                        <a:pt x="474" y="108"/>
                      </a:lnTo>
                      <a:lnTo>
                        <a:pt x="470" y="109"/>
                      </a:lnTo>
                      <a:lnTo>
                        <a:pt x="470" y="109"/>
                      </a:lnTo>
                      <a:lnTo>
                        <a:pt x="468" y="109"/>
                      </a:lnTo>
                      <a:lnTo>
                        <a:pt x="468" y="112"/>
                      </a:lnTo>
                      <a:lnTo>
                        <a:pt x="470" y="113"/>
                      </a:lnTo>
                      <a:lnTo>
                        <a:pt x="471" y="113"/>
                      </a:lnTo>
                      <a:lnTo>
                        <a:pt x="474" y="115"/>
                      </a:lnTo>
                      <a:lnTo>
                        <a:pt x="475" y="115"/>
                      </a:lnTo>
                      <a:lnTo>
                        <a:pt x="476" y="116"/>
                      </a:lnTo>
                      <a:lnTo>
                        <a:pt x="476" y="117"/>
                      </a:lnTo>
                      <a:lnTo>
                        <a:pt x="476" y="117"/>
                      </a:lnTo>
                      <a:lnTo>
                        <a:pt x="475" y="116"/>
                      </a:lnTo>
                      <a:lnTo>
                        <a:pt x="475" y="116"/>
                      </a:lnTo>
                      <a:lnTo>
                        <a:pt x="472" y="116"/>
                      </a:lnTo>
                      <a:lnTo>
                        <a:pt x="472" y="116"/>
                      </a:lnTo>
                      <a:lnTo>
                        <a:pt x="471" y="116"/>
                      </a:lnTo>
                      <a:lnTo>
                        <a:pt x="468" y="116"/>
                      </a:lnTo>
                      <a:lnTo>
                        <a:pt x="466" y="116"/>
                      </a:lnTo>
                      <a:lnTo>
                        <a:pt x="463" y="117"/>
                      </a:lnTo>
                      <a:lnTo>
                        <a:pt x="460" y="119"/>
                      </a:lnTo>
                      <a:lnTo>
                        <a:pt x="459" y="119"/>
                      </a:lnTo>
                      <a:lnTo>
                        <a:pt x="459" y="120"/>
                      </a:lnTo>
                      <a:lnTo>
                        <a:pt x="458" y="120"/>
                      </a:lnTo>
                      <a:lnTo>
                        <a:pt x="457" y="121"/>
                      </a:lnTo>
                      <a:lnTo>
                        <a:pt x="455" y="123"/>
                      </a:lnTo>
                      <a:lnTo>
                        <a:pt x="454" y="123"/>
                      </a:lnTo>
                      <a:lnTo>
                        <a:pt x="454" y="123"/>
                      </a:lnTo>
                      <a:lnTo>
                        <a:pt x="454" y="124"/>
                      </a:lnTo>
                      <a:lnTo>
                        <a:pt x="453" y="124"/>
                      </a:lnTo>
                      <a:lnTo>
                        <a:pt x="453" y="120"/>
                      </a:lnTo>
                      <a:lnTo>
                        <a:pt x="455" y="120"/>
                      </a:lnTo>
                      <a:lnTo>
                        <a:pt x="455" y="120"/>
                      </a:lnTo>
                      <a:lnTo>
                        <a:pt x="458" y="119"/>
                      </a:lnTo>
                      <a:lnTo>
                        <a:pt x="458" y="117"/>
                      </a:lnTo>
                      <a:lnTo>
                        <a:pt x="459" y="117"/>
                      </a:lnTo>
                      <a:lnTo>
                        <a:pt x="460" y="116"/>
                      </a:lnTo>
                      <a:lnTo>
                        <a:pt x="462" y="115"/>
                      </a:lnTo>
                      <a:lnTo>
                        <a:pt x="463" y="115"/>
                      </a:lnTo>
                      <a:lnTo>
                        <a:pt x="466" y="115"/>
                      </a:lnTo>
                      <a:lnTo>
                        <a:pt x="466" y="113"/>
                      </a:lnTo>
                      <a:lnTo>
                        <a:pt x="464" y="112"/>
                      </a:lnTo>
                      <a:lnTo>
                        <a:pt x="463" y="112"/>
                      </a:lnTo>
                      <a:lnTo>
                        <a:pt x="458" y="112"/>
                      </a:lnTo>
                      <a:lnTo>
                        <a:pt x="458" y="112"/>
                      </a:lnTo>
                      <a:lnTo>
                        <a:pt x="457" y="113"/>
                      </a:lnTo>
                      <a:lnTo>
                        <a:pt x="454" y="115"/>
                      </a:lnTo>
                      <a:lnTo>
                        <a:pt x="453" y="115"/>
                      </a:lnTo>
                      <a:lnTo>
                        <a:pt x="453" y="116"/>
                      </a:lnTo>
                      <a:lnTo>
                        <a:pt x="451" y="117"/>
                      </a:lnTo>
                      <a:lnTo>
                        <a:pt x="451" y="120"/>
                      </a:lnTo>
                      <a:lnTo>
                        <a:pt x="451" y="120"/>
                      </a:lnTo>
                      <a:lnTo>
                        <a:pt x="450" y="121"/>
                      </a:lnTo>
                      <a:lnTo>
                        <a:pt x="450" y="123"/>
                      </a:lnTo>
                      <a:lnTo>
                        <a:pt x="441" y="120"/>
                      </a:lnTo>
                      <a:lnTo>
                        <a:pt x="441" y="120"/>
                      </a:lnTo>
                      <a:lnTo>
                        <a:pt x="439" y="119"/>
                      </a:lnTo>
                      <a:lnTo>
                        <a:pt x="437" y="117"/>
                      </a:lnTo>
                      <a:lnTo>
                        <a:pt x="437" y="116"/>
                      </a:lnTo>
                      <a:lnTo>
                        <a:pt x="438" y="116"/>
                      </a:lnTo>
                      <a:lnTo>
                        <a:pt x="439" y="116"/>
                      </a:lnTo>
                      <a:lnTo>
                        <a:pt x="439" y="115"/>
                      </a:lnTo>
                      <a:lnTo>
                        <a:pt x="439" y="115"/>
                      </a:lnTo>
                      <a:lnTo>
                        <a:pt x="439" y="113"/>
                      </a:lnTo>
                      <a:lnTo>
                        <a:pt x="438" y="112"/>
                      </a:lnTo>
                      <a:lnTo>
                        <a:pt x="441" y="111"/>
                      </a:lnTo>
                      <a:lnTo>
                        <a:pt x="442" y="109"/>
                      </a:lnTo>
                      <a:lnTo>
                        <a:pt x="443" y="109"/>
                      </a:lnTo>
                      <a:lnTo>
                        <a:pt x="443" y="108"/>
                      </a:lnTo>
                      <a:lnTo>
                        <a:pt x="443" y="108"/>
                      </a:lnTo>
                      <a:lnTo>
                        <a:pt x="445" y="108"/>
                      </a:lnTo>
                      <a:lnTo>
                        <a:pt x="443" y="106"/>
                      </a:lnTo>
                      <a:lnTo>
                        <a:pt x="442" y="103"/>
                      </a:lnTo>
                      <a:lnTo>
                        <a:pt x="439" y="102"/>
                      </a:lnTo>
                      <a:lnTo>
                        <a:pt x="439" y="102"/>
                      </a:lnTo>
                      <a:lnTo>
                        <a:pt x="442" y="102"/>
                      </a:lnTo>
                      <a:lnTo>
                        <a:pt x="445" y="103"/>
                      </a:lnTo>
                      <a:lnTo>
                        <a:pt x="449" y="103"/>
                      </a:lnTo>
                      <a:lnTo>
                        <a:pt x="451" y="103"/>
                      </a:lnTo>
                      <a:lnTo>
                        <a:pt x="451" y="103"/>
                      </a:lnTo>
                      <a:lnTo>
                        <a:pt x="451" y="100"/>
                      </a:lnTo>
                      <a:lnTo>
                        <a:pt x="450" y="100"/>
                      </a:lnTo>
                      <a:lnTo>
                        <a:pt x="449" y="99"/>
                      </a:lnTo>
                      <a:lnTo>
                        <a:pt x="447" y="98"/>
                      </a:lnTo>
                      <a:lnTo>
                        <a:pt x="447" y="96"/>
                      </a:lnTo>
                      <a:lnTo>
                        <a:pt x="439" y="96"/>
                      </a:lnTo>
                      <a:lnTo>
                        <a:pt x="439" y="96"/>
                      </a:lnTo>
                      <a:lnTo>
                        <a:pt x="436" y="96"/>
                      </a:lnTo>
                      <a:lnTo>
                        <a:pt x="436" y="95"/>
                      </a:lnTo>
                      <a:lnTo>
                        <a:pt x="433" y="95"/>
                      </a:lnTo>
                      <a:lnTo>
                        <a:pt x="433" y="96"/>
                      </a:lnTo>
                      <a:lnTo>
                        <a:pt x="429" y="96"/>
                      </a:lnTo>
                      <a:lnTo>
                        <a:pt x="429" y="92"/>
                      </a:lnTo>
                      <a:lnTo>
                        <a:pt x="430" y="92"/>
                      </a:lnTo>
                      <a:lnTo>
                        <a:pt x="432" y="92"/>
                      </a:lnTo>
                      <a:lnTo>
                        <a:pt x="433" y="92"/>
                      </a:lnTo>
                      <a:lnTo>
                        <a:pt x="436" y="92"/>
                      </a:lnTo>
                      <a:lnTo>
                        <a:pt x="436" y="91"/>
                      </a:lnTo>
                      <a:lnTo>
                        <a:pt x="438" y="91"/>
                      </a:lnTo>
                      <a:lnTo>
                        <a:pt x="439" y="92"/>
                      </a:lnTo>
                      <a:lnTo>
                        <a:pt x="442" y="92"/>
                      </a:lnTo>
                      <a:lnTo>
                        <a:pt x="443" y="92"/>
                      </a:lnTo>
                      <a:lnTo>
                        <a:pt x="443" y="91"/>
                      </a:lnTo>
                      <a:lnTo>
                        <a:pt x="445" y="91"/>
                      </a:lnTo>
                      <a:lnTo>
                        <a:pt x="445" y="91"/>
                      </a:lnTo>
                      <a:lnTo>
                        <a:pt x="450" y="91"/>
                      </a:lnTo>
                      <a:lnTo>
                        <a:pt x="450" y="90"/>
                      </a:lnTo>
                      <a:lnTo>
                        <a:pt x="451" y="90"/>
                      </a:lnTo>
                      <a:lnTo>
                        <a:pt x="451" y="90"/>
                      </a:lnTo>
                      <a:lnTo>
                        <a:pt x="454" y="90"/>
                      </a:lnTo>
                      <a:lnTo>
                        <a:pt x="454" y="89"/>
                      </a:lnTo>
                      <a:lnTo>
                        <a:pt x="458" y="89"/>
                      </a:lnTo>
                      <a:lnTo>
                        <a:pt x="458" y="89"/>
                      </a:lnTo>
                      <a:lnTo>
                        <a:pt x="462" y="87"/>
                      </a:lnTo>
                      <a:lnTo>
                        <a:pt x="462" y="87"/>
                      </a:lnTo>
                      <a:lnTo>
                        <a:pt x="462" y="87"/>
                      </a:lnTo>
                      <a:close/>
                      <a:moveTo>
                        <a:pt x="904" y="83"/>
                      </a:moveTo>
                      <a:lnTo>
                        <a:pt x="904" y="85"/>
                      </a:lnTo>
                      <a:lnTo>
                        <a:pt x="903" y="85"/>
                      </a:lnTo>
                      <a:lnTo>
                        <a:pt x="903" y="89"/>
                      </a:lnTo>
                      <a:lnTo>
                        <a:pt x="903" y="89"/>
                      </a:lnTo>
                      <a:lnTo>
                        <a:pt x="902" y="91"/>
                      </a:lnTo>
                      <a:lnTo>
                        <a:pt x="902" y="92"/>
                      </a:lnTo>
                      <a:lnTo>
                        <a:pt x="903" y="94"/>
                      </a:lnTo>
                      <a:lnTo>
                        <a:pt x="904" y="96"/>
                      </a:lnTo>
                      <a:lnTo>
                        <a:pt x="904" y="96"/>
                      </a:lnTo>
                      <a:lnTo>
                        <a:pt x="904" y="98"/>
                      </a:lnTo>
                      <a:lnTo>
                        <a:pt x="906" y="98"/>
                      </a:lnTo>
                      <a:lnTo>
                        <a:pt x="904" y="102"/>
                      </a:lnTo>
                      <a:lnTo>
                        <a:pt x="906" y="102"/>
                      </a:lnTo>
                      <a:lnTo>
                        <a:pt x="907" y="103"/>
                      </a:lnTo>
                      <a:lnTo>
                        <a:pt x="908" y="104"/>
                      </a:lnTo>
                      <a:lnTo>
                        <a:pt x="909" y="102"/>
                      </a:lnTo>
                      <a:lnTo>
                        <a:pt x="911" y="100"/>
                      </a:lnTo>
                      <a:lnTo>
                        <a:pt x="912" y="99"/>
                      </a:lnTo>
                      <a:lnTo>
                        <a:pt x="913" y="99"/>
                      </a:lnTo>
                      <a:lnTo>
                        <a:pt x="913" y="100"/>
                      </a:lnTo>
                      <a:lnTo>
                        <a:pt x="915" y="100"/>
                      </a:lnTo>
                      <a:lnTo>
                        <a:pt x="915" y="100"/>
                      </a:lnTo>
                      <a:lnTo>
                        <a:pt x="915" y="99"/>
                      </a:lnTo>
                      <a:lnTo>
                        <a:pt x="917" y="99"/>
                      </a:lnTo>
                      <a:lnTo>
                        <a:pt x="917" y="98"/>
                      </a:lnTo>
                      <a:lnTo>
                        <a:pt x="919" y="98"/>
                      </a:lnTo>
                      <a:lnTo>
                        <a:pt x="920" y="98"/>
                      </a:lnTo>
                      <a:lnTo>
                        <a:pt x="921" y="99"/>
                      </a:lnTo>
                      <a:lnTo>
                        <a:pt x="924" y="99"/>
                      </a:lnTo>
                      <a:lnTo>
                        <a:pt x="924" y="96"/>
                      </a:lnTo>
                      <a:lnTo>
                        <a:pt x="923" y="95"/>
                      </a:lnTo>
                      <a:lnTo>
                        <a:pt x="923" y="94"/>
                      </a:lnTo>
                      <a:lnTo>
                        <a:pt x="921" y="94"/>
                      </a:lnTo>
                      <a:lnTo>
                        <a:pt x="921" y="92"/>
                      </a:lnTo>
                      <a:lnTo>
                        <a:pt x="920" y="92"/>
                      </a:lnTo>
                      <a:lnTo>
                        <a:pt x="920" y="91"/>
                      </a:lnTo>
                      <a:lnTo>
                        <a:pt x="919" y="91"/>
                      </a:lnTo>
                      <a:lnTo>
                        <a:pt x="916" y="91"/>
                      </a:lnTo>
                      <a:lnTo>
                        <a:pt x="915" y="90"/>
                      </a:lnTo>
                      <a:lnTo>
                        <a:pt x="913" y="89"/>
                      </a:lnTo>
                      <a:lnTo>
                        <a:pt x="913" y="89"/>
                      </a:lnTo>
                      <a:lnTo>
                        <a:pt x="911" y="89"/>
                      </a:lnTo>
                      <a:lnTo>
                        <a:pt x="909" y="90"/>
                      </a:lnTo>
                      <a:lnTo>
                        <a:pt x="909" y="90"/>
                      </a:lnTo>
                      <a:lnTo>
                        <a:pt x="909" y="89"/>
                      </a:lnTo>
                      <a:lnTo>
                        <a:pt x="907" y="87"/>
                      </a:lnTo>
                      <a:lnTo>
                        <a:pt x="907" y="85"/>
                      </a:lnTo>
                      <a:lnTo>
                        <a:pt x="906" y="85"/>
                      </a:lnTo>
                      <a:lnTo>
                        <a:pt x="904" y="85"/>
                      </a:lnTo>
                      <a:lnTo>
                        <a:pt x="904" y="83"/>
                      </a:lnTo>
                      <a:close/>
                      <a:moveTo>
                        <a:pt x="763" y="78"/>
                      </a:moveTo>
                      <a:lnTo>
                        <a:pt x="763" y="81"/>
                      </a:lnTo>
                      <a:lnTo>
                        <a:pt x="762" y="81"/>
                      </a:lnTo>
                      <a:lnTo>
                        <a:pt x="762" y="81"/>
                      </a:lnTo>
                      <a:lnTo>
                        <a:pt x="760" y="79"/>
                      </a:lnTo>
                      <a:lnTo>
                        <a:pt x="763" y="78"/>
                      </a:lnTo>
                      <a:close/>
                      <a:moveTo>
                        <a:pt x="3257" y="77"/>
                      </a:moveTo>
                      <a:lnTo>
                        <a:pt x="3258" y="77"/>
                      </a:lnTo>
                      <a:lnTo>
                        <a:pt x="3258" y="77"/>
                      </a:lnTo>
                      <a:lnTo>
                        <a:pt x="3258" y="77"/>
                      </a:lnTo>
                      <a:lnTo>
                        <a:pt x="3258" y="77"/>
                      </a:lnTo>
                      <a:lnTo>
                        <a:pt x="3257" y="77"/>
                      </a:lnTo>
                      <a:close/>
                      <a:moveTo>
                        <a:pt x="1660" y="73"/>
                      </a:moveTo>
                      <a:lnTo>
                        <a:pt x="1662" y="73"/>
                      </a:lnTo>
                      <a:lnTo>
                        <a:pt x="1662" y="74"/>
                      </a:lnTo>
                      <a:lnTo>
                        <a:pt x="1662" y="75"/>
                      </a:lnTo>
                      <a:lnTo>
                        <a:pt x="1663" y="75"/>
                      </a:lnTo>
                      <a:lnTo>
                        <a:pt x="1662" y="75"/>
                      </a:lnTo>
                      <a:lnTo>
                        <a:pt x="1662" y="77"/>
                      </a:lnTo>
                      <a:lnTo>
                        <a:pt x="1660" y="77"/>
                      </a:lnTo>
                      <a:lnTo>
                        <a:pt x="1658" y="75"/>
                      </a:lnTo>
                      <a:lnTo>
                        <a:pt x="1660" y="74"/>
                      </a:lnTo>
                      <a:lnTo>
                        <a:pt x="1660" y="74"/>
                      </a:lnTo>
                      <a:lnTo>
                        <a:pt x="1660" y="73"/>
                      </a:lnTo>
                      <a:close/>
                      <a:moveTo>
                        <a:pt x="648" y="72"/>
                      </a:moveTo>
                      <a:lnTo>
                        <a:pt x="650" y="72"/>
                      </a:lnTo>
                      <a:lnTo>
                        <a:pt x="650" y="73"/>
                      </a:lnTo>
                      <a:lnTo>
                        <a:pt x="649" y="73"/>
                      </a:lnTo>
                      <a:lnTo>
                        <a:pt x="648" y="72"/>
                      </a:lnTo>
                      <a:close/>
                      <a:moveTo>
                        <a:pt x="877" y="70"/>
                      </a:moveTo>
                      <a:lnTo>
                        <a:pt x="877" y="72"/>
                      </a:lnTo>
                      <a:lnTo>
                        <a:pt x="877" y="72"/>
                      </a:lnTo>
                      <a:lnTo>
                        <a:pt x="878" y="72"/>
                      </a:lnTo>
                      <a:lnTo>
                        <a:pt x="878" y="73"/>
                      </a:lnTo>
                      <a:lnTo>
                        <a:pt x="878" y="74"/>
                      </a:lnTo>
                      <a:lnTo>
                        <a:pt x="878" y="74"/>
                      </a:lnTo>
                      <a:lnTo>
                        <a:pt x="878" y="74"/>
                      </a:lnTo>
                      <a:lnTo>
                        <a:pt x="878" y="75"/>
                      </a:lnTo>
                      <a:lnTo>
                        <a:pt x="873" y="75"/>
                      </a:lnTo>
                      <a:lnTo>
                        <a:pt x="873" y="74"/>
                      </a:lnTo>
                      <a:lnTo>
                        <a:pt x="871" y="72"/>
                      </a:lnTo>
                      <a:lnTo>
                        <a:pt x="873" y="72"/>
                      </a:lnTo>
                      <a:lnTo>
                        <a:pt x="874" y="72"/>
                      </a:lnTo>
                      <a:lnTo>
                        <a:pt x="877" y="70"/>
                      </a:lnTo>
                      <a:close/>
                      <a:moveTo>
                        <a:pt x="1670" y="69"/>
                      </a:moveTo>
                      <a:lnTo>
                        <a:pt x="1671" y="69"/>
                      </a:lnTo>
                      <a:lnTo>
                        <a:pt x="1671" y="70"/>
                      </a:lnTo>
                      <a:lnTo>
                        <a:pt x="1671" y="70"/>
                      </a:lnTo>
                      <a:lnTo>
                        <a:pt x="1671" y="72"/>
                      </a:lnTo>
                      <a:lnTo>
                        <a:pt x="1669" y="73"/>
                      </a:lnTo>
                      <a:lnTo>
                        <a:pt x="1667" y="74"/>
                      </a:lnTo>
                      <a:lnTo>
                        <a:pt x="1666" y="74"/>
                      </a:lnTo>
                      <a:lnTo>
                        <a:pt x="1666" y="74"/>
                      </a:lnTo>
                      <a:lnTo>
                        <a:pt x="1665" y="74"/>
                      </a:lnTo>
                      <a:lnTo>
                        <a:pt x="1665" y="73"/>
                      </a:lnTo>
                      <a:lnTo>
                        <a:pt x="1667" y="73"/>
                      </a:lnTo>
                      <a:lnTo>
                        <a:pt x="1669" y="70"/>
                      </a:lnTo>
                      <a:lnTo>
                        <a:pt x="1670" y="69"/>
                      </a:lnTo>
                      <a:close/>
                      <a:moveTo>
                        <a:pt x="45" y="69"/>
                      </a:moveTo>
                      <a:lnTo>
                        <a:pt x="47" y="69"/>
                      </a:lnTo>
                      <a:lnTo>
                        <a:pt x="47" y="69"/>
                      </a:lnTo>
                      <a:lnTo>
                        <a:pt x="47" y="69"/>
                      </a:lnTo>
                      <a:lnTo>
                        <a:pt x="47" y="69"/>
                      </a:lnTo>
                      <a:lnTo>
                        <a:pt x="45" y="69"/>
                      </a:lnTo>
                      <a:close/>
                      <a:moveTo>
                        <a:pt x="862" y="68"/>
                      </a:moveTo>
                      <a:lnTo>
                        <a:pt x="862" y="68"/>
                      </a:lnTo>
                      <a:lnTo>
                        <a:pt x="864" y="69"/>
                      </a:lnTo>
                      <a:lnTo>
                        <a:pt x="864" y="70"/>
                      </a:lnTo>
                      <a:lnTo>
                        <a:pt x="864" y="70"/>
                      </a:lnTo>
                      <a:lnTo>
                        <a:pt x="864" y="70"/>
                      </a:lnTo>
                      <a:lnTo>
                        <a:pt x="865" y="70"/>
                      </a:lnTo>
                      <a:lnTo>
                        <a:pt x="866" y="72"/>
                      </a:lnTo>
                      <a:lnTo>
                        <a:pt x="866" y="73"/>
                      </a:lnTo>
                      <a:lnTo>
                        <a:pt x="865" y="75"/>
                      </a:lnTo>
                      <a:lnTo>
                        <a:pt x="864" y="77"/>
                      </a:lnTo>
                      <a:lnTo>
                        <a:pt x="864" y="78"/>
                      </a:lnTo>
                      <a:lnTo>
                        <a:pt x="864" y="79"/>
                      </a:lnTo>
                      <a:lnTo>
                        <a:pt x="862" y="81"/>
                      </a:lnTo>
                      <a:lnTo>
                        <a:pt x="858" y="81"/>
                      </a:lnTo>
                      <a:lnTo>
                        <a:pt x="858" y="81"/>
                      </a:lnTo>
                      <a:lnTo>
                        <a:pt x="858" y="81"/>
                      </a:lnTo>
                      <a:lnTo>
                        <a:pt x="858" y="81"/>
                      </a:lnTo>
                      <a:lnTo>
                        <a:pt x="857" y="79"/>
                      </a:lnTo>
                      <a:lnTo>
                        <a:pt x="856" y="79"/>
                      </a:lnTo>
                      <a:lnTo>
                        <a:pt x="856" y="79"/>
                      </a:lnTo>
                      <a:lnTo>
                        <a:pt x="856" y="77"/>
                      </a:lnTo>
                      <a:lnTo>
                        <a:pt x="854" y="77"/>
                      </a:lnTo>
                      <a:lnTo>
                        <a:pt x="854" y="75"/>
                      </a:lnTo>
                      <a:lnTo>
                        <a:pt x="854" y="73"/>
                      </a:lnTo>
                      <a:lnTo>
                        <a:pt x="856" y="72"/>
                      </a:lnTo>
                      <a:lnTo>
                        <a:pt x="856" y="69"/>
                      </a:lnTo>
                      <a:lnTo>
                        <a:pt x="858" y="69"/>
                      </a:lnTo>
                      <a:lnTo>
                        <a:pt x="860" y="68"/>
                      </a:lnTo>
                      <a:lnTo>
                        <a:pt x="862" y="68"/>
                      </a:lnTo>
                      <a:close/>
                      <a:moveTo>
                        <a:pt x="644" y="68"/>
                      </a:moveTo>
                      <a:lnTo>
                        <a:pt x="645" y="68"/>
                      </a:lnTo>
                      <a:lnTo>
                        <a:pt x="646" y="72"/>
                      </a:lnTo>
                      <a:lnTo>
                        <a:pt x="645" y="72"/>
                      </a:lnTo>
                      <a:lnTo>
                        <a:pt x="645" y="70"/>
                      </a:lnTo>
                      <a:lnTo>
                        <a:pt x="644" y="69"/>
                      </a:lnTo>
                      <a:lnTo>
                        <a:pt x="644" y="68"/>
                      </a:lnTo>
                      <a:close/>
                      <a:moveTo>
                        <a:pt x="2051" y="66"/>
                      </a:moveTo>
                      <a:lnTo>
                        <a:pt x="2052" y="66"/>
                      </a:lnTo>
                      <a:lnTo>
                        <a:pt x="2052" y="66"/>
                      </a:lnTo>
                      <a:lnTo>
                        <a:pt x="2052" y="66"/>
                      </a:lnTo>
                      <a:lnTo>
                        <a:pt x="2052" y="68"/>
                      </a:lnTo>
                      <a:lnTo>
                        <a:pt x="2051" y="68"/>
                      </a:lnTo>
                      <a:lnTo>
                        <a:pt x="2051" y="68"/>
                      </a:lnTo>
                      <a:lnTo>
                        <a:pt x="2051" y="66"/>
                      </a:lnTo>
                      <a:close/>
                      <a:moveTo>
                        <a:pt x="1070" y="66"/>
                      </a:moveTo>
                      <a:lnTo>
                        <a:pt x="1072" y="66"/>
                      </a:lnTo>
                      <a:lnTo>
                        <a:pt x="1072" y="66"/>
                      </a:lnTo>
                      <a:lnTo>
                        <a:pt x="1072" y="66"/>
                      </a:lnTo>
                      <a:lnTo>
                        <a:pt x="1072" y="66"/>
                      </a:lnTo>
                      <a:lnTo>
                        <a:pt x="1070" y="66"/>
                      </a:lnTo>
                      <a:close/>
                      <a:moveTo>
                        <a:pt x="877" y="62"/>
                      </a:moveTo>
                      <a:lnTo>
                        <a:pt x="877" y="62"/>
                      </a:lnTo>
                      <a:lnTo>
                        <a:pt x="877" y="64"/>
                      </a:lnTo>
                      <a:lnTo>
                        <a:pt x="878" y="65"/>
                      </a:lnTo>
                      <a:lnTo>
                        <a:pt x="878" y="68"/>
                      </a:lnTo>
                      <a:lnTo>
                        <a:pt x="877" y="68"/>
                      </a:lnTo>
                      <a:lnTo>
                        <a:pt x="875" y="66"/>
                      </a:lnTo>
                      <a:lnTo>
                        <a:pt x="875" y="65"/>
                      </a:lnTo>
                      <a:lnTo>
                        <a:pt x="877" y="62"/>
                      </a:lnTo>
                      <a:close/>
                      <a:moveTo>
                        <a:pt x="1674" y="61"/>
                      </a:moveTo>
                      <a:lnTo>
                        <a:pt x="1674" y="65"/>
                      </a:lnTo>
                      <a:lnTo>
                        <a:pt x="1670" y="64"/>
                      </a:lnTo>
                      <a:lnTo>
                        <a:pt x="1670" y="64"/>
                      </a:lnTo>
                      <a:lnTo>
                        <a:pt x="1671" y="64"/>
                      </a:lnTo>
                      <a:lnTo>
                        <a:pt x="1673" y="62"/>
                      </a:lnTo>
                      <a:lnTo>
                        <a:pt x="1674" y="61"/>
                      </a:lnTo>
                      <a:close/>
                      <a:moveTo>
                        <a:pt x="602" y="61"/>
                      </a:moveTo>
                      <a:lnTo>
                        <a:pt x="602" y="62"/>
                      </a:lnTo>
                      <a:lnTo>
                        <a:pt x="602" y="62"/>
                      </a:lnTo>
                      <a:lnTo>
                        <a:pt x="602" y="65"/>
                      </a:lnTo>
                      <a:lnTo>
                        <a:pt x="601" y="65"/>
                      </a:lnTo>
                      <a:lnTo>
                        <a:pt x="599" y="65"/>
                      </a:lnTo>
                      <a:lnTo>
                        <a:pt x="597" y="64"/>
                      </a:lnTo>
                      <a:lnTo>
                        <a:pt x="595" y="62"/>
                      </a:lnTo>
                      <a:lnTo>
                        <a:pt x="598" y="62"/>
                      </a:lnTo>
                      <a:lnTo>
                        <a:pt x="599" y="62"/>
                      </a:lnTo>
                      <a:lnTo>
                        <a:pt x="601" y="62"/>
                      </a:lnTo>
                      <a:lnTo>
                        <a:pt x="602" y="61"/>
                      </a:lnTo>
                      <a:close/>
                      <a:moveTo>
                        <a:pt x="1679" y="60"/>
                      </a:moveTo>
                      <a:lnTo>
                        <a:pt x="1681" y="60"/>
                      </a:lnTo>
                      <a:lnTo>
                        <a:pt x="1681" y="64"/>
                      </a:lnTo>
                      <a:lnTo>
                        <a:pt x="1681" y="64"/>
                      </a:lnTo>
                      <a:lnTo>
                        <a:pt x="1681" y="64"/>
                      </a:lnTo>
                      <a:lnTo>
                        <a:pt x="1683" y="64"/>
                      </a:lnTo>
                      <a:lnTo>
                        <a:pt x="1683" y="62"/>
                      </a:lnTo>
                      <a:lnTo>
                        <a:pt x="1686" y="61"/>
                      </a:lnTo>
                      <a:lnTo>
                        <a:pt x="1686" y="62"/>
                      </a:lnTo>
                      <a:lnTo>
                        <a:pt x="1687" y="62"/>
                      </a:lnTo>
                      <a:lnTo>
                        <a:pt x="1687" y="64"/>
                      </a:lnTo>
                      <a:lnTo>
                        <a:pt x="1687" y="65"/>
                      </a:lnTo>
                      <a:lnTo>
                        <a:pt x="1686" y="66"/>
                      </a:lnTo>
                      <a:lnTo>
                        <a:pt x="1686" y="66"/>
                      </a:lnTo>
                      <a:lnTo>
                        <a:pt x="1686" y="68"/>
                      </a:lnTo>
                      <a:lnTo>
                        <a:pt x="1684" y="69"/>
                      </a:lnTo>
                      <a:lnTo>
                        <a:pt x="1683" y="69"/>
                      </a:lnTo>
                      <a:lnTo>
                        <a:pt x="1681" y="72"/>
                      </a:lnTo>
                      <a:lnTo>
                        <a:pt x="1681" y="72"/>
                      </a:lnTo>
                      <a:lnTo>
                        <a:pt x="1679" y="72"/>
                      </a:lnTo>
                      <a:lnTo>
                        <a:pt x="1679" y="70"/>
                      </a:lnTo>
                      <a:lnTo>
                        <a:pt x="1678" y="70"/>
                      </a:lnTo>
                      <a:lnTo>
                        <a:pt x="1678" y="73"/>
                      </a:lnTo>
                      <a:lnTo>
                        <a:pt x="1677" y="73"/>
                      </a:lnTo>
                      <a:lnTo>
                        <a:pt x="1677" y="70"/>
                      </a:lnTo>
                      <a:lnTo>
                        <a:pt x="1675" y="70"/>
                      </a:lnTo>
                      <a:lnTo>
                        <a:pt x="1674" y="70"/>
                      </a:lnTo>
                      <a:lnTo>
                        <a:pt x="1673" y="72"/>
                      </a:lnTo>
                      <a:lnTo>
                        <a:pt x="1673" y="69"/>
                      </a:lnTo>
                      <a:lnTo>
                        <a:pt x="1674" y="69"/>
                      </a:lnTo>
                      <a:lnTo>
                        <a:pt x="1674" y="66"/>
                      </a:lnTo>
                      <a:lnTo>
                        <a:pt x="1677" y="66"/>
                      </a:lnTo>
                      <a:lnTo>
                        <a:pt x="1679" y="60"/>
                      </a:lnTo>
                      <a:close/>
                      <a:moveTo>
                        <a:pt x="827" y="60"/>
                      </a:moveTo>
                      <a:lnTo>
                        <a:pt x="828" y="60"/>
                      </a:lnTo>
                      <a:lnTo>
                        <a:pt x="831" y="60"/>
                      </a:lnTo>
                      <a:lnTo>
                        <a:pt x="832" y="61"/>
                      </a:lnTo>
                      <a:lnTo>
                        <a:pt x="832" y="62"/>
                      </a:lnTo>
                      <a:lnTo>
                        <a:pt x="831" y="62"/>
                      </a:lnTo>
                      <a:lnTo>
                        <a:pt x="830" y="62"/>
                      </a:lnTo>
                      <a:lnTo>
                        <a:pt x="828" y="62"/>
                      </a:lnTo>
                      <a:lnTo>
                        <a:pt x="827" y="62"/>
                      </a:lnTo>
                      <a:lnTo>
                        <a:pt x="827" y="60"/>
                      </a:lnTo>
                      <a:close/>
                      <a:moveTo>
                        <a:pt x="628" y="57"/>
                      </a:moveTo>
                      <a:lnTo>
                        <a:pt x="628" y="58"/>
                      </a:lnTo>
                      <a:lnTo>
                        <a:pt x="629" y="58"/>
                      </a:lnTo>
                      <a:lnTo>
                        <a:pt x="629" y="58"/>
                      </a:lnTo>
                      <a:lnTo>
                        <a:pt x="629" y="60"/>
                      </a:lnTo>
                      <a:lnTo>
                        <a:pt x="628" y="60"/>
                      </a:lnTo>
                      <a:lnTo>
                        <a:pt x="627" y="61"/>
                      </a:lnTo>
                      <a:lnTo>
                        <a:pt x="625" y="61"/>
                      </a:lnTo>
                      <a:lnTo>
                        <a:pt x="625" y="61"/>
                      </a:lnTo>
                      <a:lnTo>
                        <a:pt x="624" y="61"/>
                      </a:lnTo>
                      <a:lnTo>
                        <a:pt x="624" y="58"/>
                      </a:lnTo>
                      <a:lnTo>
                        <a:pt x="627" y="58"/>
                      </a:lnTo>
                      <a:lnTo>
                        <a:pt x="627" y="58"/>
                      </a:lnTo>
                      <a:lnTo>
                        <a:pt x="628" y="57"/>
                      </a:lnTo>
                      <a:close/>
                      <a:moveTo>
                        <a:pt x="1686" y="56"/>
                      </a:moveTo>
                      <a:lnTo>
                        <a:pt x="1686" y="56"/>
                      </a:lnTo>
                      <a:lnTo>
                        <a:pt x="1686" y="57"/>
                      </a:lnTo>
                      <a:lnTo>
                        <a:pt x="1686" y="58"/>
                      </a:lnTo>
                      <a:lnTo>
                        <a:pt x="1684" y="58"/>
                      </a:lnTo>
                      <a:lnTo>
                        <a:pt x="1686" y="56"/>
                      </a:lnTo>
                      <a:close/>
                      <a:moveTo>
                        <a:pt x="1687" y="55"/>
                      </a:moveTo>
                      <a:lnTo>
                        <a:pt x="1687" y="55"/>
                      </a:lnTo>
                      <a:lnTo>
                        <a:pt x="1687" y="55"/>
                      </a:lnTo>
                      <a:lnTo>
                        <a:pt x="1687" y="56"/>
                      </a:lnTo>
                      <a:lnTo>
                        <a:pt x="1686" y="56"/>
                      </a:lnTo>
                      <a:lnTo>
                        <a:pt x="1687" y="55"/>
                      </a:lnTo>
                      <a:close/>
                      <a:moveTo>
                        <a:pt x="640" y="55"/>
                      </a:moveTo>
                      <a:lnTo>
                        <a:pt x="641" y="55"/>
                      </a:lnTo>
                      <a:lnTo>
                        <a:pt x="641" y="57"/>
                      </a:lnTo>
                      <a:lnTo>
                        <a:pt x="638" y="57"/>
                      </a:lnTo>
                      <a:lnTo>
                        <a:pt x="638" y="57"/>
                      </a:lnTo>
                      <a:lnTo>
                        <a:pt x="637" y="57"/>
                      </a:lnTo>
                      <a:lnTo>
                        <a:pt x="637" y="57"/>
                      </a:lnTo>
                      <a:lnTo>
                        <a:pt x="636" y="57"/>
                      </a:lnTo>
                      <a:lnTo>
                        <a:pt x="636" y="55"/>
                      </a:lnTo>
                      <a:lnTo>
                        <a:pt x="640" y="56"/>
                      </a:lnTo>
                      <a:lnTo>
                        <a:pt x="640" y="55"/>
                      </a:lnTo>
                      <a:close/>
                      <a:moveTo>
                        <a:pt x="2971" y="53"/>
                      </a:moveTo>
                      <a:lnTo>
                        <a:pt x="2973" y="53"/>
                      </a:lnTo>
                      <a:lnTo>
                        <a:pt x="2973" y="53"/>
                      </a:lnTo>
                      <a:lnTo>
                        <a:pt x="2973" y="55"/>
                      </a:lnTo>
                      <a:lnTo>
                        <a:pt x="2973" y="55"/>
                      </a:lnTo>
                      <a:lnTo>
                        <a:pt x="2973" y="55"/>
                      </a:lnTo>
                      <a:lnTo>
                        <a:pt x="2971" y="55"/>
                      </a:lnTo>
                      <a:lnTo>
                        <a:pt x="2971" y="53"/>
                      </a:lnTo>
                      <a:close/>
                      <a:moveTo>
                        <a:pt x="1976" y="51"/>
                      </a:moveTo>
                      <a:lnTo>
                        <a:pt x="1978" y="51"/>
                      </a:lnTo>
                      <a:lnTo>
                        <a:pt x="1979" y="51"/>
                      </a:lnTo>
                      <a:lnTo>
                        <a:pt x="1980" y="51"/>
                      </a:lnTo>
                      <a:lnTo>
                        <a:pt x="1980" y="52"/>
                      </a:lnTo>
                      <a:lnTo>
                        <a:pt x="1982" y="52"/>
                      </a:lnTo>
                      <a:lnTo>
                        <a:pt x="1983" y="53"/>
                      </a:lnTo>
                      <a:lnTo>
                        <a:pt x="1983" y="55"/>
                      </a:lnTo>
                      <a:lnTo>
                        <a:pt x="1983" y="56"/>
                      </a:lnTo>
                      <a:lnTo>
                        <a:pt x="1982" y="56"/>
                      </a:lnTo>
                      <a:lnTo>
                        <a:pt x="1982" y="58"/>
                      </a:lnTo>
                      <a:lnTo>
                        <a:pt x="1980" y="60"/>
                      </a:lnTo>
                      <a:lnTo>
                        <a:pt x="1979" y="60"/>
                      </a:lnTo>
                      <a:lnTo>
                        <a:pt x="1979" y="61"/>
                      </a:lnTo>
                      <a:lnTo>
                        <a:pt x="1979" y="61"/>
                      </a:lnTo>
                      <a:lnTo>
                        <a:pt x="1979" y="62"/>
                      </a:lnTo>
                      <a:lnTo>
                        <a:pt x="1976" y="62"/>
                      </a:lnTo>
                      <a:lnTo>
                        <a:pt x="1975" y="61"/>
                      </a:lnTo>
                      <a:lnTo>
                        <a:pt x="1974" y="61"/>
                      </a:lnTo>
                      <a:lnTo>
                        <a:pt x="1974" y="60"/>
                      </a:lnTo>
                      <a:lnTo>
                        <a:pt x="1972" y="58"/>
                      </a:lnTo>
                      <a:lnTo>
                        <a:pt x="1972" y="57"/>
                      </a:lnTo>
                      <a:lnTo>
                        <a:pt x="1971" y="57"/>
                      </a:lnTo>
                      <a:lnTo>
                        <a:pt x="1972" y="52"/>
                      </a:lnTo>
                      <a:lnTo>
                        <a:pt x="1974" y="52"/>
                      </a:lnTo>
                      <a:lnTo>
                        <a:pt x="1974" y="52"/>
                      </a:lnTo>
                      <a:lnTo>
                        <a:pt x="1975" y="51"/>
                      </a:lnTo>
                      <a:lnTo>
                        <a:pt x="1975" y="51"/>
                      </a:lnTo>
                      <a:lnTo>
                        <a:pt x="1976" y="51"/>
                      </a:lnTo>
                      <a:close/>
                      <a:moveTo>
                        <a:pt x="834" y="49"/>
                      </a:moveTo>
                      <a:lnTo>
                        <a:pt x="835" y="52"/>
                      </a:lnTo>
                      <a:lnTo>
                        <a:pt x="834" y="52"/>
                      </a:lnTo>
                      <a:lnTo>
                        <a:pt x="834" y="52"/>
                      </a:lnTo>
                      <a:lnTo>
                        <a:pt x="834" y="51"/>
                      </a:lnTo>
                      <a:lnTo>
                        <a:pt x="832" y="51"/>
                      </a:lnTo>
                      <a:lnTo>
                        <a:pt x="834" y="51"/>
                      </a:lnTo>
                      <a:lnTo>
                        <a:pt x="834" y="51"/>
                      </a:lnTo>
                      <a:lnTo>
                        <a:pt x="834" y="49"/>
                      </a:lnTo>
                      <a:close/>
                      <a:moveTo>
                        <a:pt x="635" y="49"/>
                      </a:moveTo>
                      <a:lnTo>
                        <a:pt x="636" y="51"/>
                      </a:lnTo>
                      <a:lnTo>
                        <a:pt x="636" y="51"/>
                      </a:lnTo>
                      <a:lnTo>
                        <a:pt x="637" y="52"/>
                      </a:lnTo>
                      <a:lnTo>
                        <a:pt x="636" y="52"/>
                      </a:lnTo>
                      <a:lnTo>
                        <a:pt x="635" y="51"/>
                      </a:lnTo>
                      <a:lnTo>
                        <a:pt x="635" y="49"/>
                      </a:lnTo>
                      <a:close/>
                      <a:moveTo>
                        <a:pt x="367" y="49"/>
                      </a:moveTo>
                      <a:lnTo>
                        <a:pt x="367" y="49"/>
                      </a:lnTo>
                      <a:lnTo>
                        <a:pt x="367" y="51"/>
                      </a:lnTo>
                      <a:lnTo>
                        <a:pt x="367" y="51"/>
                      </a:lnTo>
                      <a:lnTo>
                        <a:pt x="367" y="49"/>
                      </a:lnTo>
                      <a:close/>
                      <a:moveTo>
                        <a:pt x="1698" y="48"/>
                      </a:moveTo>
                      <a:lnTo>
                        <a:pt x="1698" y="49"/>
                      </a:lnTo>
                      <a:lnTo>
                        <a:pt x="1698" y="51"/>
                      </a:lnTo>
                      <a:lnTo>
                        <a:pt x="1698" y="53"/>
                      </a:lnTo>
                      <a:lnTo>
                        <a:pt x="1698" y="55"/>
                      </a:lnTo>
                      <a:lnTo>
                        <a:pt x="1698" y="56"/>
                      </a:lnTo>
                      <a:lnTo>
                        <a:pt x="1696" y="57"/>
                      </a:lnTo>
                      <a:lnTo>
                        <a:pt x="1695" y="57"/>
                      </a:lnTo>
                      <a:lnTo>
                        <a:pt x="1695" y="58"/>
                      </a:lnTo>
                      <a:lnTo>
                        <a:pt x="1695" y="58"/>
                      </a:lnTo>
                      <a:lnTo>
                        <a:pt x="1694" y="58"/>
                      </a:lnTo>
                      <a:lnTo>
                        <a:pt x="1692" y="57"/>
                      </a:lnTo>
                      <a:lnTo>
                        <a:pt x="1692" y="58"/>
                      </a:lnTo>
                      <a:lnTo>
                        <a:pt x="1691" y="60"/>
                      </a:lnTo>
                      <a:lnTo>
                        <a:pt x="1690" y="60"/>
                      </a:lnTo>
                      <a:lnTo>
                        <a:pt x="1690" y="57"/>
                      </a:lnTo>
                      <a:lnTo>
                        <a:pt x="1691" y="57"/>
                      </a:lnTo>
                      <a:lnTo>
                        <a:pt x="1691" y="57"/>
                      </a:lnTo>
                      <a:lnTo>
                        <a:pt x="1690" y="57"/>
                      </a:lnTo>
                      <a:lnTo>
                        <a:pt x="1690" y="56"/>
                      </a:lnTo>
                      <a:lnTo>
                        <a:pt x="1691" y="53"/>
                      </a:lnTo>
                      <a:lnTo>
                        <a:pt x="1692" y="52"/>
                      </a:lnTo>
                      <a:lnTo>
                        <a:pt x="1694" y="51"/>
                      </a:lnTo>
                      <a:lnTo>
                        <a:pt x="1694" y="51"/>
                      </a:lnTo>
                      <a:lnTo>
                        <a:pt x="1695" y="51"/>
                      </a:lnTo>
                      <a:lnTo>
                        <a:pt x="1696" y="49"/>
                      </a:lnTo>
                      <a:lnTo>
                        <a:pt x="1696" y="49"/>
                      </a:lnTo>
                      <a:lnTo>
                        <a:pt x="1698" y="48"/>
                      </a:lnTo>
                      <a:close/>
                      <a:moveTo>
                        <a:pt x="860" y="48"/>
                      </a:moveTo>
                      <a:lnTo>
                        <a:pt x="860" y="51"/>
                      </a:lnTo>
                      <a:lnTo>
                        <a:pt x="858" y="51"/>
                      </a:lnTo>
                      <a:lnTo>
                        <a:pt x="858" y="51"/>
                      </a:lnTo>
                      <a:lnTo>
                        <a:pt x="856" y="51"/>
                      </a:lnTo>
                      <a:lnTo>
                        <a:pt x="856" y="49"/>
                      </a:lnTo>
                      <a:lnTo>
                        <a:pt x="857" y="49"/>
                      </a:lnTo>
                      <a:lnTo>
                        <a:pt x="857" y="49"/>
                      </a:lnTo>
                      <a:lnTo>
                        <a:pt x="860" y="48"/>
                      </a:lnTo>
                      <a:close/>
                      <a:moveTo>
                        <a:pt x="2970" y="48"/>
                      </a:moveTo>
                      <a:lnTo>
                        <a:pt x="2971" y="48"/>
                      </a:lnTo>
                      <a:lnTo>
                        <a:pt x="2971" y="48"/>
                      </a:lnTo>
                      <a:lnTo>
                        <a:pt x="2971" y="49"/>
                      </a:lnTo>
                      <a:lnTo>
                        <a:pt x="2970" y="49"/>
                      </a:lnTo>
                      <a:lnTo>
                        <a:pt x="2970" y="48"/>
                      </a:lnTo>
                      <a:close/>
                      <a:moveTo>
                        <a:pt x="837" y="45"/>
                      </a:moveTo>
                      <a:lnTo>
                        <a:pt x="840" y="45"/>
                      </a:lnTo>
                      <a:lnTo>
                        <a:pt x="839" y="48"/>
                      </a:lnTo>
                      <a:lnTo>
                        <a:pt x="839" y="49"/>
                      </a:lnTo>
                      <a:lnTo>
                        <a:pt x="837" y="49"/>
                      </a:lnTo>
                      <a:lnTo>
                        <a:pt x="837" y="48"/>
                      </a:lnTo>
                      <a:lnTo>
                        <a:pt x="836" y="48"/>
                      </a:lnTo>
                      <a:lnTo>
                        <a:pt x="837" y="45"/>
                      </a:lnTo>
                      <a:close/>
                      <a:moveTo>
                        <a:pt x="819" y="45"/>
                      </a:moveTo>
                      <a:lnTo>
                        <a:pt x="819" y="45"/>
                      </a:lnTo>
                      <a:lnTo>
                        <a:pt x="819" y="45"/>
                      </a:lnTo>
                      <a:lnTo>
                        <a:pt x="819" y="47"/>
                      </a:lnTo>
                      <a:lnTo>
                        <a:pt x="819" y="47"/>
                      </a:lnTo>
                      <a:lnTo>
                        <a:pt x="819" y="45"/>
                      </a:lnTo>
                      <a:close/>
                      <a:moveTo>
                        <a:pt x="834" y="41"/>
                      </a:moveTo>
                      <a:lnTo>
                        <a:pt x="834" y="44"/>
                      </a:lnTo>
                      <a:lnTo>
                        <a:pt x="834" y="44"/>
                      </a:lnTo>
                      <a:lnTo>
                        <a:pt x="832" y="45"/>
                      </a:lnTo>
                      <a:lnTo>
                        <a:pt x="832" y="47"/>
                      </a:lnTo>
                      <a:lnTo>
                        <a:pt x="830" y="48"/>
                      </a:lnTo>
                      <a:lnTo>
                        <a:pt x="828" y="48"/>
                      </a:lnTo>
                      <a:lnTo>
                        <a:pt x="826" y="49"/>
                      </a:lnTo>
                      <a:lnTo>
                        <a:pt x="826" y="48"/>
                      </a:lnTo>
                      <a:lnTo>
                        <a:pt x="824" y="47"/>
                      </a:lnTo>
                      <a:lnTo>
                        <a:pt x="823" y="47"/>
                      </a:lnTo>
                      <a:lnTo>
                        <a:pt x="823" y="48"/>
                      </a:lnTo>
                      <a:lnTo>
                        <a:pt x="823" y="48"/>
                      </a:lnTo>
                      <a:lnTo>
                        <a:pt x="822" y="48"/>
                      </a:lnTo>
                      <a:lnTo>
                        <a:pt x="822" y="47"/>
                      </a:lnTo>
                      <a:lnTo>
                        <a:pt x="820" y="47"/>
                      </a:lnTo>
                      <a:lnTo>
                        <a:pt x="820" y="44"/>
                      </a:lnTo>
                      <a:lnTo>
                        <a:pt x="827" y="44"/>
                      </a:lnTo>
                      <a:lnTo>
                        <a:pt x="827" y="44"/>
                      </a:lnTo>
                      <a:lnTo>
                        <a:pt x="828" y="44"/>
                      </a:lnTo>
                      <a:lnTo>
                        <a:pt x="830" y="43"/>
                      </a:lnTo>
                      <a:lnTo>
                        <a:pt x="834" y="41"/>
                      </a:lnTo>
                      <a:close/>
                      <a:moveTo>
                        <a:pt x="663" y="41"/>
                      </a:moveTo>
                      <a:lnTo>
                        <a:pt x="663" y="44"/>
                      </a:lnTo>
                      <a:lnTo>
                        <a:pt x="665" y="44"/>
                      </a:lnTo>
                      <a:lnTo>
                        <a:pt x="665" y="44"/>
                      </a:lnTo>
                      <a:lnTo>
                        <a:pt x="666" y="43"/>
                      </a:lnTo>
                      <a:lnTo>
                        <a:pt x="667" y="43"/>
                      </a:lnTo>
                      <a:lnTo>
                        <a:pt x="667" y="44"/>
                      </a:lnTo>
                      <a:lnTo>
                        <a:pt x="673" y="44"/>
                      </a:lnTo>
                      <a:lnTo>
                        <a:pt x="673" y="45"/>
                      </a:lnTo>
                      <a:lnTo>
                        <a:pt x="674" y="45"/>
                      </a:lnTo>
                      <a:lnTo>
                        <a:pt x="674" y="47"/>
                      </a:lnTo>
                      <a:lnTo>
                        <a:pt x="675" y="48"/>
                      </a:lnTo>
                      <a:lnTo>
                        <a:pt x="678" y="49"/>
                      </a:lnTo>
                      <a:lnTo>
                        <a:pt x="678" y="49"/>
                      </a:lnTo>
                      <a:lnTo>
                        <a:pt x="679" y="51"/>
                      </a:lnTo>
                      <a:lnTo>
                        <a:pt x="679" y="58"/>
                      </a:lnTo>
                      <a:lnTo>
                        <a:pt x="680" y="58"/>
                      </a:lnTo>
                      <a:lnTo>
                        <a:pt x="680" y="58"/>
                      </a:lnTo>
                      <a:lnTo>
                        <a:pt x="683" y="58"/>
                      </a:lnTo>
                      <a:lnTo>
                        <a:pt x="683" y="60"/>
                      </a:lnTo>
                      <a:lnTo>
                        <a:pt x="676" y="61"/>
                      </a:lnTo>
                      <a:lnTo>
                        <a:pt x="676" y="62"/>
                      </a:lnTo>
                      <a:lnTo>
                        <a:pt x="673" y="62"/>
                      </a:lnTo>
                      <a:lnTo>
                        <a:pt x="671" y="62"/>
                      </a:lnTo>
                      <a:lnTo>
                        <a:pt x="669" y="61"/>
                      </a:lnTo>
                      <a:lnTo>
                        <a:pt x="670" y="64"/>
                      </a:lnTo>
                      <a:lnTo>
                        <a:pt x="670" y="64"/>
                      </a:lnTo>
                      <a:lnTo>
                        <a:pt x="669" y="64"/>
                      </a:lnTo>
                      <a:lnTo>
                        <a:pt x="669" y="65"/>
                      </a:lnTo>
                      <a:lnTo>
                        <a:pt x="666" y="65"/>
                      </a:lnTo>
                      <a:lnTo>
                        <a:pt x="666" y="65"/>
                      </a:lnTo>
                      <a:lnTo>
                        <a:pt x="666" y="65"/>
                      </a:lnTo>
                      <a:lnTo>
                        <a:pt x="665" y="65"/>
                      </a:lnTo>
                      <a:lnTo>
                        <a:pt x="665" y="65"/>
                      </a:lnTo>
                      <a:lnTo>
                        <a:pt x="663" y="65"/>
                      </a:lnTo>
                      <a:lnTo>
                        <a:pt x="663" y="64"/>
                      </a:lnTo>
                      <a:lnTo>
                        <a:pt x="662" y="62"/>
                      </a:lnTo>
                      <a:lnTo>
                        <a:pt x="661" y="61"/>
                      </a:lnTo>
                      <a:lnTo>
                        <a:pt x="659" y="61"/>
                      </a:lnTo>
                      <a:lnTo>
                        <a:pt x="659" y="61"/>
                      </a:lnTo>
                      <a:lnTo>
                        <a:pt x="659" y="61"/>
                      </a:lnTo>
                      <a:lnTo>
                        <a:pt x="658" y="61"/>
                      </a:lnTo>
                      <a:lnTo>
                        <a:pt x="658" y="60"/>
                      </a:lnTo>
                      <a:lnTo>
                        <a:pt x="659" y="60"/>
                      </a:lnTo>
                      <a:lnTo>
                        <a:pt x="659" y="57"/>
                      </a:lnTo>
                      <a:lnTo>
                        <a:pt x="657" y="57"/>
                      </a:lnTo>
                      <a:lnTo>
                        <a:pt x="657" y="57"/>
                      </a:lnTo>
                      <a:lnTo>
                        <a:pt x="655" y="57"/>
                      </a:lnTo>
                      <a:lnTo>
                        <a:pt x="655" y="60"/>
                      </a:lnTo>
                      <a:lnTo>
                        <a:pt x="655" y="60"/>
                      </a:lnTo>
                      <a:lnTo>
                        <a:pt x="655" y="60"/>
                      </a:lnTo>
                      <a:lnTo>
                        <a:pt x="655" y="60"/>
                      </a:lnTo>
                      <a:lnTo>
                        <a:pt x="655" y="60"/>
                      </a:lnTo>
                      <a:lnTo>
                        <a:pt x="653" y="60"/>
                      </a:lnTo>
                      <a:lnTo>
                        <a:pt x="653" y="58"/>
                      </a:lnTo>
                      <a:lnTo>
                        <a:pt x="653" y="58"/>
                      </a:lnTo>
                      <a:lnTo>
                        <a:pt x="653" y="57"/>
                      </a:lnTo>
                      <a:lnTo>
                        <a:pt x="652" y="57"/>
                      </a:lnTo>
                      <a:lnTo>
                        <a:pt x="652" y="57"/>
                      </a:lnTo>
                      <a:lnTo>
                        <a:pt x="652" y="58"/>
                      </a:lnTo>
                      <a:lnTo>
                        <a:pt x="650" y="58"/>
                      </a:lnTo>
                      <a:lnTo>
                        <a:pt x="649" y="57"/>
                      </a:lnTo>
                      <a:lnTo>
                        <a:pt x="649" y="56"/>
                      </a:lnTo>
                      <a:lnTo>
                        <a:pt x="649" y="55"/>
                      </a:lnTo>
                      <a:lnTo>
                        <a:pt x="652" y="55"/>
                      </a:lnTo>
                      <a:lnTo>
                        <a:pt x="653" y="53"/>
                      </a:lnTo>
                      <a:lnTo>
                        <a:pt x="654" y="52"/>
                      </a:lnTo>
                      <a:lnTo>
                        <a:pt x="654" y="51"/>
                      </a:lnTo>
                      <a:lnTo>
                        <a:pt x="655" y="48"/>
                      </a:lnTo>
                      <a:lnTo>
                        <a:pt x="655" y="45"/>
                      </a:lnTo>
                      <a:lnTo>
                        <a:pt x="658" y="45"/>
                      </a:lnTo>
                      <a:lnTo>
                        <a:pt x="658" y="47"/>
                      </a:lnTo>
                      <a:lnTo>
                        <a:pt x="659" y="47"/>
                      </a:lnTo>
                      <a:lnTo>
                        <a:pt x="659" y="43"/>
                      </a:lnTo>
                      <a:lnTo>
                        <a:pt x="661" y="43"/>
                      </a:lnTo>
                      <a:lnTo>
                        <a:pt x="662" y="43"/>
                      </a:lnTo>
                      <a:lnTo>
                        <a:pt x="663" y="41"/>
                      </a:lnTo>
                      <a:close/>
                      <a:moveTo>
                        <a:pt x="1705" y="41"/>
                      </a:moveTo>
                      <a:lnTo>
                        <a:pt x="1705" y="41"/>
                      </a:lnTo>
                      <a:lnTo>
                        <a:pt x="1707" y="41"/>
                      </a:lnTo>
                      <a:lnTo>
                        <a:pt x="1705" y="45"/>
                      </a:lnTo>
                      <a:lnTo>
                        <a:pt x="1705" y="45"/>
                      </a:lnTo>
                      <a:lnTo>
                        <a:pt x="1705" y="45"/>
                      </a:lnTo>
                      <a:lnTo>
                        <a:pt x="1704" y="45"/>
                      </a:lnTo>
                      <a:lnTo>
                        <a:pt x="1704" y="47"/>
                      </a:lnTo>
                      <a:lnTo>
                        <a:pt x="1703" y="47"/>
                      </a:lnTo>
                      <a:lnTo>
                        <a:pt x="1700" y="47"/>
                      </a:lnTo>
                      <a:lnTo>
                        <a:pt x="1700" y="45"/>
                      </a:lnTo>
                      <a:lnTo>
                        <a:pt x="1700" y="44"/>
                      </a:lnTo>
                      <a:lnTo>
                        <a:pt x="1700" y="44"/>
                      </a:lnTo>
                      <a:lnTo>
                        <a:pt x="1700" y="41"/>
                      </a:lnTo>
                      <a:lnTo>
                        <a:pt x="1705" y="41"/>
                      </a:lnTo>
                      <a:close/>
                      <a:moveTo>
                        <a:pt x="915" y="41"/>
                      </a:moveTo>
                      <a:lnTo>
                        <a:pt x="913" y="43"/>
                      </a:lnTo>
                      <a:lnTo>
                        <a:pt x="919" y="43"/>
                      </a:lnTo>
                      <a:lnTo>
                        <a:pt x="919" y="43"/>
                      </a:lnTo>
                      <a:lnTo>
                        <a:pt x="921" y="43"/>
                      </a:lnTo>
                      <a:lnTo>
                        <a:pt x="921" y="43"/>
                      </a:lnTo>
                      <a:lnTo>
                        <a:pt x="921" y="43"/>
                      </a:lnTo>
                      <a:lnTo>
                        <a:pt x="920" y="41"/>
                      </a:lnTo>
                      <a:lnTo>
                        <a:pt x="915" y="41"/>
                      </a:lnTo>
                      <a:close/>
                      <a:moveTo>
                        <a:pt x="720" y="40"/>
                      </a:moveTo>
                      <a:lnTo>
                        <a:pt x="720" y="41"/>
                      </a:lnTo>
                      <a:lnTo>
                        <a:pt x="720" y="41"/>
                      </a:lnTo>
                      <a:lnTo>
                        <a:pt x="720" y="41"/>
                      </a:lnTo>
                      <a:lnTo>
                        <a:pt x="720" y="41"/>
                      </a:lnTo>
                      <a:lnTo>
                        <a:pt x="720" y="40"/>
                      </a:lnTo>
                      <a:close/>
                      <a:moveTo>
                        <a:pt x="3041" y="40"/>
                      </a:moveTo>
                      <a:lnTo>
                        <a:pt x="3043" y="41"/>
                      </a:lnTo>
                      <a:lnTo>
                        <a:pt x="3045" y="43"/>
                      </a:lnTo>
                      <a:lnTo>
                        <a:pt x="3047" y="44"/>
                      </a:lnTo>
                      <a:lnTo>
                        <a:pt x="3047" y="45"/>
                      </a:lnTo>
                      <a:lnTo>
                        <a:pt x="3047" y="45"/>
                      </a:lnTo>
                      <a:lnTo>
                        <a:pt x="3047" y="45"/>
                      </a:lnTo>
                      <a:lnTo>
                        <a:pt x="3047" y="45"/>
                      </a:lnTo>
                      <a:lnTo>
                        <a:pt x="3047" y="45"/>
                      </a:lnTo>
                      <a:lnTo>
                        <a:pt x="3046" y="47"/>
                      </a:lnTo>
                      <a:lnTo>
                        <a:pt x="3045" y="47"/>
                      </a:lnTo>
                      <a:lnTo>
                        <a:pt x="3043" y="47"/>
                      </a:lnTo>
                      <a:lnTo>
                        <a:pt x="3043" y="47"/>
                      </a:lnTo>
                      <a:lnTo>
                        <a:pt x="3043" y="47"/>
                      </a:lnTo>
                      <a:lnTo>
                        <a:pt x="3042" y="47"/>
                      </a:lnTo>
                      <a:lnTo>
                        <a:pt x="3041" y="47"/>
                      </a:lnTo>
                      <a:lnTo>
                        <a:pt x="3039" y="45"/>
                      </a:lnTo>
                      <a:lnTo>
                        <a:pt x="3038" y="44"/>
                      </a:lnTo>
                      <a:lnTo>
                        <a:pt x="3038" y="43"/>
                      </a:lnTo>
                      <a:lnTo>
                        <a:pt x="3038" y="43"/>
                      </a:lnTo>
                      <a:lnTo>
                        <a:pt x="3038" y="43"/>
                      </a:lnTo>
                      <a:lnTo>
                        <a:pt x="3038" y="41"/>
                      </a:lnTo>
                      <a:lnTo>
                        <a:pt x="3041" y="40"/>
                      </a:lnTo>
                      <a:close/>
                      <a:moveTo>
                        <a:pt x="760" y="39"/>
                      </a:moveTo>
                      <a:lnTo>
                        <a:pt x="762" y="39"/>
                      </a:lnTo>
                      <a:lnTo>
                        <a:pt x="762" y="40"/>
                      </a:lnTo>
                      <a:lnTo>
                        <a:pt x="762" y="40"/>
                      </a:lnTo>
                      <a:lnTo>
                        <a:pt x="762" y="40"/>
                      </a:lnTo>
                      <a:lnTo>
                        <a:pt x="763" y="40"/>
                      </a:lnTo>
                      <a:lnTo>
                        <a:pt x="763" y="41"/>
                      </a:lnTo>
                      <a:lnTo>
                        <a:pt x="763" y="41"/>
                      </a:lnTo>
                      <a:lnTo>
                        <a:pt x="765" y="44"/>
                      </a:lnTo>
                      <a:lnTo>
                        <a:pt x="768" y="45"/>
                      </a:lnTo>
                      <a:lnTo>
                        <a:pt x="768" y="47"/>
                      </a:lnTo>
                      <a:lnTo>
                        <a:pt x="763" y="47"/>
                      </a:lnTo>
                      <a:lnTo>
                        <a:pt x="763" y="45"/>
                      </a:lnTo>
                      <a:lnTo>
                        <a:pt x="762" y="44"/>
                      </a:lnTo>
                      <a:lnTo>
                        <a:pt x="762" y="43"/>
                      </a:lnTo>
                      <a:lnTo>
                        <a:pt x="762" y="40"/>
                      </a:lnTo>
                      <a:lnTo>
                        <a:pt x="760" y="40"/>
                      </a:lnTo>
                      <a:lnTo>
                        <a:pt x="760" y="39"/>
                      </a:lnTo>
                      <a:close/>
                      <a:moveTo>
                        <a:pt x="2060" y="37"/>
                      </a:moveTo>
                      <a:lnTo>
                        <a:pt x="2064" y="37"/>
                      </a:lnTo>
                      <a:lnTo>
                        <a:pt x="2067" y="40"/>
                      </a:lnTo>
                      <a:lnTo>
                        <a:pt x="2071" y="43"/>
                      </a:lnTo>
                      <a:lnTo>
                        <a:pt x="2072" y="43"/>
                      </a:lnTo>
                      <a:lnTo>
                        <a:pt x="2072" y="44"/>
                      </a:lnTo>
                      <a:lnTo>
                        <a:pt x="2073" y="44"/>
                      </a:lnTo>
                      <a:lnTo>
                        <a:pt x="2075" y="45"/>
                      </a:lnTo>
                      <a:lnTo>
                        <a:pt x="2076" y="45"/>
                      </a:lnTo>
                      <a:lnTo>
                        <a:pt x="2077" y="47"/>
                      </a:lnTo>
                      <a:lnTo>
                        <a:pt x="2077" y="47"/>
                      </a:lnTo>
                      <a:lnTo>
                        <a:pt x="2078" y="48"/>
                      </a:lnTo>
                      <a:lnTo>
                        <a:pt x="2078" y="49"/>
                      </a:lnTo>
                      <a:lnTo>
                        <a:pt x="2077" y="49"/>
                      </a:lnTo>
                      <a:lnTo>
                        <a:pt x="2077" y="51"/>
                      </a:lnTo>
                      <a:lnTo>
                        <a:pt x="2076" y="51"/>
                      </a:lnTo>
                      <a:lnTo>
                        <a:pt x="2075" y="51"/>
                      </a:lnTo>
                      <a:lnTo>
                        <a:pt x="2075" y="49"/>
                      </a:lnTo>
                      <a:lnTo>
                        <a:pt x="2069" y="49"/>
                      </a:lnTo>
                      <a:lnTo>
                        <a:pt x="2069" y="48"/>
                      </a:lnTo>
                      <a:lnTo>
                        <a:pt x="2068" y="48"/>
                      </a:lnTo>
                      <a:lnTo>
                        <a:pt x="2067" y="47"/>
                      </a:lnTo>
                      <a:lnTo>
                        <a:pt x="2064" y="47"/>
                      </a:lnTo>
                      <a:lnTo>
                        <a:pt x="2064" y="45"/>
                      </a:lnTo>
                      <a:lnTo>
                        <a:pt x="2064" y="45"/>
                      </a:lnTo>
                      <a:lnTo>
                        <a:pt x="2063" y="47"/>
                      </a:lnTo>
                      <a:lnTo>
                        <a:pt x="2061" y="47"/>
                      </a:lnTo>
                      <a:lnTo>
                        <a:pt x="2061" y="47"/>
                      </a:lnTo>
                      <a:lnTo>
                        <a:pt x="2061" y="45"/>
                      </a:lnTo>
                      <a:lnTo>
                        <a:pt x="2060" y="44"/>
                      </a:lnTo>
                      <a:lnTo>
                        <a:pt x="2060" y="43"/>
                      </a:lnTo>
                      <a:lnTo>
                        <a:pt x="2059" y="40"/>
                      </a:lnTo>
                      <a:lnTo>
                        <a:pt x="2060" y="40"/>
                      </a:lnTo>
                      <a:lnTo>
                        <a:pt x="2060" y="40"/>
                      </a:lnTo>
                      <a:lnTo>
                        <a:pt x="2060" y="40"/>
                      </a:lnTo>
                      <a:lnTo>
                        <a:pt x="2060" y="39"/>
                      </a:lnTo>
                      <a:lnTo>
                        <a:pt x="2060" y="39"/>
                      </a:lnTo>
                      <a:lnTo>
                        <a:pt x="2060" y="37"/>
                      </a:lnTo>
                      <a:close/>
                      <a:moveTo>
                        <a:pt x="1707" y="36"/>
                      </a:moveTo>
                      <a:lnTo>
                        <a:pt x="1707" y="36"/>
                      </a:lnTo>
                      <a:lnTo>
                        <a:pt x="1709" y="37"/>
                      </a:lnTo>
                      <a:lnTo>
                        <a:pt x="1711" y="37"/>
                      </a:lnTo>
                      <a:lnTo>
                        <a:pt x="1709" y="41"/>
                      </a:lnTo>
                      <a:lnTo>
                        <a:pt x="1707" y="41"/>
                      </a:lnTo>
                      <a:lnTo>
                        <a:pt x="1705" y="40"/>
                      </a:lnTo>
                      <a:lnTo>
                        <a:pt x="1705" y="39"/>
                      </a:lnTo>
                      <a:lnTo>
                        <a:pt x="1707" y="37"/>
                      </a:lnTo>
                      <a:lnTo>
                        <a:pt x="1707" y="36"/>
                      </a:lnTo>
                      <a:close/>
                      <a:moveTo>
                        <a:pt x="913" y="36"/>
                      </a:moveTo>
                      <a:lnTo>
                        <a:pt x="913" y="36"/>
                      </a:lnTo>
                      <a:lnTo>
                        <a:pt x="913" y="36"/>
                      </a:lnTo>
                      <a:lnTo>
                        <a:pt x="913" y="36"/>
                      </a:lnTo>
                      <a:lnTo>
                        <a:pt x="912" y="37"/>
                      </a:lnTo>
                      <a:lnTo>
                        <a:pt x="912" y="39"/>
                      </a:lnTo>
                      <a:lnTo>
                        <a:pt x="913" y="39"/>
                      </a:lnTo>
                      <a:lnTo>
                        <a:pt x="913" y="36"/>
                      </a:lnTo>
                      <a:lnTo>
                        <a:pt x="913" y="36"/>
                      </a:lnTo>
                      <a:close/>
                      <a:moveTo>
                        <a:pt x="763" y="36"/>
                      </a:moveTo>
                      <a:lnTo>
                        <a:pt x="765" y="36"/>
                      </a:lnTo>
                      <a:lnTo>
                        <a:pt x="765" y="36"/>
                      </a:lnTo>
                      <a:lnTo>
                        <a:pt x="765" y="36"/>
                      </a:lnTo>
                      <a:lnTo>
                        <a:pt x="767" y="36"/>
                      </a:lnTo>
                      <a:lnTo>
                        <a:pt x="767" y="37"/>
                      </a:lnTo>
                      <a:lnTo>
                        <a:pt x="764" y="37"/>
                      </a:lnTo>
                      <a:lnTo>
                        <a:pt x="763" y="36"/>
                      </a:lnTo>
                      <a:close/>
                      <a:moveTo>
                        <a:pt x="2044" y="34"/>
                      </a:moveTo>
                      <a:lnTo>
                        <a:pt x="2046" y="35"/>
                      </a:lnTo>
                      <a:lnTo>
                        <a:pt x="2046" y="36"/>
                      </a:lnTo>
                      <a:lnTo>
                        <a:pt x="2044" y="35"/>
                      </a:lnTo>
                      <a:lnTo>
                        <a:pt x="2044" y="34"/>
                      </a:lnTo>
                      <a:close/>
                      <a:moveTo>
                        <a:pt x="1720" y="34"/>
                      </a:moveTo>
                      <a:lnTo>
                        <a:pt x="1721" y="34"/>
                      </a:lnTo>
                      <a:lnTo>
                        <a:pt x="1721" y="35"/>
                      </a:lnTo>
                      <a:lnTo>
                        <a:pt x="1721" y="37"/>
                      </a:lnTo>
                      <a:lnTo>
                        <a:pt x="1720" y="37"/>
                      </a:lnTo>
                      <a:lnTo>
                        <a:pt x="1720" y="36"/>
                      </a:lnTo>
                      <a:lnTo>
                        <a:pt x="1720" y="36"/>
                      </a:lnTo>
                      <a:lnTo>
                        <a:pt x="1720" y="36"/>
                      </a:lnTo>
                      <a:lnTo>
                        <a:pt x="1720" y="35"/>
                      </a:lnTo>
                      <a:lnTo>
                        <a:pt x="1720" y="35"/>
                      </a:lnTo>
                      <a:lnTo>
                        <a:pt x="1720" y="35"/>
                      </a:lnTo>
                      <a:lnTo>
                        <a:pt x="1720" y="34"/>
                      </a:lnTo>
                      <a:close/>
                      <a:moveTo>
                        <a:pt x="1777" y="32"/>
                      </a:moveTo>
                      <a:lnTo>
                        <a:pt x="1777" y="32"/>
                      </a:lnTo>
                      <a:lnTo>
                        <a:pt x="1777" y="32"/>
                      </a:lnTo>
                      <a:lnTo>
                        <a:pt x="1777" y="34"/>
                      </a:lnTo>
                      <a:lnTo>
                        <a:pt x="1777" y="34"/>
                      </a:lnTo>
                      <a:lnTo>
                        <a:pt x="1777" y="32"/>
                      </a:lnTo>
                      <a:close/>
                      <a:moveTo>
                        <a:pt x="1735" y="32"/>
                      </a:moveTo>
                      <a:lnTo>
                        <a:pt x="1738" y="32"/>
                      </a:lnTo>
                      <a:lnTo>
                        <a:pt x="1738" y="34"/>
                      </a:lnTo>
                      <a:lnTo>
                        <a:pt x="1735" y="34"/>
                      </a:lnTo>
                      <a:lnTo>
                        <a:pt x="1735" y="32"/>
                      </a:lnTo>
                      <a:close/>
                      <a:moveTo>
                        <a:pt x="1712" y="32"/>
                      </a:moveTo>
                      <a:lnTo>
                        <a:pt x="1713" y="32"/>
                      </a:lnTo>
                      <a:lnTo>
                        <a:pt x="1715" y="34"/>
                      </a:lnTo>
                      <a:lnTo>
                        <a:pt x="1715" y="34"/>
                      </a:lnTo>
                      <a:lnTo>
                        <a:pt x="1716" y="35"/>
                      </a:lnTo>
                      <a:lnTo>
                        <a:pt x="1716" y="36"/>
                      </a:lnTo>
                      <a:lnTo>
                        <a:pt x="1713" y="36"/>
                      </a:lnTo>
                      <a:lnTo>
                        <a:pt x="1713" y="35"/>
                      </a:lnTo>
                      <a:lnTo>
                        <a:pt x="1713" y="34"/>
                      </a:lnTo>
                      <a:lnTo>
                        <a:pt x="1712" y="32"/>
                      </a:lnTo>
                      <a:close/>
                      <a:moveTo>
                        <a:pt x="2876" y="31"/>
                      </a:moveTo>
                      <a:lnTo>
                        <a:pt x="2876" y="32"/>
                      </a:lnTo>
                      <a:lnTo>
                        <a:pt x="2876" y="32"/>
                      </a:lnTo>
                      <a:lnTo>
                        <a:pt x="2874" y="32"/>
                      </a:lnTo>
                      <a:lnTo>
                        <a:pt x="2874" y="32"/>
                      </a:lnTo>
                      <a:lnTo>
                        <a:pt x="2874" y="34"/>
                      </a:lnTo>
                      <a:lnTo>
                        <a:pt x="2874" y="32"/>
                      </a:lnTo>
                      <a:lnTo>
                        <a:pt x="2876" y="31"/>
                      </a:lnTo>
                      <a:close/>
                      <a:moveTo>
                        <a:pt x="906" y="30"/>
                      </a:moveTo>
                      <a:lnTo>
                        <a:pt x="906" y="34"/>
                      </a:lnTo>
                      <a:lnTo>
                        <a:pt x="908" y="34"/>
                      </a:lnTo>
                      <a:lnTo>
                        <a:pt x="908" y="32"/>
                      </a:lnTo>
                      <a:lnTo>
                        <a:pt x="908" y="31"/>
                      </a:lnTo>
                      <a:lnTo>
                        <a:pt x="909" y="31"/>
                      </a:lnTo>
                      <a:lnTo>
                        <a:pt x="906" y="30"/>
                      </a:lnTo>
                      <a:close/>
                      <a:moveTo>
                        <a:pt x="1747" y="30"/>
                      </a:moveTo>
                      <a:lnTo>
                        <a:pt x="1747" y="32"/>
                      </a:lnTo>
                      <a:lnTo>
                        <a:pt x="1746" y="34"/>
                      </a:lnTo>
                      <a:lnTo>
                        <a:pt x="1745" y="36"/>
                      </a:lnTo>
                      <a:lnTo>
                        <a:pt x="1745" y="35"/>
                      </a:lnTo>
                      <a:lnTo>
                        <a:pt x="1745" y="35"/>
                      </a:lnTo>
                      <a:lnTo>
                        <a:pt x="1745" y="35"/>
                      </a:lnTo>
                      <a:lnTo>
                        <a:pt x="1742" y="34"/>
                      </a:lnTo>
                      <a:lnTo>
                        <a:pt x="1742" y="32"/>
                      </a:lnTo>
                      <a:lnTo>
                        <a:pt x="1741" y="31"/>
                      </a:lnTo>
                      <a:lnTo>
                        <a:pt x="1742" y="31"/>
                      </a:lnTo>
                      <a:lnTo>
                        <a:pt x="1742" y="30"/>
                      </a:lnTo>
                      <a:lnTo>
                        <a:pt x="1743" y="30"/>
                      </a:lnTo>
                      <a:lnTo>
                        <a:pt x="1745" y="30"/>
                      </a:lnTo>
                      <a:lnTo>
                        <a:pt x="1745" y="30"/>
                      </a:lnTo>
                      <a:lnTo>
                        <a:pt x="1746" y="30"/>
                      </a:lnTo>
                      <a:lnTo>
                        <a:pt x="1747" y="30"/>
                      </a:lnTo>
                      <a:close/>
                      <a:moveTo>
                        <a:pt x="637" y="28"/>
                      </a:moveTo>
                      <a:lnTo>
                        <a:pt x="638" y="28"/>
                      </a:lnTo>
                      <a:lnTo>
                        <a:pt x="638" y="30"/>
                      </a:lnTo>
                      <a:lnTo>
                        <a:pt x="637" y="31"/>
                      </a:lnTo>
                      <a:lnTo>
                        <a:pt x="637" y="34"/>
                      </a:lnTo>
                      <a:lnTo>
                        <a:pt x="636" y="34"/>
                      </a:lnTo>
                      <a:lnTo>
                        <a:pt x="636" y="34"/>
                      </a:lnTo>
                      <a:lnTo>
                        <a:pt x="635" y="34"/>
                      </a:lnTo>
                      <a:lnTo>
                        <a:pt x="635" y="31"/>
                      </a:lnTo>
                      <a:lnTo>
                        <a:pt x="635" y="31"/>
                      </a:lnTo>
                      <a:lnTo>
                        <a:pt x="636" y="31"/>
                      </a:lnTo>
                      <a:lnTo>
                        <a:pt x="636" y="30"/>
                      </a:lnTo>
                      <a:lnTo>
                        <a:pt x="637" y="30"/>
                      </a:lnTo>
                      <a:lnTo>
                        <a:pt x="637" y="28"/>
                      </a:lnTo>
                      <a:close/>
                      <a:moveTo>
                        <a:pt x="2882" y="27"/>
                      </a:moveTo>
                      <a:lnTo>
                        <a:pt x="2882" y="27"/>
                      </a:lnTo>
                      <a:lnTo>
                        <a:pt x="2882" y="27"/>
                      </a:lnTo>
                      <a:lnTo>
                        <a:pt x="2882" y="31"/>
                      </a:lnTo>
                      <a:lnTo>
                        <a:pt x="2880" y="31"/>
                      </a:lnTo>
                      <a:lnTo>
                        <a:pt x="2877" y="31"/>
                      </a:lnTo>
                      <a:lnTo>
                        <a:pt x="2878" y="28"/>
                      </a:lnTo>
                      <a:lnTo>
                        <a:pt x="2880" y="27"/>
                      </a:lnTo>
                      <a:lnTo>
                        <a:pt x="2882" y="27"/>
                      </a:lnTo>
                      <a:close/>
                      <a:moveTo>
                        <a:pt x="895" y="26"/>
                      </a:moveTo>
                      <a:lnTo>
                        <a:pt x="895" y="27"/>
                      </a:lnTo>
                      <a:lnTo>
                        <a:pt x="894" y="27"/>
                      </a:lnTo>
                      <a:lnTo>
                        <a:pt x="894" y="27"/>
                      </a:lnTo>
                      <a:lnTo>
                        <a:pt x="894" y="28"/>
                      </a:lnTo>
                      <a:lnTo>
                        <a:pt x="895" y="28"/>
                      </a:lnTo>
                      <a:lnTo>
                        <a:pt x="895" y="26"/>
                      </a:lnTo>
                      <a:lnTo>
                        <a:pt x="895" y="26"/>
                      </a:lnTo>
                      <a:close/>
                      <a:moveTo>
                        <a:pt x="1310" y="26"/>
                      </a:moveTo>
                      <a:lnTo>
                        <a:pt x="1311" y="26"/>
                      </a:lnTo>
                      <a:lnTo>
                        <a:pt x="1313" y="26"/>
                      </a:lnTo>
                      <a:lnTo>
                        <a:pt x="1313" y="31"/>
                      </a:lnTo>
                      <a:lnTo>
                        <a:pt x="1311" y="31"/>
                      </a:lnTo>
                      <a:lnTo>
                        <a:pt x="1310" y="31"/>
                      </a:lnTo>
                      <a:lnTo>
                        <a:pt x="1307" y="32"/>
                      </a:lnTo>
                      <a:lnTo>
                        <a:pt x="1306" y="32"/>
                      </a:lnTo>
                      <a:lnTo>
                        <a:pt x="1306" y="31"/>
                      </a:lnTo>
                      <a:lnTo>
                        <a:pt x="1302" y="31"/>
                      </a:lnTo>
                      <a:lnTo>
                        <a:pt x="1302" y="31"/>
                      </a:lnTo>
                      <a:lnTo>
                        <a:pt x="1300" y="31"/>
                      </a:lnTo>
                      <a:lnTo>
                        <a:pt x="1300" y="31"/>
                      </a:lnTo>
                      <a:lnTo>
                        <a:pt x="1293" y="31"/>
                      </a:lnTo>
                      <a:lnTo>
                        <a:pt x="1292" y="31"/>
                      </a:lnTo>
                      <a:lnTo>
                        <a:pt x="1289" y="31"/>
                      </a:lnTo>
                      <a:lnTo>
                        <a:pt x="1288" y="32"/>
                      </a:lnTo>
                      <a:lnTo>
                        <a:pt x="1288" y="32"/>
                      </a:lnTo>
                      <a:lnTo>
                        <a:pt x="1288" y="32"/>
                      </a:lnTo>
                      <a:lnTo>
                        <a:pt x="1288" y="27"/>
                      </a:lnTo>
                      <a:lnTo>
                        <a:pt x="1292" y="28"/>
                      </a:lnTo>
                      <a:lnTo>
                        <a:pt x="1292" y="27"/>
                      </a:lnTo>
                      <a:lnTo>
                        <a:pt x="1294" y="27"/>
                      </a:lnTo>
                      <a:lnTo>
                        <a:pt x="1294" y="27"/>
                      </a:lnTo>
                      <a:lnTo>
                        <a:pt x="1302" y="27"/>
                      </a:lnTo>
                      <a:lnTo>
                        <a:pt x="1302" y="26"/>
                      </a:lnTo>
                      <a:lnTo>
                        <a:pt x="1303" y="26"/>
                      </a:lnTo>
                      <a:lnTo>
                        <a:pt x="1303" y="26"/>
                      </a:lnTo>
                      <a:lnTo>
                        <a:pt x="1303" y="27"/>
                      </a:lnTo>
                      <a:lnTo>
                        <a:pt x="1305" y="27"/>
                      </a:lnTo>
                      <a:lnTo>
                        <a:pt x="1307" y="26"/>
                      </a:lnTo>
                      <a:lnTo>
                        <a:pt x="1310" y="26"/>
                      </a:lnTo>
                      <a:close/>
                      <a:moveTo>
                        <a:pt x="3145" y="24"/>
                      </a:moveTo>
                      <a:lnTo>
                        <a:pt x="3148" y="24"/>
                      </a:lnTo>
                      <a:lnTo>
                        <a:pt x="3148" y="26"/>
                      </a:lnTo>
                      <a:lnTo>
                        <a:pt x="3151" y="26"/>
                      </a:lnTo>
                      <a:lnTo>
                        <a:pt x="3151" y="27"/>
                      </a:lnTo>
                      <a:lnTo>
                        <a:pt x="3152" y="27"/>
                      </a:lnTo>
                      <a:lnTo>
                        <a:pt x="3152" y="27"/>
                      </a:lnTo>
                      <a:lnTo>
                        <a:pt x="3157" y="27"/>
                      </a:lnTo>
                      <a:lnTo>
                        <a:pt x="3157" y="28"/>
                      </a:lnTo>
                      <a:lnTo>
                        <a:pt x="3158" y="28"/>
                      </a:lnTo>
                      <a:lnTo>
                        <a:pt x="3158" y="28"/>
                      </a:lnTo>
                      <a:lnTo>
                        <a:pt x="3162" y="28"/>
                      </a:lnTo>
                      <a:lnTo>
                        <a:pt x="3165" y="32"/>
                      </a:lnTo>
                      <a:lnTo>
                        <a:pt x="3164" y="36"/>
                      </a:lnTo>
                      <a:lnTo>
                        <a:pt x="3151" y="35"/>
                      </a:lnTo>
                      <a:lnTo>
                        <a:pt x="3151" y="35"/>
                      </a:lnTo>
                      <a:lnTo>
                        <a:pt x="3151" y="34"/>
                      </a:lnTo>
                      <a:lnTo>
                        <a:pt x="3149" y="34"/>
                      </a:lnTo>
                      <a:lnTo>
                        <a:pt x="3148" y="34"/>
                      </a:lnTo>
                      <a:lnTo>
                        <a:pt x="3148" y="35"/>
                      </a:lnTo>
                      <a:lnTo>
                        <a:pt x="3147" y="35"/>
                      </a:lnTo>
                      <a:lnTo>
                        <a:pt x="3145" y="36"/>
                      </a:lnTo>
                      <a:lnTo>
                        <a:pt x="3144" y="36"/>
                      </a:lnTo>
                      <a:lnTo>
                        <a:pt x="3143" y="36"/>
                      </a:lnTo>
                      <a:lnTo>
                        <a:pt x="3140" y="35"/>
                      </a:lnTo>
                      <a:lnTo>
                        <a:pt x="3140" y="35"/>
                      </a:lnTo>
                      <a:lnTo>
                        <a:pt x="3139" y="35"/>
                      </a:lnTo>
                      <a:lnTo>
                        <a:pt x="3139" y="36"/>
                      </a:lnTo>
                      <a:lnTo>
                        <a:pt x="3138" y="36"/>
                      </a:lnTo>
                      <a:lnTo>
                        <a:pt x="3138" y="35"/>
                      </a:lnTo>
                      <a:lnTo>
                        <a:pt x="3134" y="35"/>
                      </a:lnTo>
                      <a:lnTo>
                        <a:pt x="3134" y="34"/>
                      </a:lnTo>
                      <a:lnTo>
                        <a:pt x="3138" y="30"/>
                      </a:lnTo>
                      <a:lnTo>
                        <a:pt x="3139" y="28"/>
                      </a:lnTo>
                      <a:lnTo>
                        <a:pt x="3141" y="28"/>
                      </a:lnTo>
                      <a:lnTo>
                        <a:pt x="3141" y="27"/>
                      </a:lnTo>
                      <a:lnTo>
                        <a:pt x="3144" y="27"/>
                      </a:lnTo>
                      <a:lnTo>
                        <a:pt x="3145" y="24"/>
                      </a:lnTo>
                      <a:close/>
                      <a:moveTo>
                        <a:pt x="2886" y="24"/>
                      </a:moveTo>
                      <a:lnTo>
                        <a:pt x="2889" y="24"/>
                      </a:lnTo>
                      <a:lnTo>
                        <a:pt x="2890" y="26"/>
                      </a:lnTo>
                      <a:lnTo>
                        <a:pt x="2891" y="26"/>
                      </a:lnTo>
                      <a:lnTo>
                        <a:pt x="2895" y="31"/>
                      </a:lnTo>
                      <a:lnTo>
                        <a:pt x="2897" y="31"/>
                      </a:lnTo>
                      <a:lnTo>
                        <a:pt x="2895" y="32"/>
                      </a:lnTo>
                      <a:lnTo>
                        <a:pt x="2894" y="32"/>
                      </a:lnTo>
                      <a:lnTo>
                        <a:pt x="2891" y="34"/>
                      </a:lnTo>
                      <a:lnTo>
                        <a:pt x="2889" y="34"/>
                      </a:lnTo>
                      <a:lnTo>
                        <a:pt x="2884" y="34"/>
                      </a:lnTo>
                      <a:lnTo>
                        <a:pt x="2884" y="31"/>
                      </a:lnTo>
                      <a:lnTo>
                        <a:pt x="2884" y="30"/>
                      </a:lnTo>
                      <a:lnTo>
                        <a:pt x="2884" y="30"/>
                      </a:lnTo>
                      <a:lnTo>
                        <a:pt x="2885" y="28"/>
                      </a:lnTo>
                      <a:lnTo>
                        <a:pt x="2886" y="28"/>
                      </a:lnTo>
                      <a:lnTo>
                        <a:pt x="2886" y="24"/>
                      </a:lnTo>
                      <a:lnTo>
                        <a:pt x="2886" y="24"/>
                      </a:lnTo>
                      <a:lnTo>
                        <a:pt x="2886" y="24"/>
                      </a:lnTo>
                      <a:close/>
                      <a:moveTo>
                        <a:pt x="1751" y="23"/>
                      </a:moveTo>
                      <a:lnTo>
                        <a:pt x="1753" y="23"/>
                      </a:lnTo>
                      <a:lnTo>
                        <a:pt x="1753" y="26"/>
                      </a:lnTo>
                      <a:lnTo>
                        <a:pt x="1753" y="26"/>
                      </a:lnTo>
                      <a:lnTo>
                        <a:pt x="1754" y="26"/>
                      </a:lnTo>
                      <a:lnTo>
                        <a:pt x="1753" y="26"/>
                      </a:lnTo>
                      <a:lnTo>
                        <a:pt x="1753" y="26"/>
                      </a:lnTo>
                      <a:lnTo>
                        <a:pt x="1751" y="26"/>
                      </a:lnTo>
                      <a:lnTo>
                        <a:pt x="1751" y="23"/>
                      </a:lnTo>
                      <a:close/>
                      <a:moveTo>
                        <a:pt x="1741" y="23"/>
                      </a:moveTo>
                      <a:lnTo>
                        <a:pt x="1741" y="26"/>
                      </a:lnTo>
                      <a:lnTo>
                        <a:pt x="1738" y="28"/>
                      </a:lnTo>
                      <a:lnTo>
                        <a:pt x="1738" y="28"/>
                      </a:lnTo>
                      <a:lnTo>
                        <a:pt x="1735" y="28"/>
                      </a:lnTo>
                      <a:lnTo>
                        <a:pt x="1735" y="30"/>
                      </a:lnTo>
                      <a:lnTo>
                        <a:pt x="1733" y="30"/>
                      </a:lnTo>
                      <a:lnTo>
                        <a:pt x="1732" y="31"/>
                      </a:lnTo>
                      <a:lnTo>
                        <a:pt x="1732" y="30"/>
                      </a:lnTo>
                      <a:lnTo>
                        <a:pt x="1730" y="30"/>
                      </a:lnTo>
                      <a:lnTo>
                        <a:pt x="1730" y="28"/>
                      </a:lnTo>
                      <a:lnTo>
                        <a:pt x="1732" y="28"/>
                      </a:lnTo>
                      <a:lnTo>
                        <a:pt x="1732" y="27"/>
                      </a:lnTo>
                      <a:lnTo>
                        <a:pt x="1737" y="27"/>
                      </a:lnTo>
                      <a:lnTo>
                        <a:pt x="1738" y="24"/>
                      </a:lnTo>
                      <a:lnTo>
                        <a:pt x="1738" y="24"/>
                      </a:lnTo>
                      <a:lnTo>
                        <a:pt x="1739" y="23"/>
                      </a:lnTo>
                      <a:lnTo>
                        <a:pt x="1741" y="23"/>
                      </a:lnTo>
                      <a:close/>
                      <a:moveTo>
                        <a:pt x="2878" y="20"/>
                      </a:moveTo>
                      <a:lnTo>
                        <a:pt x="2880" y="22"/>
                      </a:lnTo>
                      <a:lnTo>
                        <a:pt x="2880" y="22"/>
                      </a:lnTo>
                      <a:lnTo>
                        <a:pt x="2880" y="23"/>
                      </a:lnTo>
                      <a:lnTo>
                        <a:pt x="2880" y="23"/>
                      </a:lnTo>
                      <a:lnTo>
                        <a:pt x="2880" y="24"/>
                      </a:lnTo>
                      <a:lnTo>
                        <a:pt x="2878" y="24"/>
                      </a:lnTo>
                      <a:lnTo>
                        <a:pt x="2878" y="26"/>
                      </a:lnTo>
                      <a:lnTo>
                        <a:pt x="2877" y="26"/>
                      </a:lnTo>
                      <a:lnTo>
                        <a:pt x="2877" y="27"/>
                      </a:lnTo>
                      <a:lnTo>
                        <a:pt x="2874" y="28"/>
                      </a:lnTo>
                      <a:lnTo>
                        <a:pt x="2874" y="30"/>
                      </a:lnTo>
                      <a:lnTo>
                        <a:pt x="2873" y="31"/>
                      </a:lnTo>
                      <a:lnTo>
                        <a:pt x="2872" y="32"/>
                      </a:lnTo>
                      <a:lnTo>
                        <a:pt x="2870" y="32"/>
                      </a:lnTo>
                      <a:lnTo>
                        <a:pt x="2870" y="34"/>
                      </a:lnTo>
                      <a:lnTo>
                        <a:pt x="2868" y="34"/>
                      </a:lnTo>
                      <a:lnTo>
                        <a:pt x="2868" y="34"/>
                      </a:lnTo>
                      <a:lnTo>
                        <a:pt x="2868" y="34"/>
                      </a:lnTo>
                      <a:lnTo>
                        <a:pt x="2868" y="34"/>
                      </a:lnTo>
                      <a:lnTo>
                        <a:pt x="2867" y="34"/>
                      </a:lnTo>
                      <a:lnTo>
                        <a:pt x="2868" y="32"/>
                      </a:lnTo>
                      <a:lnTo>
                        <a:pt x="2868" y="31"/>
                      </a:lnTo>
                      <a:lnTo>
                        <a:pt x="2872" y="28"/>
                      </a:lnTo>
                      <a:lnTo>
                        <a:pt x="2872" y="27"/>
                      </a:lnTo>
                      <a:lnTo>
                        <a:pt x="2874" y="27"/>
                      </a:lnTo>
                      <a:lnTo>
                        <a:pt x="2876" y="26"/>
                      </a:lnTo>
                      <a:lnTo>
                        <a:pt x="2877" y="24"/>
                      </a:lnTo>
                      <a:lnTo>
                        <a:pt x="2878" y="23"/>
                      </a:lnTo>
                      <a:lnTo>
                        <a:pt x="2878" y="20"/>
                      </a:lnTo>
                      <a:close/>
                      <a:moveTo>
                        <a:pt x="2876" y="20"/>
                      </a:moveTo>
                      <a:lnTo>
                        <a:pt x="2877" y="20"/>
                      </a:lnTo>
                      <a:lnTo>
                        <a:pt x="2876" y="23"/>
                      </a:lnTo>
                      <a:lnTo>
                        <a:pt x="2876" y="23"/>
                      </a:lnTo>
                      <a:lnTo>
                        <a:pt x="2876" y="22"/>
                      </a:lnTo>
                      <a:lnTo>
                        <a:pt x="2876" y="20"/>
                      </a:lnTo>
                      <a:close/>
                      <a:moveTo>
                        <a:pt x="1767" y="20"/>
                      </a:moveTo>
                      <a:lnTo>
                        <a:pt x="1771" y="23"/>
                      </a:lnTo>
                      <a:lnTo>
                        <a:pt x="1770" y="24"/>
                      </a:lnTo>
                      <a:lnTo>
                        <a:pt x="1772" y="24"/>
                      </a:lnTo>
                      <a:lnTo>
                        <a:pt x="1772" y="26"/>
                      </a:lnTo>
                      <a:lnTo>
                        <a:pt x="1771" y="26"/>
                      </a:lnTo>
                      <a:lnTo>
                        <a:pt x="1771" y="26"/>
                      </a:lnTo>
                      <a:lnTo>
                        <a:pt x="1767" y="26"/>
                      </a:lnTo>
                      <a:lnTo>
                        <a:pt x="1767" y="26"/>
                      </a:lnTo>
                      <a:lnTo>
                        <a:pt x="1766" y="27"/>
                      </a:lnTo>
                      <a:lnTo>
                        <a:pt x="1766" y="26"/>
                      </a:lnTo>
                      <a:lnTo>
                        <a:pt x="1766" y="26"/>
                      </a:lnTo>
                      <a:lnTo>
                        <a:pt x="1766" y="23"/>
                      </a:lnTo>
                      <a:lnTo>
                        <a:pt x="1767" y="23"/>
                      </a:lnTo>
                      <a:lnTo>
                        <a:pt x="1767" y="20"/>
                      </a:lnTo>
                      <a:close/>
                      <a:moveTo>
                        <a:pt x="1069" y="20"/>
                      </a:moveTo>
                      <a:lnTo>
                        <a:pt x="1072" y="20"/>
                      </a:lnTo>
                      <a:lnTo>
                        <a:pt x="1072" y="20"/>
                      </a:lnTo>
                      <a:lnTo>
                        <a:pt x="1072" y="20"/>
                      </a:lnTo>
                      <a:lnTo>
                        <a:pt x="1072" y="22"/>
                      </a:lnTo>
                      <a:lnTo>
                        <a:pt x="1069" y="22"/>
                      </a:lnTo>
                      <a:lnTo>
                        <a:pt x="1069" y="20"/>
                      </a:lnTo>
                      <a:close/>
                      <a:moveTo>
                        <a:pt x="1060" y="18"/>
                      </a:moveTo>
                      <a:lnTo>
                        <a:pt x="1061" y="18"/>
                      </a:lnTo>
                      <a:lnTo>
                        <a:pt x="1061" y="19"/>
                      </a:lnTo>
                      <a:lnTo>
                        <a:pt x="1061" y="19"/>
                      </a:lnTo>
                      <a:lnTo>
                        <a:pt x="1061" y="22"/>
                      </a:lnTo>
                      <a:lnTo>
                        <a:pt x="1060" y="22"/>
                      </a:lnTo>
                      <a:lnTo>
                        <a:pt x="1059" y="20"/>
                      </a:lnTo>
                      <a:lnTo>
                        <a:pt x="1059" y="20"/>
                      </a:lnTo>
                      <a:lnTo>
                        <a:pt x="1059" y="19"/>
                      </a:lnTo>
                      <a:lnTo>
                        <a:pt x="1060" y="19"/>
                      </a:lnTo>
                      <a:lnTo>
                        <a:pt x="1060" y="18"/>
                      </a:lnTo>
                      <a:close/>
                      <a:moveTo>
                        <a:pt x="887" y="15"/>
                      </a:moveTo>
                      <a:lnTo>
                        <a:pt x="889" y="15"/>
                      </a:lnTo>
                      <a:lnTo>
                        <a:pt x="889" y="15"/>
                      </a:lnTo>
                      <a:lnTo>
                        <a:pt x="890" y="17"/>
                      </a:lnTo>
                      <a:lnTo>
                        <a:pt x="889" y="17"/>
                      </a:lnTo>
                      <a:lnTo>
                        <a:pt x="889" y="18"/>
                      </a:lnTo>
                      <a:lnTo>
                        <a:pt x="887" y="18"/>
                      </a:lnTo>
                      <a:lnTo>
                        <a:pt x="887" y="17"/>
                      </a:lnTo>
                      <a:lnTo>
                        <a:pt x="887" y="17"/>
                      </a:lnTo>
                      <a:lnTo>
                        <a:pt x="887" y="17"/>
                      </a:lnTo>
                      <a:lnTo>
                        <a:pt x="887" y="15"/>
                      </a:lnTo>
                      <a:close/>
                      <a:moveTo>
                        <a:pt x="2681" y="14"/>
                      </a:moveTo>
                      <a:lnTo>
                        <a:pt x="2682" y="14"/>
                      </a:lnTo>
                      <a:lnTo>
                        <a:pt x="2681" y="14"/>
                      </a:lnTo>
                      <a:lnTo>
                        <a:pt x="2681" y="14"/>
                      </a:lnTo>
                      <a:lnTo>
                        <a:pt x="2681" y="14"/>
                      </a:lnTo>
                      <a:lnTo>
                        <a:pt x="2681" y="14"/>
                      </a:lnTo>
                      <a:lnTo>
                        <a:pt x="2679" y="15"/>
                      </a:lnTo>
                      <a:lnTo>
                        <a:pt x="2679" y="15"/>
                      </a:lnTo>
                      <a:lnTo>
                        <a:pt x="2681" y="14"/>
                      </a:lnTo>
                      <a:close/>
                      <a:moveTo>
                        <a:pt x="2675" y="11"/>
                      </a:moveTo>
                      <a:lnTo>
                        <a:pt x="2679" y="11"/>
                      </a:lnTo>
                      <a:lnTo>
                        <a:pt x="2679" y="13"/>
                      </a:lnTo>
                      <a:lnTo>
                        <a:pt x="2678" y="14"/>
                      </a:lnTo>
                      <a:lnTo>
                        <a:pt x="2675" y="14"/>
                      </a:lnTo>
                      <a:lnTo>
                        <a:pt x="2675" y="11"/>
                      </a:lnTo>
                      <a:close/>
                      <a:moveTo>
                        <a:pt x="2665" y="9"/>
                      </a:moveTo>
                      <a:lnTo>
                        <a:pt x="2665" y="9"/>
                      </a:lnTo>
                      <a:lnTo>
                        <a:pt x="2666" y="9"/>
                      </a:lnTo>
                      <a:lnTo>
                        <a:pt x="2666" y="13"/>
                      </a:lnTo>
                      <a:lnTo>
                        <a:pt x="2666" y="13"/>
                      </a:lnTo>
                      <a:lnTo>
                        <a:pt x="2666" y="13"/>
                      </a:lnTo>
                      <a:lnTo>
                        <a:pt x="2665" y="13"/>
                      </a:lnTo>
                      <a:lnTo>
                        <a:pt x="2664" y="11"/>
                      </a:lnTo>
                      <a:lnTo>
                        <a:pt x="2662" y="11"/>
                      </a:lnTo>
                      <a:lnTo>
                        <a:pt x="2662" y="10"/>
                      </a:lnTo>
                      <a:lnTo>
                        <a:pt x="2664" y="9"/>
                      </a:lnTo>
                      <a:lnTo>
                        <a:pt x="2664" y="9"/>
                      </a:lnTo>
                      <a:lnTo>
                        <a:pt x="2665" y="9"/>
                      </a:lnTo>
                      <a:close/>
                      <a:moveTo>
                        <a:pt x="834" y="9"/>
                      </a:moveTo>
                      <a:lnTo>
                        <a:pt x="835" y="9"/>
                      </a:lnTo>
                      <a:lnTo>
                        <a:pt x="835" y="10"/>
                      </a:lnTo>
                      <a:lnTo>
                        <a:pt x="836" y="10"/>
                      </a:lnTo>
                      <a:lnTo>
                        <a:pt x="835" y="9"/>
                      </a:lnTo>
                      <a:lnTo>
                        <a:pt x="834" y="9"/>
                      </a:lnTo>
                      <a:close/>
                      <a:moveTo>
                        <a:pt x="2674" y="6"/>
                      </a:moveTo>
                      <a:lnTo>
                        <a:pt x="2679" y="9"/>
                      </a:lnTo>
                      <a:lnTo>
                        <a:pt x="2679" y="9"/>
                      </a:lnTo>
                      <a:lnTo>
                        <a:pt x="2679" y="9"/>
                      </a:lnTo>
                      <a:lnTo>
                        <a:pt x="2679" y="10"/>
                      </a:lnTo>
                      <a:lnTo>
                        <a:pt x="2679" y="10"/>
                      </a:lnTo>
                      <a:lnTo>
                        <a:pt x="2675" y="10"/>
                      </a:lnTo>
                      <a:lnTo>
                        <a:pt x="2675" y="10"/>
                      </a:lnTo>
                      <a:lnTo>
                        <a:pt x="2671" y="9"/>
                      </a:lnTo>
                      <a:lnTo>
                        <a:pt x="2674" y="6"/>
                      </a:lnTo>
                      <a:close/>
                      <a:moveTo>
                        <a:pt x="2658" y="6"/>
                      </a:moveTo>
                      <a:lnTo>
                        <a:pt x="2658" y="6"/>
                      </a:lnTo>
                      <a:lnTo>
                        <a:pt x="2658" y="6"/>
                      </a:lnTo>
                      <a:lnTo>
                        <a:pt x="2660" y="7"/>
                      </a:lnTo>
                      <a:lnTo>
                        <a:pt x="2660" y="10"/>
                      </a:lnTo>
                      <a:lnTo>
                        <a:pt x="2653" y="10"/>
                      </a:lnTo>
                      <a:lnTo>
                        <a:pt x="2653" y="7"/>
                      </a:lnTo>
                      <a:lnTo>
                        <a:pt x="2654" y="6"/>
                      </a:lnTo>
                      <a:lnTo>
                        <a:pt x="2657" y="6"/>
                      </a:lnTo>
                      <a:lnTo>
                        <a:pt x="2657" y="6"/>
                      </a:lnTo>
                      <a:lnTo>
                        <a:pt x="2658" y="6"/>
                      </a:lnTo>
                      <a:close/>
                      <a:moveTo>
                        <a:pt x="2682" y="5"/>
                      </a:moveTo>
                      <a:lnTo>
                        <a:pt x="2683" y="5"/>
                      </a:lnTo>
                      <a:lnTo>
                        <a:pt x="2685" y="5"/>
                      </a:lnTo>
                      <a:lnTo>
                        <a:pt x="2686" y="6"/>
                      </a:lnTo>
                      <a:lnTo>
                        <a:pt x="2686" y="7"/>
                      </a:lnTo>
                      <a:lnTo>
                        <a:pt x="2686" y="10"/>
                      </a:lnTo>
                      <a:lnTo>
                        <a:pt x="2686" y="10"/>
                      </a:lnTo>
                      <a:lnTo>
                        <a:pt x="2686" y="10"/>
                      </a:lnTo>
                      <a:lnTo>
                        <a:pt x="2685" y="10"/>
                      </a:lnTo>
                      <a:lnTo>
                        <a:pt x="2683" y="9"/>
                      </a:lnTo>
                      <a:lnTo>
                        <a:pt x="2683" y="9"/>
                      </a:lnTo>
                      <a:lnTo>
                        <a:pt x="2682" y="7"/>
                      </a:lnTo>
                      <a:lnTo>
                        <a:pt x="2683" y="7"/>
                      </a:lnTo>
                      <a:lnTo>
                        <a:pt x="2682" y="6"/>
                      </a:lnTo>
                      <a:lnTo>
                        <a:pt x="2682" y="5"/>
                      </a:lnTo>
                      <a:close/>
                      <a:moveTo>
                        <a:pt x="2661" y="3"/>
                      </a:moveTo>
                      <a:lnTo>
                        <a:pt x="2662" y="5"/>
                      </a:lnTo>
                      <a:lnTo>
                        <a:pt x="2664" y="6"/>
                      </a:lnTo>
                      <a:lnTo>
                        <a:pt x="2664" y="7"/>
                      </a:lnTo>
                      <a:lnTo>
                        <a:pt x="2662" y="7"/>
                      </a:lnTo>
                      <a:lnTo>
                        <a:pt x="2662" y="7"/>
                      </a:lnTo>
                      <a:lnTo>
                        <a:pt x="2662" y="7"/>
                      </a:lnTo>
                      <a:lnTo>
                        <a:pt x="2662" y="7"/>
                      </a:lnTo>
                      <a:lnTo>
                        <a:pt x="2661" y="6"/>
                      </a:lnTo>
                      <a:lnTo>
                        <a:pt x="2661" y="5"/>
                      </a:lnTo>
                      <a:lnTo>
                        <a:pt x="2661" y="3"/>
                      </a:lnTo>
                      <a:close/>
                      <a:moveTo>
                        <a:pt x="2677" y="3"/>
                      </a:moveTo>
                      <a:lnTo>
                        <a:pt x="2678" y="3"/>
                      </a:lnTo>
                      <a:lnTo>
                        <a:pt x="2678" y="5"/>
                      </a:lnTo>
                      <a:lnTo>
                        <a:pt x="2677" y="5"/>
                      </a:lnTo>
                      <a:lnTo>
                        <a:pt x="2677" y="5"/>
                      </a:lnTo>
                      <a:lnTo>
                        <a:pt x="2677" y="5"/>
                      </a:lnTo>
                      <a:lnTo>
                        <a:pt x="2675" y="3"/>
                      </a:lnTo>
                      <a:lnTo>
                        <a:pt x="2677" y="3"/>
                      </a:lnTo>
                      <a:lnTo>
                        <a:pt x="2677" y="3"/>
                      </a:lnTo>
                      <a:lnTo>
                        <a:pt x="2677" y="3"/>
                      </a:lnTo>
                      <a:close/>
                      <a:moveTo>
                        <a:pt x="2631" y="1"/>
                      </a:moveTo>
                      <a:lnTo>
                        <a:pt x="2635" y="1"/>
                      </a:lnTo>
                      <a:lnTo>
                        <a:pt x="2635" y="2"/>
                      </a:lnTo>
                      <a:lnTo>
                        <a:pt x="2631" y="2"/>
                      </a:lnTo>
                      <a:lnTo>
                        <a:pt x="2631" y="1"/>
                      </a:lnTo>
                      <a:close/>
                      <a:moveTo>
                        <a:pt x="2671" y="1"/>
                      </a:moveTo>
                      <a:lnTo>
                        <a:pt x="2671" y="1"/>
                      </a:lnTo>
                      <a:lnTo>
                        <a:pt x="2670" y="1"/>
                      </a:lnTo>
                      <a:lnTo>
                        <a:pt x="2670" y="2"/>
                      </a:lnTo>
                      <a:lnTo>
                        <a:pt x="2669" y="3"/>
                      </a:lnTo>
                      <a:lnTo>
                        <a:pt x="2668" y="3"/>
                      </a:lnTo>
                      <a:lnTo>
                        <a:pt x="2668" y="5"/>
                      </a:lnTo>
                      <a:lnTo>
                        <a:pt x="2666" y="5"/>
                      </a:lnTo>
                      <a:lnTo>
                        <a:pt x="2666" y="3"/>
                      </a:lnTo>
                      <a:lnTo>
                        <a:pt x="2669" y="1"/>
                      </a:lnTo>
                      <a:lnTo>
                        <a:pt x="2671" y="1"/>
                      </a:lnTo>
                      <a:close/>
                      <a:moveTo>
                        <a:pt x="2234" y="0"/>
                      </a:moveTo>
                      <a:lnTo>
                        <a:pt x="2237" y="0"/>
                      </a:lnTo>
                      <a:lnTo>
                        <a:pt x="2237" y="1"/>
                      </a:lnTo>
                      <a:lnTo>
                        <a:pt x="2238" y="1"/>
                      </a:lnTo>
                      <a:lnTo>
                        <a:pt x="2239" y="1"/>
                      </a:lnTo>
                      <a:lnTo>
                        <a:pt x="2241" y="2"/>
                      </a:lnTo>
                      <a:lnTo>
                        <a:pt x="2241" y="2"/>
                      </a:lnTo>
                      <a:lnTo>
                        <a:pt x="2239" y="3"/>
                      </a:lnTo>
                      <a:lnTo>
                        <a:pt x="2239" y="5"/>
                      </a:lnTo>
                      <a:lnTo>
                        <a:pt x="2237" y="5"/>
                      </a:lnTo>
                      <a:lnTo>
                        <a:pt x="2237" y="5"/>
                      </a:lnTo>
                      <a:lnTo>
                        <a:pt x="2237" y="5"/>
                      </a:lnTo>
                      <a:lnTo>
                        <a:pt x="2236" y="5"/>
                      </a:lnTo>
                      <a:lnTo>
                        <a:pt x="2236" y="5"/>
                      </a:lnTo>
                      <a:lnTo>
                        <a:pt x="2236" y="5"/>
                      </a:lnTo>
                      <a:lnTo>
                        <a:pt x="2236" y="5"/>
                      </a:lnTo>
                      <a:lnTo>
                        <a:pt x="2233" y="5"/>
                      </a:lnTo>
                      <a:lnTo>
                        <a:pt x="2233" y="6"/>
                      </a:lnTo>
                      <a:lnTo>
                        <a:pt x="2232" y="6"/>
                      </a:lnTo>
                      <a:lnTo>
                        <a:pt x="2230" y="7"/>
                      </a:lnTo>
                      <a:lnTo>
                        <a:pt x="2229" y="7"/>
                      </a:lnTo>
                      <a:lnTo>
                        <a:pt x="2229" y="7"/>
                      </a:lnTo>
                      <a:lnTo>
                        <a:pt x="2229" y="7"/>
                      </a:lnTo>
                      <a:lnTo>
                        <a:pt x="2228" y="7"/>
                      </a:lnTo>
                      <a:lnTo>
                        <a:pt x="2228" y="5"/>
                      </a:lnTo>
                      <a:lnTo>
                        <a:pt x="2232" y="2"/>
                      </a:lnTo>
                      <a:lnTo>
                        <a:pt x="22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27">
                  <a:extLst>
                    <a:ext uri="{FF2B5EF4-FFF2-40B4-BE49-F238E27FC236}">
                      <a16:creationId xmlns:a16="http://schemas.microsoft.com/office/drawing/2014/main" id="{796B2F4D-2DD7-43EC-A7BA-EF7B7A1691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0425" y="1418092"/>
                  <a:ext cx="3144838" cy="38100"/>
                </a:xfrm>
                <a:custGeom>
                  <a:avLst/>
                  <a:gdLst>
                    <a:gd name="T0" fmla="*/ 1979 w 1981"/>
                    <a:gd name="T1" fmla="*/ 2 h 24"/>
                    <a:gd name="T2" fmla="*/ 1979 w 1981"/>
                    <a:gd name="T3" fmla="*/ 2 h 24"/>
                    <a:gd name="T4" fmla="*/ 1979 w 1981"/>
                    <a:gd name="T5" fmla="*/ 7 h 24"/>
                    <a:gd name="T6" fmla="*/ 1978 w 1981"/>
                    <a:gd name="T7" fmla="*/ 7 h 24"/>
                    <a:gd name="T8" fmla="*/ 1977 w 1981"/>
                    <a:gd name="T9" fmla="*/ 6 h 24"/>
                    <a:gd name="T10" fmla="*/ 1975 w 1981"/>
                    <a:gd name="T11" fmla="*/ 3 h 24"/>
                    <a:gd name="T12" fmla="*/ 1977 w 1981"/>
                    <a:gd name="T13" fmla="*/ 2 h 24"/>
                    <a:gd name="T14" fmla="*/ 1733 w 1981"/>
                    <a:gd name="T15" fmla="*/ 0 h 24"/>
                    <a:gd name="T16" fmla="*/ 1732 w 1981"/>
                    <a:gd name="T17" fmla="*/ 4 h 24"/>
                    <a:gd name="T18" fmla="*/ 1729 w 1981"/>
                    <a:gd name="T19" fmla="*/ 7 h 24"/>
                    <a:gd name="T20" fmla="*/ 1727 w 1981"/>
                    <a:gd name="T21" fmla="*/ 4 h 24"/>
                    <a:gd name="T22" fmla="*/ 1728 w 1981"/>
                    <a:gd name="T23" fmla="*/ 2 h 24"/>
                    <a:gd name="T24" fmla="*/ 1732 w 1981"/>
                    <a:gd name="T25" fmla="*/ 0 h 24"/>
                    <a:gd name="T26" fmla="*/ 30 w 1981"/>
                    <a:gd name="T27" fmla="*/ 2 h 24"/>
                    <a:gd name="T28" fmla="*/ 31 w 1981"/>
                    <a:gd name="T29" fmla="*/ 3 h 24"/>
                    <a:gd name="T30" fmla="*/ 31 w 1981"/>
                    <a:gd name="T31" fmla="*/ 2 h 24"/>
                    <a:gd name="T32" fmla="*/ 34 w 1981"/>
                    <a:gd name="T33" fmla="*/ 4 h 24"/>
                    <a:gd name="T34" fmla="*/ 35 w 1981"/>
                    <a:gd name="T35" fmla="*/ 6 h 24"/>
                    <a:gd name="T36" fmla="*/ 37 w 1981"/>
                    <a:gd name="T37" fmla="*/ 10 h 24"/>
                    <a:gd name="T38" fmla="*/ 38 w 1981"/>
                    <a:gd name="T39" fmla="*/ 11 h 24"/>
                    <a:gd name="T40" fmla="*/ 39 w 1981"/>
                    <a:gd name="T41" fmla="*/ 12 h 24"/>
                    <a:gd name="T42" fmla="*/ 39 w 1981"/>
                    <a:gd name="T43" fmla="*/ 15 h 24"/>
                    <a:gd name="T44" fmla="*/ 38 w 1981"/>
                    <a:gd name="T45" fmla="*/ 16 h 24"/>
                    <a:gd name="T46" fmla="*/ 37 w 1981"/>
                    <a:gd name="T47" fmla="*/ 16 h 24"/>
                    <a:gd name="T48" fmla="*/ 33 w 1981"/>
                    <a:gd name="T49" fmla="*/ 16 h 24"/>
                    <a:gd name="T50" fmla="*/ 31 w 1981"/>
                    <a:gd name="T51" fmla="*/ 17 h 24"/>
                    <a:gd name="T52" fmla="*/ 24 w 1981"/>
                    <a:gd name="T53" fmla="*/ 21 h 24"/>
                    <a:gd name="T54" fmla="*/ 22 w 1981"/>
                    <a:gd name="T55" fmla="*/ 21 h 24"/>
                    <a:gd name="T56" fmla="*/ 21 w 1981"/>
                    <a:gd name="T57" fmla="*/ 23 h 24"/>
                    <a:gd name="T58" fmla="*/ 17 w 1981"/>
                    <a:gd name="T59" fmla="*/ 23 h 24"/>
                    <a:gd name="T60" fmla="*/ 13 w 1981"/>
                    <a:gd name="T61" fmla="*/ 23 h 24"/>
                    <a:gd name="T62" fmla="*/ 12 w 1981"/>
                    <a:gd name="T63" fmla="*/ 21 h 24"/>
                    <a:gd name="T64" fmla="*/ 9 w 1981"/>
                    <a:gd name="T65" fmla="*/ 23 h 24"/>
                    <a:gd name="T66" fmla="*/ 5 w 1981"/>
                    <a:gd name="T67" fmla="*/ 24 h 24"/>
                    <a:gd name="T68" fmla="*/ 1 w 1981"/>
                    <a:gd name="T69" fmla="*/ 21 h 24"/>
                    <a:gd name="T70" fmla="*/ 0 w 1981"/>
                    <a:gd name="T71" fmla="*/ 17 h 24"/>
                    <a:gd name="T72" fmla="*/ 1 w 1981"/>
                    <a:gd name="T73" fmla="*/ 12 h 24"/>
                    <a:gd name="T74" fmla="*/ 1 w 1981"/>
                    <a:gd name="T75" fmla="*/ 11 h 24"/>
                    <a:gd name="T76" fmla="*/ 1 w 1981"/>
                    <a:gd name="T77" fmla="*/ 10 h 24"/>
                    <a:gd name="T78" fmla="*/ 3 w 1981"/>
                    <a:gd name="T79" fmla="*/ 7 h 24"/>
                    <a:gd name="T80" fmla="*/ 5 w 1981"/>
                    <a:gd name="T81" fmla="*/ 4 h 24"/>
                    <a:gd name="T82" fmla="*/ 7 w 1981"/>
                    <a:gd name="T83" fmla="*/ 3 h 24"/>
                    <a:gd name="T84" fmla="*/ 9 w 1981"/>
                    <a:gd name="T85" fmla="*/ 2 h 24"/>
                    <a:gd name="T86" fmla="*/ 14 w 1981"/>
                    <a:gd name="T87" fmla="*/ 2 h 24"/>
                    <a:gd name="T88" fmla="*/ 16 w 1981"/>
                    <a:gd name="T89" fmla="*/ 3 h 24"/>
                    <a:gd name="T90" fmla="*/ 17 w 1981"/>
                    <a:gd name="T91" fmla="*/ 3 h 24"/>
                    <a:gd name="T92" fmla="*/ 18 w 1981"/>
                    <a:gd name="T93" fmla="*/ 4 h 24"/>
                    <a:gd name="T94" fmla="*/ 21 w 1981"/>
                    <a:gd name="T95" fmla="*/ 4 h 24"/>
                    <a:gd name="T96" fmla="*/ 21 w 1981"/>
                    <a:gd name="T97" fmla="*/ 3 h 24"/>
                    <a:gd name="T98" fmla="*/ 24 w 1981"/>
                    <a:gd name="T99" fmla="*/ 2 h 24"/>
                    <a:gd name="T100" fmla="*/ 26 w 1981"/>
                    <a:gd name="T101" fmla="*/ 2 h 24"/>
                    <a:gd name="T102" fmla="*/ 29 w 1981"/>
                    <a:gd name="T10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981" h="24">
                      <a:moveTo>
                        <a:pt x="1977" y="2"/>
                      </a:moveTo>
                      <a:lnTo>
                        <a:pt x="1979" y="2"/>
                      </a:lnTo>
                      <a:lnTo>
                        <a:pt x="1979" y="2"/>
                      </a:lnTo>
                      <a:lnTo>
                        <a:pt x="1979" y="2"/>
                      </a:lnTo>
                      <a:lnTo>
                        <a:pt x="1981" y="6"/>
                      </a:lnTo>
                      <a:lnTo>
                        <a:pt x="1979" y="7"/>
                      </a:lnTo>
                      <a:lnTo>
                        <a:pt x="1978" y="7"/>
                      </a:lnTo>
                      <a:lnTo>
                        <a:pt x="1978" y="7"/>
                      </a:lnTo>
                      <a:lnTo>
                        <a:pt x="1978" y="7"/>
                      </a:lnTo>
                      <a:lnTo>
                        <a:pt x="1977" y="6"/>
                      </a:lnTo>
                      <a:lnTo>
                        <a:pt x="1975" y="6"/>
                      </a:lnTo>
                      <a:lnTo>
                        <a:pt x="1975" y="3"/>
                      </a:lnTo>
                      <a:lnTo>
                        <a:pt x="1977" y="3"/>
                      </a:lnTo>
                      <a:lnTo>
                        <a:pt x="1977" y="2"/>
                      </a:lnTo>
                      <a:close/>
                      <a:moveTo>
                        <a:pt x="1732" y="0"/>
                      </a:moveTo>
                      <a:lnTo>
                        <a:pt x="1733" y="0"/>
                      </a:lnTo>
                      <a:lnTo>
                        <a:pt x="1733" y="3"/>
                      </a:lnTo>
                      <a:lnTo>
                        <a:pt x="1732" y="4"/>
                      </a:lnTo>
                      <a:lnTo>
                        <a:pt x="1732" y="6"/>
                      </a:lnTo>
                      <a:lnTo>
                        <a:pt x="1729" y="7"/>
                      </a:lnTo>
                      <a:lnTo>
                        <a:pt x="1727" y="7"/>
                      </a:lnTo>
                      <a:lnTo>
                        <a:pt x="1727" y="4"/>
                      </a:lnTo>
                      <a:lnTo>
                        <a:pt x="1727" y="3"/>
                      </a:lnTo>
                      <a:lnTo>
                        <a:pt x="1728" y="2"/>
                      </a:lnTo>
                      <a:lnTo>
                        <a:pt x="1731" y="2"/>
                      </a:lnTo>
                      <a:lnTo>
                        <a:pt x="1732" y="0"/>
                      </a:lnTo>
                      <a:close/>
                      <a:moveTo>
                        <a:pt x="29" y="0"/>
                      </a:move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31" y="2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7" y="11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9" y="12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7" y="16"/>
                      </a:lnTo>
                      <a:lnTo>
                        <a:pt x="37" y="16"/>
                      </a:lnTo>
                      <a:lnTo>
                        <a:pt x="34" y="16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24" y="21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1" y="21"/>
                      </a:lnTo>
                      <a:lnTo>
                        <a:pt x="21" y="23"/>
                      </a:lnTo>
                      <a:lnTo>
                        <a:pt x="20" y="23"/>
                      </a:lnTo>
                      <a:lnTo>
                        <a:pt x="17" y="23"/>
                      </a:lnTo>
                      <a:lnTo>
                        <a:pt x="14" y="23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9" y="23"/>
                      </a:lnTo>
                      <a:lnTo>
                        <a:pt x="8" y="24"/>
                      </a:lnTo>
                      <a:lnTo>
                        <a:pt x="5" y="24"/>
                      </a:lnTo>
                      <a:lnTo>
                        <a:pt x="3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" name="Freeform 145">
              <a:extLst>
                <a:ext uri="{FF2B5EF4-FFF2-40B4-BE49-F238E27FC236}">
                  <a16:creationId xmlns:a16="http://schemas.microsoft.com/office/drawing/2014/main" id="{885A09A7-D3BA-4C1B-983B-A7D866402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568" y="1935190"/>
              <a:ext cx="178878" cy="202467"/>
            </a:xfrm>
            <a:custGeom>
              <a:avLst/>
              <a:gdLst>
                <a:gd name="T0" fmla="*/ 6 w 91"/>
                <a:gd name="T1" fmla="*/ 0 h 103"/>
                <a:gd name="T2" fmla="*/ 7 w 91"/>
                <a:gd name="T3" fmla="*/ 2 h 103"/>
                <a:gd name="T4" fmla="*/ 11 w 91"/>
                <a:gd name="T5" fmla="*/ 8 h 103"/>
                <a:gd name="T6" fmla="*/ 16 w 91"/>
                <a:gd name="T7" fmla="*/ 13 h 103"/>
                <a:gd name="T8" fmla="*/ 33 w 91"/>
                <a:gd name="T9" fmla="*/ 23 h 103"/>
                <a:gd name="T10" fmla="*/ 49 w 91"/>
                <a:gd name="T11" fmla="*/ 34 h 103"/>
                <a:gd name="T12" fmla="*/ 55 w 91"/>
                <a:gd name="T13" fmla="*/ 39 h 103"/>
                <a:gd name="T14" fmla="*/ 59 w 91"/>
                <a:gd name="T15" fmla="*/ 40 h 103"/>
                <a:gd name="T16" fmla="*/ 62 w 91"/>
                <a:gd name="T17" fmla="*/ 38 h 103"/>
                <a:gd name="T18" fmla="*/ 62 w 91"/>
                <a:gd name="T19" fmla="*/ 33 h 103"/>
                <a:gd name="T20" fmla="*/ 63 w 91"/>
                <a:gd name="T21" fmla="*/ 29 h 103"/>
                <a:gd name="T22" fmla="*/ 66 w 91"/>
                <a:gd name="T23" fmla="*/ 22 h 103"/>
                <a:gd name="T24" fmla="*/ 67 w 91"/>
                <a:gd name="T25" fmla="*/ 14 h 103"/>
                <a:gd name="T26" fmla="*/ 68 w 91"/>
                <a:gd name="T27" fmla="*/ 13 h 103"/>
                <a:gd name="T28" fmla="*/ 72 w 91"/>
                <a:gd name="T29" fmla="*/ 30 h 103"/>
                <a:gd name="T30" fmla="*/ 74 w 91"/>
                <a:gd name="T31" fmla="*/ 33 h 103"/>
                <a:gd name="T32" fmla="*/ 75 w 91"/>
                <a:gd name="T33" fmla="*/ 38 h 103"/>
                <a:gd name="T34" fmla="*/ 83 w 91"/>
                <a:gd name="T35" fmla="*/ 57 h 103"/>
                <a:gd name="T36" fmla="*/ 88 w 91"/>
                <a:gd name="T37" fmla="*/ 81 h 103"/>
                <a:gd name="T38" fmla="*/ 91 w 91"/>
                <a:gd name="T39" fmla="*/ 101 h 103"/>
                <a:gd name="T40" fmla="*/ 89 w 91"/>
                <a:gd name="T41" fmla="*/ 101 h 103"/>
                <a:gd name="T42" fmla="*/ 84 w 91"/>
                <a:gd name="T43" fmla="*/ 89 h 103"/>
                <a:gd name="T44" fmla="*/ 79 w 91"/>
                <a:gd name="T45" fmla="*/ 76 h 103"/>
                <a:gd name="T46" fmla="*/ 75 w 91"/>
                <a:gd name="T47" fmla="*/ 61 h 103"/>
                <a:gd name="T48" fmla="*/ 71 w 91"/>
                <a:gd name="T49" fmla="*/ 47 h 103"/>
                <a:gd name="T50" fmla="*/ 78 w 91"/>
                <a:gd name="T51" fmla="*/ 53 h 103"/>
                <a:gd name="T52" fmla="*/ 76 w 91"/>
                <a:gd name="T53" fmla="*/ 51 h 103"/>
                <a:gd name="T54" fmla="*/ 72 w 91"/>
                <a:gd name="T55" fmla="*/ 44 h 103"/>
                <a:gd name="T56" fmla="*/ 71 w 91"/>
                <a:gd name="T57" fmla="*/ 40 h 103"/>
                <a:gd name="T58" fmla="*/ 71 w 91"/>
                <a:gd name="T59" fmla="*/ 36 h 103"/>
                <a:gd name="T60" fmla="*/ 70 w 91"/>
                <a:gd name="T61" fmla="*/ 33 h 103"/>
                <a:gd name="T62" fmla="*/ 67 w 91"/>
                <a:gd name="T63" fmla="*/ 33 h 103"/>
                <a:gd name="T64" fmla="*/ 66 w 91"/>
                <a:gd name="T65" fmla="*/ 36 h 103"/>
                <a:gd name="T66" fmla="*/ 64 w 91"/>
                <a:gd name="T67" fmla="*/ 40 h 103"/>
                <a:gd name="T68" fmla="*/ 64 w 91"/>
                <a:gd name="T69" fmla="*/ 44 h 103"/>
                <a:gd name="T70" fmla="*/ 64 w 91"/>
                <a:gd name="T71" fmla="*/ 46 h 103"/>
                <a:gd name="T72" fmla="*/ 61 w 91"/>
                <a:gd name="T73" fmla="*/ 47 h 103"/>
                <a:gd name="T74" fmla="*/ 57 w 91"/>
                <a:gd name="T75" fmla="*/ 47 h 103"/>
                <a:gd name="T76" fmla="*/ 55 w 91"/>
                <a:gd name="T77" fmla="*/ 44 h 103"/>
                <a:gd name="T78" fmla="*/ 51 w 91"/>
                <a:gd name="T79" fmla="*/ 42 h 103"/>
                <a:gd name="T80" fmla="*/ 50 w 91"/>
                <a:gd name="T81" fmla="*/ 39 h 103"/>
                <a:gd name="T82" fmla="*/ 49 w 91"/>
                <a:gd name="T83" fmla="*/ 42 h 103"/>
                <a:gd name="T84" fmla="*/ 46 w 91"/>
                <a:gd name="T85" fmla="*/ 47 h 103"/>
                <a:gd name="T86" fmla="*/ 43 w 91"/>
                <a:gd name="T87" fmla="*/ 51 h 103"/>
                <a:gd name="T88" fmla="*/ 42 w 91"/>
                <a:gd name="T89" fmla="*/ 55 h 103"/>
                <a:gd name="T90" fmla="*/ 45 w 91"/>
                <a:gd name="T91" fmla="*/ 52 h 103"/>
                <a:gd name="T92" fmla="*/ 49 w 91"/>
                <a:gd name="T93" fmla="*/ 51 h 103"/>
                <a:gd name="T94" fmla="*/ 53 w 91"/>
                <a:gd name="T95" fmla="*/ 52 h 103"/>
                <a:gd name="T96" fmla="*/ 55 w 91"/>
                <a:gd name="T97" fmla="*/ 53 h 103"/>
                <a:gd name="T98" fmla="*/ 59 w 91"/>
                <a:gd name="T99" fmla="*/ 63 h 103"/>
                <a:gd name="T100" fmla="*/ 66 w 91"/>
                <a:gd name="T101" fmla="*/ 81 h 103"/>
                <a:gd name="T102" fmla="*/ 72 w 91"/>
                <a:gd name="T103" fmla="*/ 95 h 103"/>
                <a:gd name="T104" fmla="*/ 71 w 91"/>
                <a:gd name="T105" fmla="*/ 94 h 103"/>
                <a:gd name="T106" fmla="*/ 59 w 91"/>
                <a:gd name="T107" fmla="*/ 80 h 103"/>
                <a:gd name="T108" fmla="*/ 43 w 91"/>
                <a:gd name="T109" fmla="*/ 60 h 103"/>
                <a:gd name="T110" fmla="*/ 32 w 91"/>
                <a:gd name="T111" fmla="*/ 44 h 103"/>
                <a:gd name="T112" fmla="*/ 24 w 91"/>
                <a:gd name="T113" fmla="*/ 36 h 103"/>
                <a:gd name="T114" fmla="*/ 9 w 91"/>
                <a:gd name="T115" fmla="*/ 26 h 103"/>
                <a:gd name="T116" fmla="*/ 2 w 91"/>
                <a:gd name="T117" fmla="*/ 18 h 103"/>
                <a:gd name="T118" fmla="*/ 0 w 91"/>
                <a:gd name="T119" fmla="*/ 14 h 103"/>
                <a:gd name="T120" fmla="*/ 0 w 91"/>
                <a:gd name="T121" fmla="*/ 12 h 103"/>
                <a:gd name="T122" fmla="*/ 2 w 91"/>
                <a:gd name="T123" fmla="*/ 12 h 103"/>
                <a:gd name="T124" fmla="*/ 6 w 91"/>
                <a:gd name="T1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103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5"/>
                  </a:lnTo>
                  <a:lnTo>
                    <a:pt x="11" y="8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24" y="18"/>
                  </a:lnTo>
                  <a:lnTo>
                    <a:pt x="33" y="23"/>
                  </a:lnTo>
                  <a:lnTo>
                    <a:pt x="42" y="30"/>
                  </a:lnTo>
                  <a:lnTo>
                    <a:pt x="49" y="34"/>
                  </a:lnTo>
                  <a:lnTo>
                    <a:pt x="53" y="36"/>
                  </a:lnTo>
                  <a:lnTo>
                    <a:pt x="55" y="39"/>
                  </a:lnTo>
                  <a:lnTo>
                    <a:pt x="58" y="40"/>
                  </a:lnTo>
                  <a:lnTo>
                    <a:pt x="59" y="40"/>
                  </a:lnTo>
                  <a:lnTo>
                    <a:pt x="61" y="39"/>
                  </a:lnTo>
                  <a:lnTo>
                    <a:pt x="62" y="38"/>
                  </a:lnTo>
                  <a:lnTo>
                    <a:pt x="62" y="35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4" y="26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67" y="14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4" y="31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8"/>
                  </a:lnTo>
                  <a:lnTo>
                    <a:pt x="79" y="47"/>
                  </a:lnTo>
                  <a:lnTo>
                    <a:pt x="83" y="57"/>
                  </a:lnTo>
                  <a:lnTo>
                    <a:pt x="85" y="70"/>
                  </a:lnTo>
                  <a:lnTo>
                    <a:pt x="88" y="81"/>
                  </a:lnTo>
                  <a:lnTo>
                    <a:pt x="89" y="94"/>
                  </a:lnTo>
                  <a:lnTo>
                    <a:pt x="91" y="101"/>
                  </a:lnTo>
                  <a:lnTo>
                    <a:pt x="91" y="103"/>
                  </a:lnTo>
                  <a:lnTo>
                    <a:pt x="89" y="101"/>
                  </a:lnTo>
                  <a:lnTo>
                    <a:pt x="87" y="95"/>
                  </a:lnTo>
                  <a:lnTo>
                    <a:pt x="84" y="89"/>
                  </a:lnTo>
                  <a:lnTo>
                    <a:pt x="81" y="81"/>
                  </a:lnTo>
                  <a:lnTo>
                    <a:pt x="79" y="76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2" y="52"/>
                  </a:lnTo>
                  <a:lnTo>
                    <a:pt x="71" y="47"/>
                  </a:lnTo>
                  <a:lnTo>
                    <a:pt x="70" y="44"/>
                  </a:lnTo>
                  <a:lnTo>
                    <a:pt x="78" y="53"/>
                  </a:lnTo>
                  <a:lnTo>
                    <a:pt x="78" y="52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2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0" y="34"/>
                  </a:lnTo>
                  <a:lnTo>
                    <a:pt x="70" y="33"/>
                  </a:lnTo>
                  <a:lnTo>
                    <a:pt x="68" y="31"/>
                  </a:lnTo>
                  <a:lnTo>
                    <a:pt x="67" y="33"/>
                  </a:lnTo>
                  <a:lnTo>
                    <a:pt x="66" y="35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2" y="46"/>
                  </a:lnTo>
                  <a:lnTo>
                    <a:pt x="61" y="47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5" y="44"/>
                  </a:lnTo>
                  <a:lnTo>
                    <a:pt x="53" y="43"/>
                  </a:lnTo>
                  <a:lnTo>
                    <a:pt x="51" y="42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49" y="42"/>
                  </a:lnTo>
                  <a:lnTo>
                    <a:pt x="47" y="44"/>
                  </a:lnTo>
                  <a:lnTo>
                    <a:pt x="46" y="47"/>
                  </a:lnTo>
                  <a:lnTo>
                    <a:pt x="45" y="50"/>
                  </a:lnTo>
                  <a:lnTo>
                    <a:pt x="43" y="51"/>
                  </a:lnTo>
                  <a:lnTo>
                    <a:pt x="43" y="53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5" y="52"/>
                  </a:lnTo>
                  <a:lnTo>
                    <a:pt x="46" y="51"/>
                  </a:lnTo>
                  <a:lnTo>
                    <a:pt x="49" y="51"/>
                  </a:lnTo>
                  <a:lnTo>
                    <a:pt x="50" y="51"/>
                  </a:lnTo>
                  <a:lnTo>
                    <a:pt x="53" y="52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7" y="56"/>
                  </a:lnTo>
                  <a:lnTo>
                    <a:pt x="59" y="63"/>
                  </a:lnTo>
                  <a:lnTo>
                    <a:pt x="62" y="72"/>
                  </a:lnTo>
                  <a:lnTo>
                    <a:pt x="66" y="81"/>
                  </a:lnTo>
                  <a:lnTo>
                    <a:pt x="70" y="90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71" y="94"/>
                  </a:lnTo>
                  <a:lnTo>
                    <a:pt x="66" y="89"/>
                  </a:lnTo>
                  <a:lnTo>
                    <a:pt x="59" y="80"/>
                  </a:lnTo>
                  <a:lnTo>
                    <a:pt x="51" y="70"/>
                  </a:lnTo>
                  <a:lnTo>
                    <a:pt x="43" y="60"/>
                  </a:lnTo>
                  <a:lnTo>
                    <a:pt x="37" y="51"/>
                  </a:lnTo>
                  <a:lnTo>
                    <a:pt x="32" y="44"/>
                  </a:lnTo>
                  <a:lnTo>
                    <a:pt x="28" y="40"/>
                  </a:lnTo>
                  <a:lnTo>
                    <a:pt x="24" y="36"/>
                  </a:lnTo>
                  <a:lnTo>
                    <a:pt x="17" y="31"/>
                  </a:lnTo>
                  <a:lnTo>
                    <a:pt x="9" y="26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6">
              <a:extLst>
                <a:ext uri="{FF2B5EF4-FFF2-40B4-BE49-F238E27FC236}">
                  <a16:creationId xmlns:a16="http://schemas.microsoft.com/office/drawing/2014/main" id="{2E500DC4-31F2-4B82-BD7E-F28D4FD4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377" y="2259529"/>
              <a:ext cx="41280" cy="100251"/>
            </a:xfrm>
            <a:custGeom>
              <a:avLst/>
              <a:gdLst>
                <a:gd name="T0" fmla="*/ 7 w 21"/>
                <a:gd name="T1" fmla="*/ 0 h 51"/>
                <a:gd name="T2" fmla="*/ 9 w 21"/>
                <a:gd name="T3" fmla="*/ 0 h 51"/>
                <a:gd name="T4" fmla="*/ 12 w 21"/>
                <a:gd name="T5" fmla="*/ 0 h 51"/>
                <a:gd name="T6" fmla="*/ 13 w 21"/>
                <a:gd name="T7" fmla="*/ 1 h 51"/>
                <a:gd name="T8" fmla="*/ 15 w 21"/>
                <a:gd name="T9" fmla="*/ 4 h 51"/>
                <a:gd name="T10" fmla="*/ 17 w 21"/>
                <a:gd name="T11" fmla="*/ 13 h 51"/>
                <a:gd name="T12" fmla="*/ 20 w 21"/>
                <a:gd name="T13" fmla="*/ 22 h 51"/>
                <a:gd name="T14" fmla="*/ 21 w 21"/>
                <a:gd name="T15" fmla="*/ 31 h 51"/>
                <a:gd name="T16" fmla="*/ 21 w 21"/>
                <a:gd name="T17" fmla="*/ 36 h 51"/>
                <a:gd name="T18" fmla="*/ 21 w 21"/>
                <a:gd name="T19" fmla="*/ 40 h 51"/>
                <a:gd name="T20" fmla="*/ 20 w 21"/>
                <a:gd name="T21" fmla="*/ 44 h 51"/>
                <a:gd name="T22" fmla="*/ 20 w 21"/>
                <a:gd name="T23" fmla="*/ 48 h 51"/>
                <a:gd name="T24" fmla="*/ 19 w 21"/>
                <a:gd name="T25" fmla="*/ 49 h 51"/>
                <a:gd name="T26" fmla="*/ 19 w 21"/>
                <a:gd name="T27" fmla="*/ 51 h 51"/>
                <a:gd name="T28" fmla="*/ 8 w 21"/>
                <a:gd name="T29" fmla="*/ 49 h 51"/>
                <a:gd name="T30" fmla="*/ 9 w 21"/>
                <a:gd name="T31" fmla="*/ 47 h 51"/>
                <a:gd name="T32" fmla="*/ 9 w 21"/>
                <a:gd name="T33" fmla="*/ 40 h 51"/>
                <a:gd name="T34" fmla="*/ 9 w 21"/>
                <a:gd name="T35" fmla="*/ 31 h 51"/>
                <a:gd name="T36" fmla="*/ 8 w 21"/>
                <a:gd name="T37" fmla="*/ 21 h 51"/>
                <a:gd name="T38" fmla="*/ 5 w 21"/>
                <a:gd name="T39" fmla="*/ 13 h 51"/>
                <a:gd name="T40" fmla="*/ 4 w 21"/>
                <a:gd name="T41" fmla="*/ 8 h 51"/>
                <a:gd name="T42" fmla="*/ 2 w 21"/>
                <a:gd name="T43" fmla="*/ 4 h 51"/>
                <a:gd name="T44" fmla="*/ 0 w 21"/>
                <a:gd name="T45" fmla="*/ 1 h 51"/>
                <a:gd name="T46" fmla="*/ 0 w 21"/>
                <a:gd name="T47" fmla="*/ 1 h 51"/>
                <a:gd name="T48" fmla="*/ 3 w 21"/>
                <a:gd name="T49" fmla="*/ 0 h 51"/>
                <a:gd name="T50" fmla="*/ 4 w 21"/>
                <a:gd name="T51" fmla="*/ 0 h 51"/>
                <a:gd name="T52" fmla="*/ 7 w 21"/>
                <a:gd name="T5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51">
                  <a:moveTo>
                    <a:pt x="7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7" y="13"/>
                  </a:lnTo>
                  <a:lnTo>
                    <a:pt x="20" y="22"/>
                  </a:lnTo>
                  <a:lnTo>
                    <a:pt x="21" y="31"/>
                  </a:lnTo>
                  <a:lnTo>
                    <a:pt x="21" y="36"/>
                  </a:lnTo>
                  <a:lnTo>
                    <a:pt x="21" y="40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8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9" y="31"/>
                  </a:lnTo>
                  <a:lnTo>
                    <a:pt x="8" y="21"/>
                  </a:lnTo>
                  <a:lnTo>
                    <a:pt x="5" y="13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8">
              <a:extLst>
                <a:ext uri="{FF2B5EF4-FFF2-40B4-BE49-F238E27FC236}">
                  <a16:creationId xmlns:a16="http://schemas.microsoft.com/office/drawing/2014/main" id="{19636A5B-A110-4DF4-921B-933941D0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575" y="1943053"/>
              <a:ext cx="273231" cy="241780"/>
            </a:xfrm>
            <a:custGeom>
              <a:avLst/>
              <a:gdLst>
                <a:gd name="T0" fmla="*/ 56 w 139"/>
                <a:gd name="T1" fmla="*/ 0 h 123"/>
                <a:gd name="T2" fmla="*/ 52 w 139"/>
                <a:gd name="T3" fmla="*/ 15 h 123"/>
                <a:gd name="T4" fmla="*/ 47 w 139"/>
                <a:gd name="T5" fmla="*/ 27 h 123"/>
                <a:gd name="T6" fmla="*/ 45 w 139"/>
                <a:gd name="T7" fmla="*/ 31 h 123"/>
                <a:gd name="T8" fmla="*/ 45 w 139"/>
                <a:gd name="T9" fmla="*/ 38 h 123"/>
                <a:gd name="T10" fmla="*/ 46 w 139"/>
                <a:gd name="T11" fmla="*/ 40 h 123"/>
                <a:gd name="T12" fmla="*/ 51 w 139"/>
                <a:gd name="T13" fmla="*/ 49 h 123"/>
                <a:gd name="T14" fmla="*/ 55 w 139"/>
                <a:gd name="T15" fmla="*/ 59 h 123"/>
                <a:gd name="T16" fmla="*/ 58 w 139"/>
                <a:gd name="T17" fmla="*/ 68 h 123"/>
                <a:gd name="T18" fmla="*/ 60 w 139"/>
                <a:gd name="T19" fmla="*/ 74 h 123"/>
                <a:gd name="T20" fmla="*/ 73 w 139"/>
                <a:gd name="T21" fmla="*/ 60 h 123"/>
                <a:gd name="T22" fmla="*/ 90 w 139"/>
                <a:gd name="T23" fmla="*/ 40 h 123"/>
                <a:gd name="T24" fmla="*/ 100 w 139"/>
                <a:gd name="T25" fmla="*/ 29 h 123"/>
                <a:gd name="T26" fmla="*/ 104 w 139"/>
                <a:gd name="T27" fmla="*/ 23 h 123"/>
                <a:gd name="T28" fmla="*/ 113 w 139"/>
                <a:gd name="T29" fmla="*/ 19 h 123"/>
                <a:gd name="T30" fmla="*/ 118 w 139"/>
                <a:gd name="T31" fmla="*/ 15 h 123"/>
                <a:gd name="T32" fmla="*/ 121 w 139"/>
                <a:gd name="T33" fmla="*/ 17 h 123"/>
                <a:gd name="T34" fmla="*/ 127 w 139"/>
                <a:gd name="T35" fmla="*/ 23 h 123"/>
                <a:gd name="T36" fmla="*/ 136 w 139"/>
                <a:gd name="T37" fmla="*/ 29 h 123"/>
                <a:gd name="T38" fmla="*/ 139 w 139"/>
                <a:gd name="T39" fmla="*/ 32 h 123"/>
                <a:gd name="T40" fmla="*/ 136 w 139"/>
                <a:gd name="T41" fmla="*/ 44 h 123"/>
                <a:gd name="T42" fmla="*/ 128 w 139"/>
                <a:gd name="T43" fmla="*/ 70 h 123"/>
                <a:gd name="T44" fmla="*/ 121 w 139"/>
                <a:gd name="T45" fmla="*/ 65 h 123"/>
                <a:gd name="T46" fmla="*/ 110 w 139"/>
                <a:gd name="T47" fmla="*/ 51 h 123"/>
                <a:gd name="T48" fmla="*/ 110 w 139"/>
                <a:gd name="T49" fmla="*/ 55 h 123"/>
                <a:gd name="T50" fmla="*/ 102 w 139"/>
                <a:gd name="T51" fmla="*/ 60 h 123"/>
                <a:gd name="T52" fmla="*/ 97 w 139"/>
                <a:gd name="T53" fmla="*/ 61 h 123"/>
                <a:gd name="T54" fmla="*/ 92 w 139"/>
                <a:gd name="T55" fmla="*/ 64 h 123"/>
                <a:gd name="T56" fmla="*/ 85 w 139"/>
                <a:gd name="T57" fmla="*/ 66 h 123"/>
                <a:gd name="T58" fmla="*/ 88 w 139"/>
                <a:gd name="T59" fmla="*/ 66 h 123"/>
                <a:gd name="T60" fmla="*/ 97 w 139"/>
                <a:gd name="T61" fmla="*/ 68 h 123"/>
                <a:gd name="T62" fmla="*/ 89 w 139"/>
                <a:gd name="T63" fmla="*/ 77 h 123"/>
                <a:gd name="T64" fmla="*/ 67 w 139"/>
                <a:gd name="T65" fmla="*/ 106 h 123"/>
                <a:gd name="T66" fmla="*/ 52 w 139"/>
                <a:gd name="T67" fmla="*/ 123 h 123"/>
                <a:gd name="T68" fmla="*/ 42 w 139"/>
                <a:gd name="T69" fmla="*/ 66 h 123"/>
                <a:gd name="T70" fmla="*/ 26 w 139"/>
                <a:gd name="T71" fmla="*/ 52 h 123"/>
                <a:gd name="T72" fmla="*/ 20 w 139"/>
                <a:gd name="T73" fmla="*/ 43 h 123"/>
                <a:gd name="T74" fmla="*/ 22 w 139"/>
                <a:gd name="T75" fmla="*/ 36 h 123"/>
                <a:gd name="T76" fmla="*/ 16 w 139"/>
                <a:gd name="T77" fmla="*/ 40 h 123"/>
                <a:gd name="T78" fmla="*/ 1 w 139"/>
                <a:gd name="T79" fmla="*/ 49 h 123"/>
                <a:gd name="T80" fmla="*/ 15 w 139"/>
                <a:gd name="T81" fmla="*/ 32 h 123"/>
                <a:gd name="T82" fmla="*/ 34 w 139"/>
                <a:gd name="T83" fmla="*/ 11 h 123"/>
                <a:gd name="T84" fmla="*/ 54 w 139"/>
                <a:gd name="T8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" h="123">
                  <a:moveTo>
                    <a:pt x="54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5" y="9"/>
                  </a:lnTo>
                  <a:lnTo>
                    <a:pt x="52" y="15"/>
                  </a:lnTo>
                  <a:lnTo>
                    <a:pt x="50" y="22"/>
                  </a:lnTo>
                  <a:lnTo>
                    <a:pt x="49" y="25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9" y="43"/>
                  </a:lnTo>
                  <a:lnTo>
                    <a:pt x="50" y="47"/>
                  </a:lnTo>
                  <a:lnTo>
                    <a:pt x="51" y="49"/>
                  </a:lnTo>
                  <a:lnTo>
                    <a:pt x="54" y="53"/>
                  </a:lnTo>
                  <a:lnTo>
                    <a:pt x="55" y="56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6" y="65"/>
                  </a:lnTo>
                  <a:lnTo>
                    <a:pt x="58" y="68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60" y="74"/>
                  </a:lnTo>
                  <a:lnTo>
                    <a:pt x="63" y="72"/>
                  </a:lnTo>
                  <a:lnTo>
                    <a:pt x="67" y="66"/>
                  </a:lnTo>
                  <a:lnTo>
                    <a:pt x="73" y="60"/>
                  </a:lnTo>
                  <a:lnTo>
                    <a:pt x="80" y="53"/>
                  </a:lnTo>
                  <a:lnTo>
                    <a:pt x="87" y="46"/>
                  </a:lnTo>
                  <a:lnTo>
                    <a:pt x="90" y="40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100" y="29"/>
                  </a:lnTo>
                  <a:lnTo>
                    <a:pt x="102" y="26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6" y="22"/>
                  </a:lnTo>
                  <a:lnTo>
                    <a:pt x="109" y="22"/>
                  </a:lnTo>
                  <a:lnTo>
                    <a:pt x="113" y="19"/>
                  </a:lnTo>
                  <a:lnTo>
                    <a:pt x="115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3" y="19"/>
                  </a:lnTo>
                  <a:lnTo>
                    <a:pt x="124" y="21"/>
                  </a:lnTo>
                  <a:lnTo>
                    <a:pt x="127" y="23"/>
                  </a:lnTo>
                  <a:lnTo>
                    <a:pt x="130" y="25"/>
                  </a:lnTo>
                  <a:lnTo>
                    <a:pt x="134" y="27"/>
                  </a:lnTo>
                  <a:lnTo>
                    <a:pt x="136" y="29"/>
                  </a:lnTo>
                  <a:lnTo>
                    <a:pt x="138" y="30"/>
                  </a:lnTo>
                  <a:lnTo>
                    <a:pt x="138" y="31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8" y="36"/>
                  </a:lnTo>
                  <a:lnTo>
                    <a:pt x="136" y="44"/>
                  </a:lnTo>
                  <a:lnTo>
                    <a:pt x="134" y="53"/>
                  </a:lnTo>
                  <a:lnTo>
                    <a:pt x="131" y="64"/>
                  </a:lnTo>
                  <a:lnTo>
                    <a:pt x="128" y="70"/>
                  </a:lnTo>
                  <a:lnTo>
                    <a:pt x="126" y="73"/>
                  </a:lnTo>
                  <a:lnTo>
                    <a:pt x="124" y="70"/>
                  </a:lnTo>
                  <a:lnTo>
                    <a:pt x="121" y="65"/>
                  </a:lnTo>
                  <a:lnTo>
                    <a:pt x="117" y="57"/>
                  </a:lnTo>
                  <a:lnTo>
                    <a:pt x="113" y="52"/>
                  </a:lnTo>
                  <a:lnTo>
                    <a:pt x="110" y="51"/>
                  </a:lnTo>
                  <a:lnTo>
                    <a:pt x="110" y="52"/>
                  </a:lnTo>
                  <a:lnTo>
                    <a:pt x="110" y="53"/>
                  </a:lnTo>
                  <a:lnTo>
                    <a:pt x="110" y="55"/>
                  </a:lnTo>
                  <a:lnTo>
                    <a:pt x="109" y="57"/>
                  </a:lnTo>
                  <a:lnTo>
                    <a:pt x="106" y="59"/>
                  </a:lnTo>
                  <a:lnTo>
                    <a:pt x="102" y="60"/>
                  </a:lnTo>
                  <a:lnTo>
                    <a:pt x="101" y="61"/>
                  </a:lnTo>
                  <a:lnTo>
                    <a:pt x="98" y="61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4" y="63"/>
                  </a:lnTo>
                  <a:lnTo>
                    <a:pt x="92" y="64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4" y="68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4" y="70"/>
                  </a:lnTo>
                  <a:lnTo>
                    <a:pt x="89" y="77"/>
                  </a:lnTo>
                  <a:lnTo>
                    <a:pt x="83" y="85"/>
                  </a:lnTo>
                  <a:lnTo>
                    <a:pt x="75" y="95"/>
                  </a:lnTo>
                  <a:lnTo>
                    <a:pt x="67" y="106"/>
                  </a:lnTo>
                  <a:lnTo>
                    <a:pt x="59" y="115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25" y="64"/>
                  </a:lnTo>
                  <a:lnTo>
                    <a:pt x="45" y="68"/>
                  </a:lnTo>
                  <a:lnTo>
                    <a:pt x="42" y="66"/>
                  </a:lnTo>
                  <a:lnTo>
                    <a:pt x="38" y="63"/>
                  </a:lnTo>
                  <a:lnTo>
                    <a:pt x="33" y="57"/>
                  </a:lnTo>
                  <a:lnTo>
                    <a:pt x="26" y="52"/>
                  </a:lnTo>
                  <a:lnTo>
                    <a:pt x="21" y="47"/>
                  </a:lnTo>
                  <a:lnTo>
                    <a:pt x="20" y="44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16" y="40"/>
                  </a:lnTo>
                  <a:lnTo>
                    <a:pt x="11" y="44"/>
                  </a:lnTo>
                  <a:lnTo>
                    <a:pt x="5" y="47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9" y="40"/>
                  </a:lnTo>
                  <a:lnTo>
                    <a:pt x="15" y="32"/>
                  </a:lnTo>
                  <a:lnTo>
                    <a:pt x="20" y="26"/>
                  </a:lnTo>
                  <a:lnTo>
                    <a:pt x="26" y="19"/>
                  </a:lnTo>
                  <a:lnTo>
                    <a:pt x="34" y="11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0">
              <a:extLst>
                <a:ext uri="{FF2B5EF4-FFF2-40B4-BE49-F238E27FC236}">
                  <a16:creationId xmlns:a16="http://schemas.microsoft.com/office/drawing/2014/main" id="{9F6E0347-9B31-484F-80C7-815FBEDF6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919" y="2644804"/>
              <a:ext cx="106147" cy="51108"/>
            </a:xfrm>
            <a:custGeom>
              <a:avLst/>
              <a:gdLst>
                <a:gd name="T0" fmla="*/ 3 w 54"/>
                <a:gd name="T1" fmla="*/ 0 h 26"/>
                <a:gd name="T2" fmla="*/ 5 w 54"/>
                <a:gd name="T3" fmla="*/ 0 h 26"/>
                <a:gd name="T4" fmla="*/ 13 w 54"/>
                <a:gd name="T5" fmla="*/ 1 h 26"/>
                <a:gd name="T6" fmla="*/ 22 w 54"/>
                <a:gd name="T7" fmla="*/ 4 h 26"/>
                <a:gd name="T8" fmla="*/ 31 w 54"/>
                <a:gd name="T9" fmla="*/ 5 h 26"/>
                <a:gd name="T10" fmla="*/ 39 w 54"/>
                <a:gd name="T11" fmla="*/ 8 h 26"/>
                <a:gd name="T12" fmla="*/ 45 w 54"/>
                <a:gd name="T13" fmla="*/ 11 h 26"/>
                <a:gd name="T14" fmla="*/ 50 w 54"/>
                <a:gd name="T15" fmla="*/ 12 h 26"/>
                <a:gd name="T16" fmla="*/ 52 w 54"/>
                <a:gd name="T17" fmla="*/ 12 h 26"/>
                <a:gd name="T18" fmla="*/ 54 w 54"/>
                <a:gd name="T19" fmla="*/ 12 h 26"/>
                <a:gd name="T20" fmla="*/ 54 w 54"/>
                <a:gd name="T21" fmla="*/ 13 h 26"/>
                <a:gd name="T22" fmla="*/ 54 w 54"/>
                <a:gd name="T23" fmla="*/ 16 h 26"/>
                <a:gd name="T24" fmla="*/ 52 w 54"/>
                <a:gd name="T25" fmla="*/ 18 h 26"/>
                <a:gd name="T26" fmla="*/ 52 w 54"/>
                <a:gd name="T27" fmla="*/ 21 h 26"/>
                <a:gd name="T28" fmla="*/ 52 w 54"/>
                <a:gd name="T29" fmla="*/ 24 h 26"/>
                <a:gd name="T30" fmla="*/ 52 w 54"/>
                <a:gd name="T31" fmla="*/ 25 h 26"/>
                <a:gd name="T32" fmla="*/ 51 w 54"/>
                <a:gd name="T33" fmla="*/ 26 h 26"/>
                <a:gd name="T34" fmla="*/ 50 w 54"/>
                <a:gd name="T35" fmla="*/ 25 h 26"/>
                <a:gd name="T36" fmla="*/ 49 w 54"/>
                <a:gd name="T37" fmla="*/ 25 h 26"/>
                <a:gd name="T38" fmla="*/ 47 w 54"/>
                <a:gd name="T39" fmla="*/ 25 h 26"/>
                <a:gd name="T40" fmla="*/ 46 w 54"/>
                <a:gd name="T41" fmla="*/ 24 h 26"/>
                <a:gd name="T42" fmla="*/ 43 w 54"/>
                <a:gd name="T43" fmla="*/ 22 h 26"/>
                <a:gd name="T44" fmla="*/ 37 w 54"/>
                <a:gd name="T45" fmla="*/ 20 h 26"/>
                <a:gd name="T46" fmla="*/ 29 w 54"/>
                <a:gd name="T47" fmla="*/ 16 h 26"/>
                <a:gd name="T48" fmla="*/ 20 w 54"/>
                <a:gd name="T49" fmla="*/ 12 h 26"/>
                <a:gd name="T50" fmla="*/ 13 w 54"/>
                <a:gd name="T51" fmla="*/ 11 h 26"/>
                <a:gd name="T52" fmla="*/ 8 w 54"/>
                <a:gd name="T53" fmla="*/ 9 h 26"/>
                <a:gd name="T54" fmla="*/ 3 w 54"/>
                <a:gd name="T55" fmla="*/ 9 h 26"/>
                <a:gd name="T56" fmla="*/ 0 w 54"/>
                <a:gd name="T57" fmla="*/ 9 h 26"/>
                <a:gd name="T58" fmla="*/ 0 w 54"/>
                <a:gd name="T59" fmla="*/ 8 h 26"/>
                <a:gd name="T60" fmla="*/ 0 w 54"/>
                <a:gd name="T61" fmla="*/ 7 h 26"/>
                <a:gd name="T62" fmla="*/ 0 w 54"/>
                <a:gd name="T63" fmla="*/ 5 h 26"/>
                <a:gd name="T64" fmla="*/ 1 w 54"/>
                <a:gd name="T65" fmla="*/ 3 h 26"/>
                <a:gd name="T66" fmla="*/ 3 w 54"/>
                <a:gd name="T67" fmla="*/ 0 h 26"/>
                <a:gd name="T68" fmla="*/ 3 w 54"/>
                <a:gd name="T6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26">
                  <a:moveTo>
                    <a:pt x="3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2" y="4"/>
                  </a:lnTo>
                  <a:lnTo>
                    <a:pt x="31" y="5"/>
                  </a:lnTo>
                  <a:lnTo>
                    <a:pt x="39" y="8"/>
                  </a:lnTo>
                  <a:lnTo>
                    <a:pt x="45" y="11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3" y="22"/>
                  </a:lnTo>
                  <a:lnTo>
                    <a:pt x="37" y="20"/>
                  </a:lnTo>
                  <a:lnTo>
                    <a:pt x="29" y="16"/>
                  </a:lnTo>
                  <a:lnTo>
                    <a:pt x="20" y="12"/>
                  </a:lnTo>
                  <a:lnTo>
                    <a:pt x="13" y="11"/>
                  </a:lnTo>
                  <a:lnTo>
                    <a:pt x="8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1">
              <a:extLst>
                <a:ext uri="{FF2B5EF4-FFF2-40B4-BE49-F238E27FC236}">
                  <a16:creationId xmlns:a16="http://schemas.microsoft.com/office/drawing/2014/main" id="{37F527E4-66A2-4A3A-816C-A0A5CB283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673" y="2636942"/>
              <a:ext cx="68800" cy="33417"/>
            </a:xfrm>
            <a:custGeom>
              <a:avLst/>
              <a:gdLst>
                <a:gd name="T0" fmla="*/ 5 w 35"/>
                <a:gd name="T1" fmla="*/ 0 h 17"/>
                <a:gd name="T2" fmla="*/ 10 w 35"/>
                <a:gd name="T3" fmla="*/ 1 h 17"/>
                <a:gd name="T4" fmla="*/ 18 w 35"/>
                <a:gd name="T5" fmla="*/ 3 h 17"/>
                <a:gd name="T6" fmla="*/ 26 w 35"/>
                <a:gd name="T7" fmla="*/ 5 h 17"/>
                <a:gd name="T8" fmla="*/ 32 w 35"/>
                <a:gd name="T9" fmla="*/ 8 h 17"/>
                <a:gd name="T10" fmla="*/ 34 w 35"/>
                <a:gd name="T11" fmla="*/ 9 h 17"/>
                <a:gd name="T12" fmla="*/ 35 w 35"/>
                <a:gd name="T13" fmla="*/ 11 h 17"/>
                <a:gd name="T14" fmla="*/ 35 w 35"/>
                <a:gd name="T15" fmla="*/ 12 h 17"/>
                <a:gd name="T16" fmla="*/ 35 w 35"/>
                <a:gd name="T17" fmla="*/ 12 h 17"/>
                <a:gd name="T18" fmla="*/ 35 w 35"/>
                <a:gd name="T19" fmla="*/ 12 h 17"/>
                <a:gd name="T20" fmla="*/ 35 w 35"/>
                <a:gd name="T21" fmla="*/ 15 h 17"/>
                <a:gd name="T22" fmla="*/ 34 w 35"/>
                <a:gd name="T23" fmla="*/ 16 h 17"/>
                <a:gd name="T24" fmla="*/ 32 w 35"/>
                <a:gd name="T25" fmla="*/ 16 h 17"/>
                <a:gd name="T26" fmla="*/ 31 w 35"/>
                <a:gd name="T27" fmla="*/ 17 h 17"/>
                <a:gd name="T28" fmla="*/ 31 w 35"/>
                <a:gd name="T29" fmla="*/ 17 h 17"/>
                <a:gd name="T30" fmla="*/ 30 w 35"/>
                <a:gd name="T31" fmla="*/ 16 h 17"/>
                <a:gd name="T32" fmla="*/ 30 w 35"/>
                <a:gd name="T33" fmla="*/ 15 h 17"/>
                <a:gd name="T34" fmla="*/ 28 w 35"/>
                <a:gd name="T35" fmla="*/ 12 h 17"/>
                <a:gd name="T36" fmla="*/ 26 w 35"/>
                <a:gd name="T37" fmla="*/ 9 h 17"/>
                <a:gd name="T38" fmla="*/ 22 w 35"/>
                <a:gd name="T39" fmla="*/ 8 h 17"/>
                <a:gd name="T40" fmla="*/ 18 w 35"/>
                <a:gd name="T41" fmla="*/ 7 h 17"/>
                <a:gd name="T42" fmla="*/ 14 w 35"/>
                <a:gd name="T43" fmla="*/ 7 h 17"/>
                <a:gd name="T44" fmla="*/ 10 w 35"/>
                <a:gd name="T45" fmla="*/ 5 h 17"/>
                <a:gd name="T46" fmla="*/ 6 w 35"/>
                <a:gd name="T47" fmla="*/ 7 h 17"/>
                <a:gd name="T48" fmla="*/ 4 w 35"/>
                <a:gd name="T49" fmla="*/ 8 h 17"/>
                <a:gd name="T50" fmla="*/ 2 w 35"/>
                <a:gd name="T51" fmla="*/ 9 h 17"/>
                <a:gd name="T52" fmla="*/ 1 w 35"/>
                <a:gd name="T53" fmla="*/ 11 h 17"/>
                <a:gd name="T54" fmla="*/ 1 w 35"/>
                <a:gd name="T55" fmla="*/ 12 h 17"/>
                <a:gd name="T56" fmla="*/ 1 w 35"/>
                <a:gd name="T57" fmla="*/ 12 h 17"/>
                <a:gd name="T58" fmla="*/ 0 w 35"/>
                <a:gd name="T59" fmla="*/ 11 h 17"/>
                <a:gd name="T60" fmla="*/ 0 w 35"/>
                <a:gd name="T61" fmla="*/ 11 h 17"/>
                <a:gd name="T62" fmla="*/ 0 w 35"/>
                <a:gd name="T63" fmla="*/ 8 h 17"/>
                <a:gd name="T64" fmla="*/ 0 w 35"/>
                <a:gd name="T65" fmla="*/ 7 h 17"/>
                <a:gd name="T66" fmla="*/ 0 w 35"/>
                <a:gd name="T67" fmla="*/ 5 h 17"/>
                <a:gd name="T68" fmla="*/ 1 w 35"/>
                <a:gd name="T69" fmla="*/ 4 h 17"/>
                <a:gd name="T70" fmla="*/ 1 w 35"/>
                <a:gd name="T71" fmla="*/ 4 h 17"/>
                <a:gd name="T72" fmla="*/ 2 w 35"/>
                <a:gd name="T73" fmla="*/ 3 h 17"/>
                <a:gd name="T74" fmla="*/ 5 w 35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7">
                  <a:moveTo>
                    <a:pt x="5" y="0"/>
                  </a:moveTo>
                  <a:lnTo>
                    <a:pt x="10" y="1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2" y="8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6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52">
              <a:extLst>
                <a:ext uri="{FF2B5EF4-FFF2-40B4-BE49-F238E27FC236}">
                  <a16:creationId xmlns:a16="http://schemas.microsoft.com/office/drawing/2014/main" id="{7FEEC3B2-A6FA-47DD-8258-FC5C3CD61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448" y="1897843"/>
              <a:ext cx="161187" cy="283059"/>
            </a:xfrm>
            <a:custGeom>
              <a:avLst/>
              <a:gdLst>
                <a:gd name="T0" fmla="*/ 14 w 82"/>
                <a:gd name="T1" fmla="*/ 65 h 144"/>
                <a:gd name="T2" fmla="*/ 14 w 82"/>
                <a:gd name="T3" fmla="*/ 63 h 144"/>
                <a:gd name="T4" fmla="*/ 12 w 82"/>
                <a:gd name="T5" fmla="*/ 28 h 144"/>
                <a:gd name="T6" fmla="*/ 16 w 82"/>
                <a:gd name="T7" fmla="*/ 33 h 144"/>
                <a:gd name="T8" fmla="*/ 21 w 82"/>
                <a:gd name="T9" fmla="*/ 38 h 144"/>
                <a:gd name="T10" fmla="*/ 25 w 82"/>
                <a:gd name="T11" fmla="*/ 44 h 144"/>
                <a:gd name="T12" fmla="*/ 27 w 82"/>
                <a:gd name="T13" fmla="*/ 44 h 144"/>
                <a:gd name="T14" fmla="*/ 25 w 82"/>
                <a:gd name="T15" fmla="*/ 46 h 144"/>
                <a:gd name="T16" fmla="*/ 21 w 82"/>
                <a:gd name="T17" fmla="*/ 50 h 144"/>
                <a:gd name="T18" fmla="*/ 14 w 82"/>
                <a:gd name="T19" fmla="*/ 59 h 144"/>
                <a:gd name="T20" fmla="*/ 9 w 82"/>
                <a:gd name="T21" fmla="*/ 74 h 144"/>
                <a:gd name="T22" fmla="*/ 8 w 82"/>
                <a:gd name="T23" fmla="*/ 78 h 144"/>
                <a:gd name="T24" fmla="*/ 10 w 82"/>
                <a:gd name="T25" fmla="*/ 75 h 144"/>
                <a:gd name="T26" fmla="*/ 12 w 82"/>
                <a:gd name="T27" fmla="*/ 70 h 144"/>
                <a:gd name="T28" fmla="*/ 14 w 82"/>
                <a:gd name="T29" fmla="*/ 65 h 144"/>
                <a:gd name="T30" fmla="*/ 14 w 82"/>
                <a:gd name="T31" fmla="*/ 65 h 144"/>
                <a:gd name="T32" fmla="*/ 14 w 82"/>
                <a:gd name="T33" fmla="*/ 67 h 144"/>
                <a:gd name="T34" fmla="*/ 14 w 82"/>
                <a:gd name="T35" fmla="*/ 70 h 144"/>
                <a:gd name="T36" fmla="*/ 14 w 82"/>
                <a:gd name="T37" fmla="*/ 71 h 144"/>
                <a:gd name="T38" fmla="*/ 16 w 82"/>
                <a:gd name="T39" fmla="*/ 75 h 144"/>
                <a:gd name="T40" fmla="*/ 17 w 82"/>
                <a:gd name="T41" fmla="*/ 78 h 144"/>
                <a:gd name="T42" fmla="*/ 14 w 82"/>
                <a:gd name="T43" fmla="*/ 89 h 144"/>
                <a:gd name="T44" fmla="*/ 9 w 82"/>
                <a:gd name="T45" fmla="*/ 117 h 144"/>
                <a:gd name="T46" fmla="*/ 4 w 82"/>
                <a:gd name="T47" fmla="*/ 144 h 144"/>
                <a:gd name="T48" fmla="*/ 0 w 82"/>
                <a:gd name="T49" fmla="*/ 120 h 144"/>
                <a:gd name="T50" fmla="*/ 1 w 82"/>
                <a:gd name="T51" fmla="*/ 96 h 144"/>
                <a:gd name="T52" fmla="*/ 8 w 82"/>
                <a:gd name="T53" fmla="*/ 69 h 144"/>
                <a:gd name="T54" fmla="*/ 10 w 82"/>
                <a:gd name="T55" fmla="*/ 52 h 144"/>
                <a:gd name="T56" fmla="*/ 10 w 82"/>
                <a:gd name="T57" fmla="*/ 42 h 144"/>
                <a:gd name="T58" fmla="*/ 10 w 82"/>
                <a:gd name="T59" fmla="*/ 38 h 144"/>
                <a:gd name="T60" fmla="*/ 10 w 82"/>
                <a:gd name="T61" fmla="*/ 33 h 144"/>
                <a:gd name="T62" fmla="*/ 12 w 82"/>
                <a:gd name="T63" fmla="*/ 28 h 144"/>
                <a:gd name="T64" fmla="*/ 71 w 82"/>
                <a:gd name="T65" fmla="*/ 0 h 144"/>
                <a:gd name="T66" fmla="*/ 73 w 82"/>
                <a:gd name="T67" fmla="*/ 2 h 144"/>
                <a:gd name="T68" fmla="*/ 74 w 82"/>
                <a:gd name="T69" fmla="*/ 6 h 144"/>
                <a:gd name="T70" fmla="*/ 78 w 82"/>
                <a:gd name="T71" fmla="*/ 11 h 144"/>
                <a:gd name="T72" fmla="*/ 81 w 82"/>
                <a:gd name="T73" fmla="*/ 16 h 144"/>
                <a:gd name="T74" fmla="*/ 81 w 82"/>
                <a:gd name="T75" fmla="*/ 20 h 144"/>
                <a:gd name="T76" fmla="*/ 72 w 82"/>
                <a:gd name="T77" fmla="*/ 40 h 144"/>
                <a:gd name="T78" fmla="*/ 61 w 82"/>
                <a:gd name="T79" fmla="*/ 62 h 144"/>
                <a:gd name="T80" fmla="*/ 50 w 82"/>
                <a:gd name="T81" fmla="*/ 89 h 144"/>
                <a:gd name="T82" fmla="*/ 35 w 82"/>
                <a:gd name="T83" fmla="*/ 125 h 144"/>
                <a:gd name="T84" fmla="*/ 34 w 82"/>
                <a:gd name="T85" fmla="*/ 79 h 144"/>
                <a:gd name="T86" fmla="*/ 35 w 82"/>
                <a:gd name="T87" fmla="*/ 78 h 144"/>
                <a:gd name="T88" fmla="*/ 38 w 82"/>
                <a:gd name="T89" fmla="*/ 72 h 144"/>
                <a:gd name="T90" fmla="*/ 39 w 82"/>
                <a:gd name="T91" fmla="*/ 67 h 144"/>
                <a:gd name="T92" fmla="*/ 39 w 82"/>
                <a:gd name="T93" fmla="*/ 61 h 144"/>
                <a:gd name="T94" fmla="*/ 40 w 82"/>
                <a:gd name="T95" fmla="*/ 61 h 144"/>
                <a:gd name="T96" fmla="*/ 44 w 82"/>
                <a:gd name="T97" fmla="*/ 63 h 144"/>
                <a:gd name="T98" fmla="*/ 48 w 82"/>
                <a:gd name="T99" fmla="*/ 67 h 144"/>
                <a:gd name="T100" fmla="*/ 52 w 82"/>
                <a:gd name="T101" fmla="*/ 70 h 144"/>
                <a:gd name="T102" fmla="*/ 47 w 82"/>
                <a:gd name="T103" fmla="*/ 63 h 144"/>
                <a:gd name="T104" fmla="*/ 37 w 82"/>
                <a:gd name="T105" fmla="*/ 52 h 144"/>
                <a:gd name="T106" fmla="*/ 31 w 82"/>
                <a:gd name="T107" fmla="*/ 45 h 144"/>
                <a:gd name="T108" fmla="*/ 44 w 82"/>
                <a:gd name="T109" fmla="*/ 33 h 144"/>
                <a:gd name="T110" fmla="*/ 61 w 82"/>
                <a:gd name="T111" fmla="*/ 19 h 144"/>
                <a:gd name="T112" fmla="*/ 68 w 82"/>
                <a:gd name="T113" fmla="*/ 12 h 144"/>
                <a:gd name="T114" fmla="*/ 69 w 82"/>
                <a:gd name="T115" fmla="*/ 6 h 144"/>
                <a:gd name="T116" fmla="*/ 71 w 82"/>
                <a:gd name="T117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44">
                  <a:moveTo>
                    <a:pt x="14" y="63"/>
                  </a:moveTo>
                  <a:lnTo>
                    <a:pt x="14" y="65"/>
                  </a:lnTo>
                  <a:lnTo>
                    <a:pt x="14" y="65"/>
                  </a:lnTo>
                  <a:lnTo>
                    <a:pt x="14" y="6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3" y="31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5" y="46"/>
                  </a:lnTo>
                  <a:lnTo>
                    <a:pt x="23" y="48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59"/>
                  </a:lnTo>
                  <a:lnTo>
                    <a:pt x="10" y="67"/>
                  </a:lnTo>
                  <a:lnTo>
                    <a:pt x="9" y="74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3" y="67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66"/>
                  </a:lnTo>
                  <a:lnTo>
                    <a:pt x="14" y="67"/>
                  </a:lnTo>
                  <a:lnTo>
                    <a:pt x="14" y="69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6" y="74"/>
                  </a:lnTo>
                  <a:lnTo>
                    <a:pt x="16" y="75"/>
                  </a:lnTo>
                  <a:lnTo>
                    <a:pt x="17" y="76"/>
                  </a:lnTo>
                  <a:lnTo>
                    <a:pt x="17" y="78"/>
                  </a:lnTo>
                  <a:lnTo>
                    <a:pt x="16" y="82"/>
                  </a:lnTo>
                  <a:lnTo>
                    <a:pt x="14" y="89"/>
                  </a:lnTo>
                  <a:lnTo>
                    <a:pt x="12" y="103"/>
                  </a:lnTo>
                  <a:lnTo>
                    <a:pt x="9" y="117"/>
                  </a:lnTo>
                  <a:lnTo>
                    <a:pt x="6" y="131"/>
                  </a:lnTo>
                  <a:lnTo>
                    <a:pt x="4" y="144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1" y="96"/>
                  </a:lnTo>
                  <a:lnTo>
                    <a:pt x="4" y="82"/>
                  </a:lnTo>
                  <a:lnTo>
                    <a:pt x="8" y="69"/>
                  </a:lnTo>
                  <a:lnTo>
                    <a:pt x="9" y="58"/>
                  </a:lnTo>
                  <a:lnTo>
                    <a:pt x="10" y="52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71" y="0"/>
                  </a:moveTo>
                  <a:lnTo>
                    <a:pt x="72" y="0"/>
                  </a:lnTo>
                  <a:lnTo>
                    <a:pt x="73" y="2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6" y="8"/>
                  </a:lnTo>
                  <a:lnTo>
                    <a:pt x="78" y="11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2" y="17"/>
                  </a:lnTo>
                  <a:lnTo>
                    <a:pt x="81" y="20"/>
                  </a:lnTo>
                  <a:lnTo>
                    <a:pt x="77" y="28"/>
                  </a:lnTo>
                  <a:lnTo>
                    <a:pt x="72" y="40"/>
                  </a:lnTo>
                  <a:lnTo>
                    <a:pt x="67" y="52"/>
                  </a:lnTo>
                  <a:lnTo>
                    <a:pt x="61" y="62"/>
                  </a:lnTo>
                  <a:lnTo>
                    <a:pt x="56" y="74"/>
                  </a:lnTo>
                  <a:lnTo>
                    <a:pt x="50" y="89"/>
                  </a:lnTo>
                  <a:lnTo>
                    <a:pt x="43" y="106"/>
                  </a:lnTo>
                  <a:lnTo>
                    <a:pt x="35" y="125"/>
                  </a:lnTo>
                  <a:lnTo>
                    <a:pt x="29" y="14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35" y="78"/>
                  </a:lnTo>
                  <a:lnTo>
                    <a:pt x="37" y="75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39" y="67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2"/>
                  </a:lnTo>
                  <a:lnTo>
                    <a:pt x="44" y="63"/>
                  </a:lnTo>
                  <a:lnTo>
                    <a:pt x="47" y="66"/>
                  </a:lnTo>
                  <a:lnTo>
                    <a:pt x="48" y="67"/>
                  </a:lnTo>
                  <a:lnTo>
                    <a:pt x="51" y="69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7" y="63"/>
                  </a:lnTo>
                  <a:lnTo>
                    <a:pt x="42" y="58"/>
                  </a:lnTo>
                  <a:lnTo>
                    <a:pt x="37" y="52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7" y="41"/>
                  </a:lnTo>
                  <a:lnTo>
                    <a:pt x="44" y="33"/>
                  </a:lnTo>
                  <a:lnTo>
                    <a:pt x="54" y="27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69" y="6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4">
              <a:extLst>
                <a:ext uri="{FF2B5EF4-FFF2-40B4-BE49-F238E27FC236}">
                  <a16:creationId xmlns:a16="http://schemas.microsoft.com/office/drawing/2014/main" id="{D87BA47D-C6B0-4549-9A9F-48FDFEA63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0562" y="1964676"/>
              <a:ext cx="159221" cy="214261"/>
            </a:xfrm>
            <a:custGeom>
              <a:avLst/>
              <a:gdLst>
                <a:gd name="T0" fmla="*/ 4 w 81"/>
                <a:gd name="T1" fmla="*/ 4 h 109"/>
                <a:gd name="T2" fmla="*/ 7 w 81"/>
                <a:gd name="T3" fmla="*/ 8 h 109"/>
                <a:gd name="T4" fmla="*/ 12 w 81"/>
                <a:gd name="T5" fmla="*/ 12 h 109"/>
                <a:gd name="T6" fmla="*/ 17 w 81"/>
                <a:gd name="T7" fmla="*/ 16 h 109"/>
                <a:gd name="T8" fmla="*/ 25 w 81"/>
                <a:gd name="T9" fmla="*/ 21 h 109"/>
                <a:gd name="T10" fmla="*/ 28 w 81"/>
                <a:gd name="T11" fmla="*/ 24 h 109"/>
                <a:gd name="T12" fmla="*/ 25 w 81"/>
                <a:gd name="T13" fmla="*/ 28 h 109"/>
                <a:gd name="T14" fmla="*/ 22 w 81"/>
                <a:gd name="T15" fmla="*/ 35 h 109"/>
                <a:gd name="T16" fmla="*/ 20 w 81"/>
                <a:gd name="T17" fmla="*/ 42 h 109"/>
                <a:gd name="T18" fmla="*/ 17 w 81"/>
                <a:gd name="T19" fmla="*/ 49 h 109"/>
                <a:gd name="T20" fmla="*/ 17 w 81"/>
                <a:gd name="T21" fmla="*/ 53 h 109"/>
                <a:gd name="T22" fmla="*/ 17 w 81"/>
                <a:gd name="T23" fmla="*/ 53 h 109"/>
                <a:gd name="T24" fmla="*/ 17 w 81"/>
                <a:gd name="T25" fmla="*/ 52 h 109"/>
                <a:gd name="T26" fmla="*/ 18 w 81"/>
                <a:gd name="T27" fmla="*/ 46 h 109"/>
                <a:gd name="T28" fmla="*/ 21 w 81"/>
                <a:gd name="T29" fmla="*/ 40 h 109"/>
                <a:gd name="T30" fmla="*/ 24 w 81"/>
                <a:gd name="T31" fmla="*/ 36 h 109"/>
                <a:gd name="T32" fmla="*/ 25 w 81"/>
                <a:gd name="T33" fmla="*/ 33 h 109"/>
                <a:gd name="T34" fmla="*/ 25 w 81"/>
                <a:gd name="T35" fmla="*/ 35 h 109"/>
                <a:gd name="T36" fmla="*/ 28 w 81"/>
                <a:gd name="T37" fmla="*/ 38 h 109"/>
                <a:gd name="T38" fmla="*/ 30 w 81"/>
                <a:gd name="T39" fmla="*/ 42 h 109"/>
                <a:gd name="T40" fmla="*/ 31 w 81"/>
                <a:gd name="T41" fmla="*/ 45 h 109"/>
                <a:gd name="T42" fmla="*/ 29 w 81"/>
                <a:gd name="T43" fmla="*/ 109 h 109"/>
                <a:gd name="T44" fmla="*/ 26 w 81"/>
                <a:gd name="T45" fmla="*/ 104 h 109"/>
                <a:gd name="T46" fmla="*/ 21 w 81"/>
                <a:gd name="T47" fmla="*/ 88 h 109"/>
                <a:gd name="T48" fmla="*/ 12 w 81"/>
                <a:gd name="T49" fmla="*/ 59 h 109"/>
                <a:gd name="T50" fmla="*/ 4 w 81"/>
                <a:gd name="T51" fmla="*/ 32 h 109"/>
                <a:gd name="T52" fmla="*/ 0 w 81"/>
                <a:gd name="T53" fmla="*/ 19 h 109"/>
                <a:gd name="T54" fmla="*/ 0 w 81"/>
                <a:gd name="T55" fmla="*/ 16 h 109"/>
                <a:gd name="T56" fmla="*/ 1 w 81"/>
                <a:gd name="T57" fmla="*/ 10 h 109"/>
                <a:gd name="T58" fmla="*/ 3 w 81"/>
                <a:gd name="T59" fmla="*/ 4 h 109"/>
                <a:gd name="T60" fmla="*/ 76 w 81"/>
                <a:gd name="T61" fmla="*/ 0 h 109"/>
                <a:gd name="T62" fmla="*/ 77 w 81"/>
                <a:gd name="T63" fmla="*/ 3 h 109"/>
                <a:gd name="T64" fmla="*/ 79 w 81"/>
                <a:gd name="T65" fmla="*/ 7 h 109"/>
                <a:gd name="T66" fmla="*/ 81 w 81"/>
                <a:gd name="T67" fmla="*/ 12 h 109"/>
                <a:gd name="T68" fmla="*/ 79 w 81"/>
                <a:gd name="T69" fmla="*/ 25 h 109"/>
                <a:gd name="T70" fmla="*/ 71 w 81"/>
                <a:gd name="T71" fmla="*/ 53 h 109"/>
                <a:gd name="T72" fmla="*/ 60 w 81"/>
                <a:gd name="T73" fmla="*/ 87 h 109"/>
                <a:gd name="T74" fmla="*/ 54 w 81"/>
                <a:gd name="T75" fmla="*/ 91 h 109"/>
                <a:gd name="T76" fmla="*/ 52 w 81"/>
                <a:gd name="T77" fmla="*/ 62 h 109"/>
                <a:gd name="T78" fmla="*/ 51 w 81"/>
                <a:gd name="T79" fmla="*/ 48 h 109"/>
                <a:gd name="T80" fmla="*/ 52 w 81"/>
                <a:gd name="T81" fmla="*/ 44 h 109"/>
                <a:gd name="T82" fmla="*/ 59 w 81"/>
                <a:gd name="T83" fmla="*/ 35 h 109"/>
                <a:gd name="T84" fmla="*/ 62 w 81"/>
                <a:gd name="T85" fmla="*/ 37 h 109"/>
                <a:gd name="T86" fmla="*/ 64 w 81"/>
                <a:gd name="T87" fmla="*/ 42 h 109"/>
                <a:gd name="T88" fmla="*/ 68 w 81"/>
                <a:gd name="T89" fmla="*/ 48 h 109"/>
                <a:gd name="T90" fmla="*/ 69 w 81"/>
                <a:gd name="T91" fmla="*/ 50 h 109"/>
                <a:gd name="T92" fmla="*/ 69 w 81"/>
                <a:gd name="T93" fmla="*/ 49 h 109"/>
                <a:gd name="T94" fmla="*/ 67 w 81"/>
                <a:gd name="T95" fmla="*/ 42 h 109"/>
                <a:gd name="T96" fmla="*/ 62 w 81"/>
                <a:gd name="T97" fmla="*/ 35 h 109"/>
                <a:gd name="T98" fmla="*/ 56 w 81"/>
                <a:gd name="T99" fmla="*/ 27 h 109"/>
                <a:gd name="T100" fmla="*/ 52 w 81"/>
                <a:gd name="T101" fmla="*/ 24 h 109"/>
                <a:gd name="T102" fmla="*/ 58 w 81"/>
                <a:gd name="T103" fmla="*/ 19 h 109"/>
                <a:gd name="T104" fmla="*/ 69 w 81"/>
                <a:gd name="T105" fmla="*/ 7 h 109"/>
                <a:gd name="T106" fmla="*/ 76 w 81"/>
                <a:gd name="T10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" h="109">
                  <a:moveTo>
                    <a:pt x="3" y="3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7" y="16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5"/>
                  </a:lnTo>
                  <a:lnTo>
                    <a:pt x="25" y="28"/>
                  </a:lnTo>
                  <a:lnTo>
                    <a:pt x="24" y="31"/>
                  </a:lnTo>
                  <a:lnTo>
                    <a:pt x="22" y="35"/>
                  </a:lnTo>
                  <a:lnTo>
                    <a:pt x="21" y="38"/>
                  </a:lnTo>
                  <a:lnTo>
                    <a:pt x="20" y="42"/>
                  </a:lnTo>
                  <a:lnTo>
                    <a:pt x="18" y="45"/>
                  </a:lnTo>
                  <a:lnTo>
                    <a:pt x="17" y="49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9" y="40"/>
                  </a:lnTo>
                  <a:lnTo>
                    <a:pt x="30" y="42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9" y="109"/>
                  </a:lnTo>
                  <a:lnTo>
                    <a:pt x="28" y="107"/>
                  </a:lnTo>
                  <a:lnTo>
                    <a:pt x="26" y="104"/>
                  </a:lnTo>
                  <a:lnTo>
                    <a:pt x="25" y="99"/>
                  </a:lnTo>
                  <a:lnTo>
                    <a:pt x="21" y="88"/>
                  </a:lnTo>
                  <a:lnTo>
                    <a:pt x="17" y="74"/>
                  </a:lnTo>
                  <a:lnTo>
                    <a:pt x="12" y="59"/>
                  </a:lnTo>
                  <a:lnTo>
                    <a:pt x="8" y="45"/>
                  </a:lnTo>
                  <a:lnTo>
                    <a:pt x="4" y="32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close/>
                  <a:moveTo>
                    <a:pt x="76" y="0"/>
                  </a:moveTo>
                  <a:lnTo>
                    <a:pt x="77" y="0"/>
                  </a:lnTo>
                  <a:lnTo>
                    <a:pt x="77" y="3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0" y="10"/>
                  </a:lnTo>
                  <a:lnTo>
                    <a:pt x="81" y="12"/>
                  </a:lnTo>
                  <a:lnTo>
                    <a:pt x="81" y="18"/>
                  </a:lnTo>
                  <a:lnTo>
                    <a:pt x="79" y="25"/>
                  </a:lnTo>
                  <a:lnTo>
                    <a:pt x="75" y="38"/>
                  </a:lnTo>
                  <a:lnTo>
                    <a:pt x="71" y="53"/>
                  </a:lnTo>
                  <a:lnTo>
                    <a:pt x="66" y="69"/>
                  </a:lnTo>
                  <a:lnTo>
                    <a:pt x="60" y="87"/>
                  </a:lnTo>
                  <a:lnTo>
                    <a:pt x="55" y="107"/>
                  </a:lnTo>
                  <a:lnTo>
                    <a:pt x="54" y="91"/>
                  </a:lnTo>
                  <a:lnTo>
                    <a:pt x="54" y="75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1" y="48"/>
                  </a:lnTo>
                  <a:lnTo>
                    <a:pt x="52" y="45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9" y="35"/>
                  </a:lnTo>
                  <a:lnTo>
                    <a:pt x="60" y="36"/>
                  </a:lnTo>
                  <a:lnTo>
                    <a:pt x="62" y="37"/>
                  </a:lnTo>
                  <a:lnTo>
                    <a:pt x="63" y="40"/>
                  </a:lnTo>
                  <a:lnTo>
                    <a:pt x="64" y="42"/>
                  </a:lnTo>
                  <a:lnTo>
                    <a:pt x="67" y="45"/>
                  </a:lnTo>
                  <a:lnTo>
                    <a:pt x="68" y="48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49"/>
                  </a:lnTo>
                  <a:lnTo>
                    <a:pt x="68" y="46"/>
                  </a:lnTo>
                  <a:lnTo>
                    <a:pt x="67" y="42"/>
                  </a:lnTo>
                  <a:lnTo>
                    <a:pt x="64" y="38"/>
                  </a:lnTo>
                  <a:lnTo>
                    <a:pt x="62" y="35"/>
                  </a:lnTo>
                  <a:lnTo>
                    <a:pt x="59" y="31"/>
                  </a:lnTo>
                  <a:lnTo>
                    <a:pt x="56" y="27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8" y="19"/>
                  </a:lnTo>
                  <a:lnTo>
                    <a:pt x="63" y="14"/>
                  </a:lnTo>
                  <a:lnTo>
                    <a:pt x="69" y="7"/>
                  </a:lnTo>
                  <a:lnTo>
                    <a:pt x="75" y="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6">
              <a:extLst>
                <a:ext uri="{FF2B5EF4-FFF2-40B4-BE49-F238E27FC236}">
                  <a16:creationId xmlns:a16="http://schemas.microsoft.com/office/drawing/2014/main" id="{432E435A-280B-463B-ACBA-6FB37544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989" y="2055098"/>
              <a:ext cx="78628" cy="157255"/>
            </a:xfrm>
            <a:custGeom>
              <a:avLst/>
              <a:gdLst>
                <a:gd name="T0" fmla="*/ 39 w 40"/>
                <a:gd name="T1" fmla="*/ 0 h 80"/>
                <a:gd name="T2" fmla="*/ 40 w 40"/>
                <a:gd name="T3" fmla="*/ 23 h 80"/>
                <a:gd name="T4" fmla="*/ 40 w 40"/>
                <a:gd name="T5" fmla="*/ 42 h 80"/>
                <a:gd name="T6" fmla="*/ 40 w 40"/>
                <a:gd name="T7" fmla="*/ 61 h 80"/>
                <a:gd name="T8" fmla="*/ 40 w 40"/>
                <a:gd name="T9" fmla="*/ 80 h 80"/>
                <a:gd name="T10" fmla="*/ 0 w 40"/>
                <a:gd name="T11" fmla="*/ 6 h 80"/>
                <a:gd name="T12" fmla="*/ 4 w 40"/>
                <a:gd name="T13" fmla="*/ 7 h 80"/>
                <a:gd name="T14" fmla="*/ 12 w 40"/>
                <a:gd name="T15" fmla="*/ 7 h 80"/>
                <a:gd name="T16" fmla="*/ 22 w 40"/>
                <a:gd name="T17" fmla="*/ 7 h 80"/>
                <a:gd name="T18" fmla="*/ 31 w 40"/>
                <a:gd name="T19" fmla="*/ 6 h 80"/>
                <a:gd name="T20" fmla="*/ 35 w 40"/>
                <a:gd name="T21" fmla="*/ 4 h 80"/>
                <a:gd name="T22" fmla="*/ 38 w 40"/>
                <a:gd name="T23" fmla="*/ 2 h 80"/>
                <a:gd name="T24" fmla="*/ 39 w 40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0">
                  <a:moveTo>
                    <a:pt x="39" y="0"/>
                  </a:moveTo>
                  <a:lnTo>
                    <a:pt x="40" y="23"/>
                  </a:lnTo>
                  <a:lnTo>
                    <a:pt x="40" y="42"/>
                  </a:lnTo>
                  <a:lnTo>
                    <a:pt x="40" y="61"/>
                  </a:lnTo>
                  <a:lnTo>
                    <a:pt x="40" y="80"/>
                  </a:lnTo>
                  <a:lnTo>
                    <a:pt x="0" y="6"/>
                  </a:lnTo>
                  <a:lnTo>
                    <a:pt x="4" y="7"/>
                  </a:lnTo>
                  <a:lnTo>
                    <a:pt x="12" y="7"/>
                  </a:lnTo>
                  <a:lnTo>
                    <a:pt x="22" y="7"/>
                  </a:lnTo>
                  <a:lnTo>
                    <a:pt x="31" y="6"/>
                  </a:lnTo>
                  <a:lnTo>
                    <a:pt x="35" y="4"/>
                  </a:lnTo>
                  <a:lnTo>
                    <a:pt x="38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4F9D3F5-EABE-4374-BCDD-E61EF0504CC5}"/>
              </a:ext>
            </a:extLst>
          </p:cNvPr>
          <p:cNvSpPr txBox="1">
            <a:spLocks/>
          </p:cNvSpPr>
          <p:nvPr/>
        </p:nvSpPr>
        <p:spPr>
          <a:xfrm>
            <a:off x="744718" y="743448"/>
            <a:ext cx="10977324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ПОМЕЩЕНИЯ и УСЛОВИЯ ОКРУЖАЮЩЕЙ СРЕДЫ УИПС</a:t>
            </a:r>
            <a:endParaRPr lang="en-US" sz="2500" dirty="0">
              <a:solidFill>
                <a:srgbClr val="686867"/>
              </a:solidFill>
              <a:latin typeface="PragmaticaITT Bold" panose="020B0804040002020204"/>
              <a:ea typeface="PMingLiU-ExtB" panose="02020500000000000000" pitchFamily="18" charset="-120"/>
            </a:endParaRPr>
          </a:p>
        </p:txBody>
      </p:sp>
      <p:sp>
        <p:nvSpPr>
          <p:cNvPr id="48" name="Shape 2587">
            <a:extLst>
              <a:ext uri="{FF2B5EF4-FFF2-40B4-BE49-F238E27FC236}">
                <a16:creationId xmlns:a16="http://schemas.microsoft.com/office/drawing/2014/main" id="{24E77791-44D1-4C52-A1D6-6055686BAFEC}"/>
              </a:ext>
            </a:extLst>
          </p:cNvPr>
          <p:cNvSpPr/>
          <p:nvPr/>
        </p:nvSpPr>
        <p:spPr>
          <a:xfrm>
            <a:off x="1596341" y="5219440"/>
            <a:ext cx="306526" cy="3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59" name="Shape 2587">
            <a:extLst>
              <a:ext uri="{FF2B5EF4-FFF2-40B4-BE49-F238E27FC236}">
                <a16:creationId xmlns:a16="http://schemas.microsoft.com/office/drawing/2014/main" id="{3D10815B-CDE8-4BC0-86BD-9664C57DF92F}"/>
              </a:ext>
            </a:extLst>
          </p:cNvPr>
          <p:cNvSpPr/>
          <p:nvPr/>
        </p:nvSpPr>
        <p:spPr>
          <a:xfrm>
            <a:off x="8130692" y="5219440"/>
            <a:ext cx="306526" cy="3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+mj-lt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DFFFDDA-5A4C-4923-B46D-4E7535A926B1}"/>
              </a:ext>
            </a:extLst>
          </p:cNvPr>
          <p:cNvSpPr/>
          <p:nvPr/>
        </p:nvSpPr>
        <p:spPr>
          <a:xfrm>
            <a:off x="1508716" y="1918285"/>
            <a:ext cx="977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наличие постоянных производственных помещений и систем жизнеобеспечения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ОАО «БМРЦ»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90BF69A-4713-49E1-9702-76D60F6B0768}"/>
              </a:ext>
            </a:extLst>
          </p:cNvPr>
          <p:cNvSpPr/>
          <p:nvPr/>
        </p:nvSpPr>
        <p:spPr>
          <a:xfrm>
            <a:off x="1513808" y="3504409"/>
            <a:ext cx="10383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помещения УИПС аттестованы аккредитованными лабораториями по факторам производственной среды.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Аттестация – не реже 1 раза в 3 года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371163E-817D-4CE1-A693-3FA32AFBCF35}"/>
              </a:ext>
            </a:extLst>
          </p:cNvPr>
          <p:cNvSpPr/>
          <p:nvPr/>
        </p:nvSpPr>
        <p:spPr>
          <a:xfrm>
            <a:off x="1508716" y="5202172"/>
            <a:ext cx="10683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выполнение специальных процедур для поддержания на должном уровне условий окружающей среды</a:t>
            </a:r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BBB6FEFB-A5C6-4BB3-9EA7-66E37AE23AD7}"/>
              </a:ext>
            </a:extLst>
          </p:cNvPr>
          <p:cNvSpPr>
            <a:spLocks noEditPoints="1"/>
          </p:cNvSpPr>
          <p:nvPr/>
        </p:nvSpPr>
        <p:spPr bwMode="auto">
          <a:xfrm>
            <a:off x="867308" y="3736700"/>
            <a:ext cx="583120" cy="583050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3794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D4DF2519-FF72-487E-8F42-BB0B1F6C0214}"/>
              </a:ext>
            </a:extLst>
          </p:cNvPr>
          <p:cNvSpPr>
            <a:spLocks noEditPoints="1"/>
          </p:cNvSpPr>
          <p:nvPr/>
        </p:nvSpPr>
        <p:spPr bwMode="auto">
          <a:xfrm>
            <a:off x="874118" y="1996968"/>
            <a:ext cx="586819" cy="599088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9090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D4DF2519-FF72-487E-8F42-BB0B1F6C0214}"/>
              </a:ext>
            </a:extLst>
          </p:cNvPr>
          <p:cNvSpPr>
            <a:spLocks noEditPoints="1"/>
          </p:cNvSpPr>
          <p:nvPr/>
        </p:nvSpPr>
        <p:spPr bwMode="auto">
          <a:xfrm>
            <a:off x="879372" y="5239397"/>
            <a:ext cx="586819" cy="599088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9090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4483"/>
            <a:ext cx="10515600" cy="77301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ИСПЫТАТЕЛЬНОЕ ОБРУДОВАНИЕ УИПС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8024" y="1688681"/>
            <a:ext cx="9700718" cy="700667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Применяются комплексы испытательного оборудования –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ПЭВМ с  установленными на них общесистемными программными средствами</a:t>
            </a:r>
          </a:p>
        </p:txBody>
      </p:sp>
      <p:sp>
        <p:nvSpPr>
          <p:cNvPr id="7" name="Oval 45">
            <a:extLst>
              <a:ext uri="{FF2B5EF4-FFF2-40B4-BE49-F238E27FC236}">
                <a16:creationId xmlns:a16="http://schemas.microsoft.com/office/drawing/2014/main" id="{5FC0B67C-96F9-4BA8-AD5B-904A9C139EA8}"/>
              </a:ext>
            </a:extLst>
          </p:cNvPr>
          <p:cNvSpPr/>
          <p:nvPr/>
        </p:nvSpPr>
        <p:spPr>
          <a:xfrm>
            <a:off x="807620" y="1535983"/>
            <a:ext cx="959264" cy="959264"/>
          </a:xfrm>
          <a:prstGeom prst="ellipse">
            <a:avLst/>
          </a:prstGeom>
          <a:solidFill>
            <a:srgbClr val="94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0B0C3960-4579-4DF8-9E14-3AEA76544B94}"/>
              </a:ext>
            </a:extLst>
          </p:cNvPr>
          <p:cNvGrpSpPr/>
          <p:nvPr/>
        </p:nvGrpSpPr>
        <p:grpSpPr>
          <a:xfrm>
            <a:off x="1075334" y="1827078"/>
            <a:ext cx="402486" cy="37707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9" name="AutoShape 110">
              <a:extLst>
                <a:ext uri="{FF2B5EF4-FFF2-40B4-BE49-F238E27FC236}">
                  <a16:creationId xmlns:a16="http://schemas.microsoft.com/office/drawing/2014/main" id="{CFF1A5C8-B6F9-489E-84E8-944849AA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111">
              <a:extLst>
                <a:ext uri="{FF2B5EF4-FFF2-40B4-BE49-F238E27FC236}">
                  <a16:creationId xmlns:a16="http://schemas.microsoft.com/office/drawing/2014/main" id="{2E925A97-970C-4B38-83C2-6C238044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CFD8C7-B46B-4570-BB65-39436D38D613}"/>
              </a:ext>
            </a:extLst>
          </p:cNvPr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9B617E-2809-47BB-AFF7-DE6DD44D0E98}"/>
              </a:ext>
            </a:extLst>
          </p:cNvPr>
          <p:cNvSpPr/>
          <p:nvPr/>
        </p:nvSpPr>
        <p:spPr>
          <a:xfrm>
            <a:off x="1958024" y="2992547"/>
            <a:ext cx="10149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Соблюдаются процедуры обращения с оборудованием, его транспортировки,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хранения, эксплуатации и планового обслуживания для обеспечения надлежащего функционирования</a:t>
            </a: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96474554-6EA5-4779-A043-AD6657D5BE39}"/>
              </a:ext>
            </a:extLst>
          </p:cNvPr>
          <p:cNvGrpSpPr/>
          <p:nvPr/>
        </p:nvGrpSpPr>
        <p:grpSpPr>
          <a:xfrm>
            <a:off x="940487" y="4465681"/>
            <a:ext cx="402486" cy="37707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8" name="AutoShape 110">
              <a:extLst>
                <a:ext uri="{FF2B5EF4-FFF2-40B4-BE49-F238E27FC236}">
                  <a16:creationId xmlns:a16="http://schemas.microsoft.com/office/drawing/2014/main" id="{19976CCE-5F53-4E5C-AE1C-BEBB7FDC0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7" y="3598068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111">
              <a:extLst>
                <a:ext uri="{FF2B5EF4-FFF2-40B4-BE49-F238E27FC236}">
                  <a16:creationId xmlns:a16="http://schemas.microsoft.com/office/drawing/2014/main" id="{CDCF5D32-0568-40DB-AB9A-20A41B69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AA812B-BC3A-451E-888D-E839B40362D5}"/>
              </a:ext>
            </a:extLst>
          </p:cNvPr>
          <p:cNvSpPr/>
          <p:nvPr/>
        </p:nvSpPr>
        <p:spPr>
          <a:xfrm>
            <a:off x="1958024" y="4616440"/>
            <a:ext cx="7282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Аттестация испытательного оборудования – 1 раз в 2 года 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591BECE5-EB52-49E5-92AF-5D556F34815C}"/>
              </a:ext>
            </a:extLst>
          </p:cNvPr>
          <p:cNvSpPr/>
          <p:nvPr/>
        </p:nvSpPr>
        <p:spPr>
          <a:xfrm>
            <a:off x="807620" y="3020746"/>
            <a:ext cx="959264" cy="959264"/>
          </a:xfrm>
          <a:prstGeom prst="ellipse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54">
            <a:extLst>
              <a:ext uri="{FF2B5EF4-FFF2-40B4-BE49-F238E27FC236}">
                <a16:creationId xmlns:a16="http://schemas.microsoft.com/office/drawing/2014/main" id="{82CCB87A-FFD6-4DFD-9BC0-48DE23B24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596" y="3271606"/>
            <a:ext cx="337311" cy="457543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1791E76B-6E90-4F51-9046-BDC31AED2F9F}"/>
              </a:ext>
            </a:extLst>
          </p:cNvPr>
          <p:cNvSpPr/>
          <p:nvPr/>
        </p:nvSpPr>
        <p:spPr>
          <a:xfrm>
            <a:off x="838200" y="4336863"/>
            <a:ext cx="959264" cy="959264"/>
          </a:xfrm>
          <a:prstGeom prst="ellipse">
            <a:avLst/>
          </a:prstGeom>
          <a:solidFill>
            <a:srgbClr val="63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10">
            <a:extLst>
              <a:ext uri="{FF2B5EF4-FFF2-40B4-BE49-F238E27FC236}">
                <a16:creationId xmlns:a16="http://schemas.microsoft.com/office/drawing/2014/main" id="{D3753A4E-CCF2-401C-9D02-5428A25A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99" y="4552189"/>
            <a:ext cx="402703" cy="325853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564" y="437281"/>
            <a:ext cx="10416704" cy="60311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МЕЖЛАБОРАТОРНЫЕ СЛИЧЕНИЯ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1840" y="2806466"/>
            <a:ext cx="4582160" cy="258215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05.06-07.06.2019 г. 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участие в межлабораторных сличениях с испытательной лабораторией информационной безопасности ООО «СОФТКЛУБ»</a:t>
            </a:r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icy;&amp;scy;&amp;icy;&amp;dcy;&amp;acy; &amp;icy;&amp;ncy;&amp;fcy;&amp;ocy;&amp;rcy;&amp;mcy;&amp;acy;&amp;tcy;&amp;icy;&amp;kcy;&amp;acy; &amp;lcy;&amp;ocy;&amp;gcy;&amp;ocy;&amp;tcy;&amp;icy;&amp;pcy;"/>
          <p:cNvPicPr/>
          <p:nvPr/>
        </p:nvPicPr>
        <p:blipFill>
          <a:blip r:embed="rId2" cstate="print"/>
          <a:srcRect l="37678" r="40480" b="80488"/>
          <a:stretch>
            <a:fillRect/>
          </a:stretch>
        </p:blipFill>
        <p:spPr bwMode="auto">
          <a:xfrm>
            <a:off x="702985" y="3138709"/>
            <a:ext cx="1295400" cy="8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134" y="3077749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3E9631-D4D1-4C43-B0B4-E3A13C2398F3}"/>
              </a:ext>
            </a:extLst>
          </p:cNvPr>
          <p:cNvSpPr/>
          <p:nvPr/>
        </p:nvSpPr>
        <p:spPr>
          <a:xfrm>
            <a:off x="1028644" y="1370086"/>
            <a:ext cx="10624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Межлабораторные сличения как инструмент подтверждения компетентности (проверки квалификации) персонала аккредитованных испытательных лабораторий позволяют оценить характеристики функционирования участников по заранее установленным критериям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6711FE-EFF6-4594-ACBC-3DA3C9CCE7C0}"/>
              </a:ext>
            </a:extLst>
          </p:cNvPr>
          <p:cNvSpPr/>
          <p:nvPr/>
        </p:nvSpPr>
        <p:spPr>
          <a:xfrm>
            <a:off x="7711440" y="2814320"/>
            <a:ext cx="4734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22.07-07.08.2020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участие в межлабораторных сличениях с испытательной лабораторией информационной безопасности ООО «ЛВО»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34418A-7278-4D04-B66F-B5E4FB849C3D}"/>
              </a:ext>
            </a:extLst>
          </p:cNvPr>
          <p:cNvSpPr/>
          <p:nvPr/>
        </p:nvSpPr>
        <p:spPr>
          <a:xfrm flipH="1">
            <a:off x="840683" y="1112013"/>
            <a:ext cx="55881" cy="1631188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D19F9B-0BF7-42A0-917B-D97FA75654A6}"/>
              </a:ext>
            </a:extLst>
          </p:cNvPr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4716FA-F62A-4F8D-9E31-E4C8C092F3E7}"/>
              </a:ext>
            </a:extLst>
          </p:cNvPr>
          <p:cNvSpPr/>
          <p:nvPr/>
        </p:nvSpPr>
        <p:spPr>
          <a:xfrm>
            <a:off x="2882600" y="5559255"/>
            <a:ext cx="747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получены положительные результаты сличений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7C28C64-08B2-46F0-9A0B-0ACA55EE52B0}"/>
              </a:ext>
            </a:extLst>
          </p:cNvPr>
          <p:cNvSpPr>
            <a:spLocks noEditPoints="1"/>
          </p:cNvSpPr>
          <p:nvPr/>
        </p:nvSpPr>
        <p:spPr bwMode="auto">
          <a:xfrm>
            <a:off x="2204720" y="5374640"/>
            <a:ext cx="844312" cy="862273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3794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4249" y="5276472"/>
            <a:ext cx="266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ragmaticaITT Bold" panose="020B0804040002020204" pitchFamily="34" charset="0"/>
              </a:rPr>
              <a:t>СПАСИБО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PragmaticaITT Bold" panose="020B0804040002020204" pitchFamily="34" charset="0"/>
              </a:rPr>
              <a:t>ЗА ВНИМАНИЕ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98634"/>
              </p:ext>
            </p:extLst>
          </p:nvPr>
        </p:nvGraphicFramePr>
        <p:xfrm>
          <a:off x="5714833" y="4384902"/>
          <a:ext cx="762334" cy="76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CorelDRAW" r:id="rId3" imgW="640440" imgH="640440" progId="">
                  <p:embed/>
                </p:oleObj>
              </mc:Choice>
              <mc:Fallback>
                <p:oleObj name="CorelDRAW" r:id="rId3" imgW="640440" imgH="64044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833" y="4384902"/>
                        <a:ext cx="762334" cy="767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67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855988" y="3524822"/>
            <a:ext cx="10770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ragmaticaITT Bold" panose="020B0804040002020204" pitchFamily="34" charset="0"/>
              </a:rPr>
              <a:t>100%</a:t>
            </a:r>
          </a:p>
        </p:txBody>
      </p:sp>
      <p:pic>
        <p:nvPicPr>
          <p:cNvPr id="13" name="Рисунок 12" descr="Аттест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017" y="126459"/>
            <a:ext cx="4777362" cy="65758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517530" y="330740"/>
            <a:ext cx="45719" cy="6177064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 110">
            <a:extLst>
              <a:ext uri="{FF2B5EF4-FFF2-40B4-BE49-F238E27FC236}">
                <a16:creationId xmlns:a16="http://schemas.microsoft.com/office/drawing/2014/main" id="{3BE8D283-2DA5-4A58-B9E8-6EB66734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034" y="557305"/>
            <a:ext cx="402703" cy="325853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6EF78-5176-4FB8-B50C-AD369588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650" y="234476"/>
            <a:ext cx="4560203" cy="62733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C8A926-2C82-44B6-83AF-73FA67DB839A}"/>
              </a:ext>
            </a:extLst>
          </p:cNvPr>
          <p:cNvSpPr/>
          <p:nvPr/>
        </p:nvSpPr>
        <p:spPr>
          <a:xfrm>
            <a:off x="6985000" y="228600"/>
            <a:ext cx="4582737" cy="6279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1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996E6AB-E646-488A-89BB-4D46F3EA878E}"/>
              </a:ext>
            </a:extLst>
          </p:cNvPr>
          <p:cNvSpPr>
            <a:spLocks/>
          </p:cNvSpPr>
          <p:nvPr/>
        </p:nvSpPr>
        <p:spPr bwMode="auto">
          <a:xfrm>
            <a:off x="2505835" y="3502044"/>
            <a:ext cx="1377109" cy="1379181"/>
          </a:xfrm>
          <a:custGeom>
            <a:avLst/>
            <a:gdLst>
              <a:gd name="T0" fmla="*/ 100 w 562"/>
              <a:gd name="T1" fmla="*/ 100 h 562"/>
              <a:gd name="T2" fmla="*/ 461 w 562"/>
              <a:gd name="T3" fmla="*/ 99 h 562"/>
              <a:gd name="T4" fmla="*/ 462 w 562"/>
              <a:gd name="T5" fmla="*/ 461 h 562"/>
              <a:gd name="T6" fmla="*/ 100 w 562"/>
              <a:gd name="T7" fmla="*/ 462 h 562"/>
              <a:gd name="T8" fmla="*/ 100 w 562"/>
              <a:gd name="T9" fmla="*/ 10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562">
                <a:moveTo>
                  <a:pt x="100" y="100"/>
                </a:moveTo>
                <a:cubicBezTo>
                  <a:pt x="199" y="0"/>
                  <a:pt x="361" y="0"/>
                  <a:pt x="461" y="99"/>
                </a:cubicBezTo>
                <a:cubicBezTo>
                  <a:pt x="561" y="199"/>
                  <a:pt x="562" y="361"/>
                  <a:pt x="462" y="461"/>
                </a:cubicBezTo>
                <a:cubicBezTo>
                  <a:pt x="362" y="561"/>
                  <a:pt x="200" y="562"/>
                  <a:pt x="100" y="462"/>
                </a:cubicBezTo>
                <a:cubicBezTo>
                  <a:pt x="0" y="362"/>
                  <a:pt x="0" y="201"/>
                  <a:pt x="100" y="100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7223808-0D6C-454B-AF97-5BF59CBD6462}"/>
              </a:ext>
            </a:extLst>
          </p:cNvPr>
          <p:cNvSpPr>
            <a:spLocks/>
          </p:cNvSpPr>
          <p:nvPr/>
        </p:nvSpPr>
        <p:spPr bwMode="auto">
          <a:xfrm>
            <a:off x="8249484" y="3502044"/>
            <a:ext cx="1377109" cy="1379181"/>
          </a:xfrm>
          <a:custGeom>
            <a:avLst/>
            <a:gdLst>
              <a:gd name="T0" fmla="*/ 100 w 562"/>
              <a:gd name="T1" fmla="*/ 461 h 562"/>
              <a:gd name="T2" fmla="*/ 101 w 562"/>
              <a:gd name="T3" fmla="*/ 99 h 562"/>
              <a:gd name="T4" fmla="*/ 462 w 562"/>
              <a:gd name="T5" fmla="*/ 100 h 562"/>
              <a:gd name="T6" fmla="*/ 461 w 562"/>
              <a:gd name="T7" fmla="*/ 462 h 562"/>
              <a:gd name="T8" fmla="*/ 100 w 562"/>
              <a:gd name="T9" fmla="*/ 461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562">
                <a:moveTo>
                  <a:pt x="100" y="461"/>
                </a:moveTo>
                <a:cubicBezTo>
                  <a:pt x="0" y="360"/>
                  <a:pt x="0" y="198"/>
                  <a:pt x="101" y="99"/>
                </a:cubicBezTo>
                <a:cubicBezTo>
                  <a:pt x="201" y="0"/>
                  <a:pt x="363" y="0"/>
                  <a:pt x="462" y="100"/>
                </a:cubicBezTo>
                <a:cubicBezTo>
                  <a:pt x="562" y="201"/>
                  <a:pt x="561" y="363"/>
                  <a:pt x="461" y="462"/>
                </a:cubicBezTo>
                <a:cubicBezTo>
                  <a:pt x="361" y="562"/>
                  <a:pt x="199" y="561"/>
                  <a:pt x="100" y="461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5447" y="1038265"/>
            <a:ext cx="8500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63AADB"/>
                </a:solidFill>
                <a:latin typeface="PragmaticaITT Bold"/>
                <a:cs typeface="Aharoni" panose="02010803020104030203" pitchFamily="2" charset="-79"/>
              </a:rPr>
              <a:t>Вид деятельности </a:t>
            </a:r>
          </a:p>
          <a:p>
            <a:endParaRPr lang="ru-RU" sz="1100" dirty="0">
              <a:solidFill>
                <a:srgbClr val="686867"/>
              </a:solidFill>
              <a:latin typeface="PragmaticaITT Bold"/>
              <a:cs typeface="Aharoni" panose="02010803020104030203" pitchFamily="2" charset="-79"/>
            </a:endParaRPr>
          </a:p>
          <a:p>
            <a:pPr algn="just"/>
            <a:r>
              <a:rPr lang="ru-RU" sz="2600" dirty="0">
                <a:solidFill>
                  <a:srgbClr val="686867"/>
                </a:solidFill>
                <a:latin typeface="PragmaticaITT Bold"/>
                <a:cs typeface="Aharoni" panose="02010803020104030203" pitchFamily="2" charset="-79"/>
              </a:rPr>
              <a:t>Испытания программных средств </a:t>
            </a:r>
          </a:p>
          <a:p>
            <a:r>
              <a:rPr lang="ru-RU" sz="2600" dirty="0">
                <a:solidFill>
                  <a:srgbClr val="686867"/>
                </a:solidFill>
                <a:latin typeface="PragmaticaITT Bold"/>
                <a:cs typeface="Aharoni" panose="02010803020104030203" pitchFamily="2" charset="-79"/>
              </a:rPr>
              <a:t>в области финансовых услуг и технологий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35AE9-0476-42B1-A721-F54055E3C8F3}"/>
              </a:ext>
            </a:extLst>
          </p:cNvPr>
          <p:cNvSpPr txBox="1"/>
          <p:nvPr/>
        </p:nvSpPr>
        <p:spPr>
          <a:xfrm>
            <a:off x="1055446" y="3396546"/>
            <a:ext cx="1058791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63AADB"/>
                </a:solidFill>
                <a:latin typeface="PragmaticaITT Bold"/>
                <a:cs typeface="Times New Roman" pitchFamily="18" charset="0"/>
              </a:rPr>
              <a:t>Наша цель</a:t>
            </a:r>
          </a:p>
          <a:p>
            <a:pPr algn="just"/>
            <a:endParaRPr lang="ru-RU" sz="1100" dirty="0">
              <a:solidFill>
                <a:srgbClr val="686867"/>
              </a:solidFill>
              <a:latin typeface="PragmaticaITT Bold"/>
              <a:cs typeface="Times New Roman" pitchFamily="18" charset="0"/>
            </a:endParaRPr>
          </a:p>
          <a:p>
            <a:pPr algn="just"/>
            <a:r>
              <a:rPr lang="ru-RU" sz="2600" dirty="0">
                <a:solidFill>
                  <a:srgbClr val="686867"/>
                </a:solidFill>
                <a:latin typeface="PragmaticaITT Bold"/>
                <a:cs typeface="Times New Roman" pitchFamily="18" charset="0"/>
              </a:rPr>
              <a:t>Обеспечение высокого уровня предоставляемых услуг по проведению испытаний программных средств с целью укрепления доверия к деятельности испытательной лаборатории и повышения удовлетворенности заказчиков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484" y="365598"/>
            <a:ext cx="3640301" cy="364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1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4F9D3F5-EABE-4374-BCDD-E61EF0504CC5}"/>
              </a:ext>
            </a:extLst>
          </p:cNvPr>
          <p:cNvSpPr txBox="1">
            <a:spLocks/>
          </p:cNvSpPr>
          <p:nvPr/>
        </p:nvSpPr>
        <p:spPr>
          <a:xfrm>
            <a:off x="709878" y="330390"/>
            <a:ext cx="11157817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686867"/>
              </a:solidFill>
              <a:latin typeface="PragmaticaITT Bold" panose="020B0804040002020204"/>
              <a:ea typeface="PMingLiU-ExtB" panose="02020500000000000000" pitchFamily="18" charset="-120"/>
            </a:endParaRPr>
          </a:p>
          <a:p>
            <a:pPr algn="ctr"/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ИСТОРИЯ ИСПЫТАТЕЛЬНОЙ ЛАБОРАТОРИИ</a:t>
            </a:r>
            <a:endParaRPr lang="en-US" sz="2500" dirty="0">
              <a:solidFill>
                <a:srgbClr val="686867"/>
              </a:solidFill>
              <a:latin typeface="PragmaticaITT Bold" panose="020B0804040002020204"/>
              <a:ea typeface="PMingLiU-ExtB" panose="02020500000000000000" pitchFamily="18" charset="-120"/>
            </a:endParaRPr>
          </a:p>
        </p:txBody>
      </p:sp>
      <p:sp>
        <p:nvSpPr>
          <p:cNvPr id="5" name="Oval 47">
            <a:extLst>
              <a:ext uri="{FF2B5EF4-FFF2-40B4-BE49-F238E27FC236}">
                <a16:creationId xmlns:a16="http://schemas.microsoft.com/office/drawing/2014/main" id="{8324606E-B53A-42BA-A508-0AA9CC0DBE7A}"/>
              </a:ext>
            </a:extLst>
          </p:cNvPr>
          <p:cNvSpPr/>
          <p:nvPr/>
        </p:nvSpPr>
        <p:spPr>
          <a:xfrm>
            <a:off x="5714293" y="4082180"/>
            <a:ext cx="959264" cy="959264"/>
          </a:xfrm>
          <a:prstGeom prst="ellipse">
            <a:avLst/>
          </a:prstGeom>
          <a:solidFill>
            <a:srgbClr val="C7C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2E0D903D-3EA4-4798-A0E5-7D8AE7F02A8C}"/>
              </a:ext>
            </a:extLst>
          </p:cNvPr>
          <p:cNvSpPr/>
          <p:nvPr/>
        </p:nvSpPr>
        <p:spPr>
          <a:xfrm>
            <a:off x="2022987" y="2385705"/>
            <a:ext cx="959264" cy="959264"/>
          </a:xfrm>
          <a:prstGeom prst="ellipse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5">
            <a:extLst>
              <a:ext uri="{FF2B5EF4-FFF2-40B4-BE49-F238E27FC236}">
                <a16:creationId xmlns:a16="http://schemas.microsoft.com/office/drawing/2014/main" id="{5FC0B67C-96F9-4BA8-AD5B-904A9C139EA8}"/>
              </a:ext>
            </a:extLst>
          </p:cNvPr>
          <p:cNvSpPr/>
          <p:nvPr/>
        </p:nvSpPr>
        <p:spPr>
          <a:xfrm>
            <a:off x="9114209" y="2385705"/>
            <a:ext cx="959264" cy="959264"/>
          </a:xfrm>
          <a:prstGeom prst="ellipse">
            <a:avLst/>
          </a:prstGeom>
          <a:solidFill>
            <a:srgbClr val="94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4">
            <a:extLst>
              <a:ext uri="{FF2B5EF4-FFF2-40B4-BE49-F238E27FC236}">
                <a16:creationId xmlns:a16="http://schemas.microsoft.com/office/drawing/2014/main" id="{E30BF0D0-BF20-4F3D-8481-9856BF78ED41}"/>
              </a:ext>
            </a:extLst>
          </p:cNvPr>
          <p:cNvSpPr/>
          <p:nvPr/>
        </p:nvSpPr>
        <p:spPr>
          <a:xfrm>
            <a:off x="828584" y="3464560"/>
            <a:ext cx="3564307" cy="466273"/>
          </a:xfrm>
          <a:prstGeom prst="chevron">
            <a:avLst>
              <a:gd name="adj" fmla="val 0"/>
            </a:avLst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300" dirty="0">
                <a:solidFill>
                  <a:schemeClr val="bg1"/>
                </a:solidFill>
                <a:latin typeface="PragmaticaITT" panose="020B0604040002020204"/>
              </a:rPr>
              <a:t>1999-2008</a:t>
            </a:r>
            <a:endParaRPr lang="en-US" sz="1600" spc="300" dirty="0">
              <a:solidFill>
                <a:schemeClr val="bg1"/>
              </a:solidFill>
              <a:latin typeface="PragmaticaITT" panose="020B0604040002020204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3E622DA-4742-464D-8ABE-C3A7486CB6F5}"/>
              </a:ext>
            </a:extLst>
          </p:cNvPr>
          <p:cNvSpPr/>
          <p:nvPr/>
        </p:nvSpPr>
        <p:spPr>
          <a:xfrm>
            <a:off x="290105" y="3823542"/>
            <a:ext cx="4850855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Управление испытаний </a:t>
            </a:r>
          </a:p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программно-технических средств </a:t>
            </a:r>
          </a:p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в области  банковских услуг и технологий РУП «ЦБТ»</a:t>
            </a:r>
          </a:p>
        </p:txBody>
      </p:sp>
      <p:sp>
        <p:nvSpPr>
          <p:cNvPr id="12" name="Arrow: Chevron 13">
            <a:extLst>
              <a:ext uri="{FF2B5EF4-FFF2-40B4-BE49-F238E27FC236}">
                <a16:creationId xmlns:a16="http://schemas.microsoft.com/office/drawing/2014/main" id="{01305B84-FD83-4419-81FB-9CD79DF00018}"/>
              </a:ext>
            </a:extLst>
          </p:cNvPr>
          <p:cNvSpPr/>
          <p:nvPr/>
        </p:nvSpPr>
        <p:spPr>
          <a:xfrm>
            <a:off x="4383463" y="3464560"/>
            <a:ext cx="3799003" cy="466274"/>
          </a:xfrm>
          <a:prstGeom prst="chevron">
            <a:avLst>
              <a:gd name="adj" fmla="val 0"/>
            </a:avLst>
          </a:prstGeom>
          <a:solidFill>
            <a:srgbClr val="C7C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PragmaticaITT" panose="020B0604040002020204"/>
              </a:rPr>
              <a:t>20</a:t>
            </a:r>
            <a:r>
              <a:rPr lang="ru-RU" sz="1600" spc="300" dirty="0">
                <a:solidFill>
                  <a:schemeClr val="bg1"/>
                </a:solidFill>
                <a:latin typeface="PragmaticaITT" panose="020B0604040002020204"/>
              </a:rPr>
              <a:t>08-2018</a:t>
            </a:r>
            <a:endParaRPr lang="en-US" sz="1600" spc="300" dirty="0">
              <a:solidFill>
                <a:schemeClr val="bg1"/>
              </a:solidFill>
              <a:latin typeface="PragmaticaITT" panose="020B0604040002020204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EA429E2-E096-4D24-B0B6-8A03321A36F9}"/>
              </a:ext>
            </a:extLst>
          </p:cNvPr>
          <p:cNvSpPr/>
          <p:nvPr/>
        </p:nvSpPr>
        <p:spPr>
          <a:xfrm>
            <a:off x="4199803" y="2635184"/>
            <a:ext cx="415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Управление испытаний программных средств </a:t>
            </a:r>
            <a:endParaRPr lang="id-ID" sz="1400" dirty="0">
              <a:solidFill>
                <a:srgbClr val="686867"/>
              </a:solidFill>
              <a:latin typeface="PragmaticaITT" panose="020B0604040002020204"/>
              <a:cs typeface="Segoe UI Light" panose="020B0502040204020203" pitchFamily="34" charset="0"/>
            </a:endParaRPr>
          </a:p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Расчетного центра </a:t>
            </a:r>
          </a:p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Национального банка Республики Беларусь</a:t>
            </a:r>
          </a:p>
        </p:txBody>
      </p:sp>
      <p:sp>
        <p:nvSpPr>
          <p:cNvPr id="15" name="Arrow: Chevron 16">
            <a:extLst>
              <a:ext uri="{FF2B5EF4-FFF2-40B4-BE49-F238E27FC236}">
                <a16:creationId xmlns:a16="http://schemas.microsoft.com/office/drawing/2014/main" id="{5F191B41-083C-4910-977E-C5945D9D5B20}"/>
              </a:ext>
            </a:extLst>
          </p:cNvPr>
          <p:cNvSpPr/>
          <p:nvPr/>
        </p:nvSpPr>
        <p:spPr>
          <a:xfrm>
            <a:off x="8182466" y="3464560"/>
            <a:ext cx="3544478" cy="466273"/>
          </a:xfrm>
          <a:prstGeom prst="chevron">
            <a:avLst>
              <a:gd name="adj" fmla="val 0"/>
            </a:avLst>
          </a:prstGeom>
          <a:solidFill>
            <a:srgbClr val="94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300" dirty="0">
                <a:solidFill>
                  <a:schemeClr val="bg1"/>
                </a:solidFill>
                <a:latin typeface="PragmaticaITT" panose="020B0604040002020204"/>
              </a:rPr>
              <a:t>  </a:t>
            </a:r>
            <a:r>
              <a:rPr lang="en-US" sz="1450" spc="300" dirty="0">
                <a:solidFill>
                  <a:schemeClr val="bg1"/>
                </a:solidFill>
                <a:latin typeface="PragmaticaITT" panose="020B0604040002020204"/>
              </a:rPr>
              <a:t>2019</a:t>
            </a:r>
            <a:r>
              <a:rPr lang="ru-RU" sz="1450" spc="300" dirty="0">
                <a:solidFill>
                  <a:schemeClr val="bg1"/>
                </a:solidFill>
                <a:latin typeface="PragmaticaITT" panose="020B0604040002020204"/>
              </a:rPr>
              <a:t>-по настоящее время</a:t>
            </a:r>
            <a:endParaRPr lang="en-US" sz="1450" spc="300" dirty="0">
              <a:solidFill>
                <a:schemeClr val="bg1"/>
              </a:solidFill>
              <a:latin typeface="PragmaticaITT" panose="020B0604040002020204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92E4073-691B-44C9-8E26-9D8DF2B23D50}"/>
              </a:ext>
            </a:extLst>
          </p:cNvPr>
          <p:cNvSpPr/>
          <p:nvPr/>
        </p:nvSpPr>
        <p:spPr>
          <a:xfrm>
            <a:off x="8062960" y="4122222"/>
            <a:ext cx="3673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Управление испытаний </a:t>
            </a:r>
          </a:p>
          <a:p>
            <a:pPr algn="ctr"/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программных </a:t>
            </a:r>
            <a:r>
              <a:rPr lang="ru-RU" sz="140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средств  Департамента </a:t>
            </a:r>
            <a:r>
              <a:rPr lang="ru-RU" sz="14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эксплуатации АИС ОАО «БМРЦ»</a:t>
            </a:r>
            <a:endParaRPr lang="id-ID" sz="1400" dirty="0">
              <a:solidFill>
                <a:srgbClr val="686867"/>
              </a:solidFill>
              <a:latin typeface="PragmaticaITT" panose="020B0604040002020204"/>
              <a:cs typeface="Segoe UI Light" panose="020B0502040204020203" pitchFamily="34" charset="0"/>
            </a:endParaRPr>
          </a:p>
        </p:txBody>
      </p:sp>
      <p:sp>
        <p:nvSpPr>
          <p:cNvPr id="22" name="Freeform 97">
            <a:extLst>
              <a:ext uri="{FF2B5EF4-FFF2-40B4-BE49-F238E27FC236}">
                <a16:creationId xmlns:a16="http://schemas.microsoft.com/office/drawing/2014/main" id="{B1C72ADD-21D9-4352-BB1B-81911847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209" y="4712413"/>
            <a:ext cx="402703" cy="345584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 110">
            <a:extLst>
              <a:ext uri="{FF2B5EF4-FFF2-40B4-BE49-F238E27FC236}">
                <a16:creationId xmlns:a16="http://schemas.microsoft.com/office/drawing/2014/main" id="{3BE8D283-2DA5-4A58-B9E8-6EB66734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363" y="4378565"/>
            <a:ext cx="402703" cy="325853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4" name="Freeform 154">
            <a:extLst>
              <a:ext uri="{FF2B5EF4-FFF2-40B4-BE49-F238E27FC236}">
                <a16:creationId xmlns:a16="http://schemas.microsoft.com/office/drawing/2014/main" id="{B79C0BA6-79BF-4148-AC64-0BCFE29F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84" y="2623544"/>
            <a:ext cx="337311" cy="457543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25" name="Group 35">
            <a:extLst>
              <a:ext uri="{FF2B5EF4-FFF2-40B4-BE49-F238E27FC236}">
                <a16:creationId xmlns:a16="http://schemas.microsoft.com/office/drawing/2014/main" id="{0B0C3960-4579-4DF8-9E14-3AEA76544B94}"/>
              </a:ext>
            </a:extLst>
          </p:cNvPr>
          <p:cNvGrpSpPr/>
          <p:nvPr/>
        </p:nvGrpSpPr>
        <p:grpSpPr>
          <a:xfrm>
            <a:off x="9388522" y="2684098"/>
            <a:ext cx="402486" cy="37707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6" name="AutoShape 110">
              <a:extLst>
                <a:ext uri="{FF2B5EF4-FFF2-40B4-BE49-F238E27FC236}">
                  <a16:creationId xmlns:a16="http://schemas.microsoft.com/office/drawing/2014/main" id="{CFF1A5C8-B6F9-489E-84E8-944849AA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11">
              <a:extLst>
                <a:ext uri="{FF2B5EF4-FFF2-40B4-BE49-F238E27FC236}">
                  <a16:creationId xmlns:a16="http://schemas.microsoft.com/office/drawing/2014/main" id="{2E925A97-970C-4B38-83C2-6C238044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8" name="Freeform 120">
            <a:extLst>
              <a:ext uri="{FF2B5EF4-FFF2-40B4-BE49-F238E27FC236}">
                <a16:creationId xmlns:a16="http://schemas.microsoft.com/office/drawing/2014/main" id="{6081C86A-03A9-484C-9FD7-D7BDF7AC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327" y="2460957"/>
            <a:ext cx="454641" cy="361721"/>
          </a:xfrm>
          <a:custGeom>
            <a:avLst/>
            <a:gdLst>
              <a:gd name="T0" fmla="*/ 217118 w 602"/>
              <a:gd name="T1" fmla="*/ 38054 h 482"/>
              <a:gd name="T2" fmla="*/ 217118 w 602"/>
              <a:gd name="T3" fmla="*/ 38054 h 482"/>
              <a:gd name="T4" fmla="*/ 217118 w 602"/>
              <a:gd name="T5" fmla="*/ 38054 h 482"/>
              <a:gd name="T6" fmla="*/ 186411 w 602"/>
              <a:gd name="T7" fmla="*/ 104109 h 482"/>
              <a:gd name="T8" fmla="*/ 186411 w 602"/>
              <a:gd name="T9" fmla="*/ 104109 h 482"/>
              <a:gd name="T10" fmla="*/ 178824 w 602"/>
              <a:gd name="T11" fmla="*/ 111648 h 482"/>
              <a:gd name="T12" fmla="*/ 178824 w 602"/>
              <a:gd name="T13" fmla="*/ 111648 h 482"/>
              <a:gd name="T14" fmla="*/ 89231 w 602"/>
              <a:gd name="T15" fmla="*/ 116674 h 482"/>
              <a:gd name="T16" fmla="*/ 94289 w 602"/>
              <a:gd name="T17" fmla="*/ 132111 h 482"/>
              <a:gd name="T18" fmla="*/ 191468 w 602"/>
              <a:gd name="T19" fmla="*/ 132111 h 482"/>
              <a:gd name="T20" fmla="*/ 212060 w 602"/>
              <a:gd name="T21" fmla="*/ 152215 h 482"/>
              <a:gd name="T22" fmla="*/ 191468 w 602"/>
              <a:gd name="T23" fmla="*/ 172678 h 482"/>
              <a:gd name="T24" fmla="*/ 171238 w 602"/>
              <a:gd name="T25" fmla="*/ 152215 h 482"/>
              <a:gd name="T26" fmla="*/ 74058 w 602"/>
              <a:gd name="T27" fmla="*/ 152215 h 482"/>
              <a:gd name="T28" fmla="*/ 53467 w 602"/>
              <a:gd name="T29" fmla="*/ 172678 h 482"/>
              <a:gd name="T30" fmla="*/ 33236 w 602"/>
              <a:gd name="T31" fmla="*/ 152215 h 482"/>
              <a:gd name="T32" fmla="*/ 53467 w 602"/>
              <a:gd name="T33" fmla="*/ 132111 h 482"/>
              <a:gd name="T34" fmla="*/ 74058 w 602"/>
              <a:gd name="T35" fmla="*/ 132111 h 482"/>
              <a:gd name="T36" fmla="*/ 33236 w 602"/>
              <a:gd name="T37" fmla="*/ 20463 h 482"/>
              <a:gd name="T38" fmla="*/ 10115 w 602"/>
              <a:gd name="T39" fmla="*/ 20463 h 482"/>
              <a:gd name="T40" fmla="*/ 0 w 602"/>
              <a:gd name="T41" fmla="*/ 10052 h 482"/>
              <a:gd name="T42" fmla="*/ 10115 w 602"/>
              <a:gd name="T43" fmla="*/ 0 h 482"/>
              <a:gd name="T44" fmla="*/ 40822 w 602"/>
              <a:gd name="T45" fmla="*/ 0 h 482"/>
              <a:gd name="T46" fmla="*/ 50938 w 602"/>
              <a:gd name="T47" fmla="*/ 5026 h 482"/>
              <a:gd name="T48" fmla="*/ 50938 w 602"/>
              <a:gd name="T49" fmla="*/ 5026 h 482"/>
              <a:gd name="T50" fmla="*/ 56357 w 602"/>
              <a:gd name="T51" fmla="*/ 22976 h 482"/>
              <a:gd name="T52" fmla="*/ 206641 w 602"/>
              <a:gd name="T53" fmla="*/ 22976 h 482"/>
              <a:gd name="T54" fmla="*/ 217118 w 602"/>
              <a:gd name="T55" fmla="*/ 33028 h 482"/>
              <a:gd name="T56" fmla="*/ 217118 w 602"/>
              <a:gd name="T57" fmla="*/ 38054 h 482"/>
              <a:gd name="T58" fmla="*/ 63943 w 602"/>
              <a:gd name="T59" fmla="*/ 43080 h 482"/>
              <a:gd name="T60" fmla="*/ 63943 w 602"/>
              <a:gd name="T61" fmla="*/ 43080 h 482"/>
              <a:gd name="T62" fmla="*/ 81645 w 602"/>
              <a:gd name="T63" fmla="*/ 96570 h 482"/>
              <a:gd name="T64" fmla="*/ 171238 w 602"/>
              <a:gd name="T65" fmla="*/ 91544 h 482"/>
              <a:gd name="T66" fmla="*/ 191468 w 602"/>
              <a:gd name="T67" fmla="*/ 43080 h 482"/>
              <a:gd name="T68" fmla="*/ 63943 w 602"/>
              <a:gd name="T69" fmla="*/ 43080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1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2" y="554476"/>
            <a:ext cx="10515600" cy="6094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УСЛУГИ ИСПЫТАТЕЛЬНОЙ ЛАБОРАТОРИИ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6108" y="2934255"/>
            <a:ext cx="822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на собственных площадях и оборудовании</a:t>
            </a:r>
          </a:p>
          <a:p>
            <a:pPr algn="just"/>
            <a:r>
              <a:rPr lang="ru-RU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аттестованное испытательное оборудование и поверенные средства измерений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5880" y="4385853"/>
            <a:ext cx="1072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дистанционно на площадях и оборудовании Заказчика</a:t>
            </a:r>
          </a:p>
          <a:p>
            <a:pPr algn="just"/>
            <a:r>
              <a:rPr lang="ru-RU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консультации Заказчика по вопросам организации стенда испытаний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2338" y="5528998"/>
            <a:ext cx="10064391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конфиденциальность, беспристрастность, независимость, объективность, достоверность  испытаний</a:t>
            </a:r>
          </a:p>
          <a:p>
            <a:pPr>
              <a:lnSpc>
                <a:spcPts val="1400"/>
              </a:lnSpc>
            </a:pPr>
            <a:endParaRPr lang="ru-RU" dirty="0">
              <a:solidFill>
                <a:srgbClr val="686867"/>
              </a:solidFill>
              <a:latin typeface="PragmaticaITT" panose="020B0604040002020204"/>
              <a:cs typeface="Segoe UI Light" panose="020B0502040204020203" pitchFamily="34" charset="0"/>
            </a:endParaRPr>
          </a:p>
          <a:p>
            <a:pPr>
              <a:lnSpc>
                <a:spcPts val="1400"/>
              </a:lnSpc>
            </a:pPr>
            <a:r>
              <a:rPr lang="ru-RU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надлежащая регистрация и надежное хранение результатов испытаний</a:t>
            </a:r>
            <a:endParaRPr lang="ru-RU" dirty="0">
              <a:solidFill>
                <a:schemeClr val="accent1"/>
              </a:solidFill>
              <a:latin typeface="PragmaticaITT" panose="020B0604040002020204"/>
              <a:cs typeface="Segoe UI Light" panose="020B0502040204020203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343F8E9-0231-4E2D-907C-0AB1C423EAE3}"/>
              </a:ext>
            </a:extLst>
          </p:cNvPr>
          <p:cNvSpPr>
            <a:spLocks noEditPoints="1"/>
          </p:cNvSpPr>
          <p:nvPr/>
        </p:nvSpPr>
        <p:spPr bwMode="auto">
          <a:xfrm>
            <a:off x="1163458" y="4491613"/>
            <a:ext cx="446873" cy="434413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9090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9793F-45D8-49B9-8D6E-5B17220F80CF}"/>
              </a:ext>
            </a:extLst>
          </p:cNvPr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343F8E9-0231-4E2D-907C-0AB1C423EAE3}"/>
              </a:ext>
            </a:extLst>
          </p:cNvPr>
          <p:cNvSpPr>
            <a:spLocks noEditPoints="1"/>
          </p:cNvSpPr>
          <p:nvPr/>
        </p:nvSpPr>
        <p:spPr bwMode="auto">
          <a:xfrm>
            <a:off x="1171697" y="3047279"/>
            <a:ext cx="446873" cy="434413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9090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568C778-CD03-4BC4-B607-ADF873D91613}"/>
              </a:ext>
            </a:extLst>
          </p:cNvPr>
          <p:cNvSpPr>
            <a:spLocks noEditPoints="1"/>
          </p:cNvSpPr>
          <p:nvPr/>
        </p:nvSpPr>
        <p:spPr bwMode="auto">
          <a:xfrm>
            <a:off x="1161536" y="3748378"/>
            <a:ext cx="447040" cy="442299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3794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251" y="1535231"/>
            <a:ext cx="609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проведение испытаний программных средств </a:t>
            </a:r>
          </a:p>
          <a:p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в области финансовых услуг и технологий</a:t>
            </a:r>
          </a:p>
          <a:p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в соответствии с требованиями Национального банка</a:t>
            </a:r>
            <a:endParaRPr lang="ru-RU" sz="2000" dirty="0">
              <a:solidFill>
                <a:srgbClr val="686867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234418A-7278-4D04-B66F-B5E4FB849C3D}"/>
              </a:ext>
            </a:extLst>
          </p:cNvPr>
          <p:cNvSpPr/>
          <p:nvPr/>
        </p:nvSpPr>
        <p:spPr>
          <a:xfrm flipH="1">
            <a:off x="1374082" y="1497275"/>
            <a:ext cx="54667" cy="1116837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72338" y="3654511"/>
            <a:ext cx="106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на площадях и оборудовании Заказчика</a:t>
            </a:r>
          </a:p>
          <a:p>
            <a:pPr algn="just"/>
            <a:r>
              <a:rPr lang="ru-RU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консультации Заказчика по вопросам организации стенда испытаний </a:t>
            </a:r>
          </a:p>
        </p:txBody>
      </p:sp>
      <p:sp>
        <p:nvSpPr>
          <p:cNvPr id="22" name="Oval 47">
            <a:extLst>
              <a:ext uri="{FF2B5EF4-FFF2-40B4-BE49-F238E27FC236}">
                <a16:creationId xmlns:a16="http://schemas.microsoft.com/office/drawing/2014/main" id="{8324606E-B53A-42BA-A508-0AA9CC0DBE7A}"/>
              </a:ext>
            </a:extLst>
          </p:cNvPr>
          <p:cNvSpPr/>
          <p:nvPr/>
        </p:nvSpPr>
        <p:spPr>
          <a:xfrm>
            <a:off x="1070916" y="5494634"/>
            <a:ext cx="621179" cy="598462"/>
          </a:xfrm>
          <a:prstGeom prst="ellipse">
            <a:avLst/>
          </a:prstGeom>
          <a:solidFill>
            <a:srgbClr val="C7C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59AFF094-A3EE-42B3-ACE0-E4199997F9C2}"/>
              </a:ext>
            </a:extLst>
          </p:cNvPr>
          <p:cNvGrpSpPr/>
          <p:nvPr/>
        </p:nvGrpSpPr>
        <p:grpSpPr>
          <a:xfrm>
            <a:off x="1210961" y="5601727"/>
            <a:ext cx="331394" cy="340525"/>
            <a:chOff x="8204317" y="2115665"/>
            <a:chExt cx="464344" cy="464344"/>
          </a:xfrm>
          <a:solidFill>
            <a:schemeClr val="bg2"/>
          </a:solidFill>
        </p:grpSpPr>
        <p:sp>
          <p:nvSpPr>
            <p:cNvPr id="24" name="AutoShape 81">
              <a:extLst>
                <a:ext uri="{FF2B5EF4-FFF2-40B4-BE49-F238E27FC236}">
                  <a16:creationId xmlns:a16="http://schemas.microsoft.com/office/drawing/2014/main" id="{7A207C9C-9E8A-4A9B-AE0C-67B422DC4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extrusionH="76200">
              <a:extrusionClr>
                <a:schemeClr val="tx1">
                  <a:lumMod val="50000"/>
                  <a:lumOff val="50000"/>
                </a:schemeClr>
              </a:extrusionClr>
            </a:sp3d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i="1" u="sng" dirty="0">
                <a:solidFill>
                  <a:schemeClr val="bg1"/>
                </a:solidFill>
                <a:latin typeface="PragmaticaITT" panose="020B0604040002020204"/>
                <a:ea typeface="Ebrima" panose="02000000000000000000" pitchFamily="2" charset="0"/>
                <a:cs typeface="Ebrima" panose="02000000000000000000" pitchFamily="2" charset="0"/>
                <a:sym typeface="Gill Sans" charset="0"/>
              </a:endParaRPr>
            </a:p>
          </p:txBody>
        </p:sp>
        <p:sp>
          <p:nvSpPr>
            <p:cNvPr id="25" name="AutoShape 82">
              <a:extLst>
                <a:ext uri="{FF2B5EF4-FFF2-40B4-BE49-F238E27FC236}">
                  <a16:creationId xmlns:a16="http://schemas.microsoft.com/office/drawing/2014/main" id="{8DF7D528-3957-4213-9048-785E71AE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extrusionH="76200">
              <a:extrusionClr>
                <a:schemeClr val="tx1">
                  <a:lumMod val="50000"/>
                  <a:lumOff val="50000"/>
                </a:schemeClr>
              </a:extrusionClr>
            </a:sp3d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i="1" u="sng" dirty="0">
                <a:solidFill>
                  <a:schemeClr val="bg1"/>
                </a:solidFill>
                <a:latin typeface="PragmaticaITT" panose="020B0604040002020204"/>
                <a:ea typeface="Ebrima" panose="02000000000000000000" pitchFamily="2" charset="0"/>
                <a:cs typeface="Ebrima" panose="02000000000000000000" pitchFamily="2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2" y="554476"/>
            <a:ext cx="10515600" cy="6094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</a:rPr>
              <a:t>ОБЪЕКТЫ ИСПЫТАНИЙ  УИПС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0588" y="1694622"/>
            <a:ext cx="1064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  <a:latin typeface="PragmaticaITT" panose="020B0604040002020204"/>
                <a:cs typeface="Segoe UI Light" panose="020B0502040204020203" pitchFamily="34" charset="0"/>
              </a:rPr>
              <a:t>программные средства формирования финансовых сообщений, используемых при переводе денежных средств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133" y="2809988"/>
            <a:ext cx="1068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программные средства, реализующие процессы создания электронных платежных документов клиента в системе «Клиент-Банк»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6480" y="3985105"/>
            <a:ext cx="1072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программные средства, реализующие процессы создания электронных платежных документов клиента в системе «Интернет-Банк»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0585" y="5071173"/>
            <a:ext cx="1075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программные средства, реализующие процессы воспроизведения на бумажном носителе электронных платежных документов клиента в системе «Клиент-Банк» и «Интернет-Банк»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343F8E9-0231-4E2D-907C-0AB1C423EAE3}"/>
              </a:ext>
            </a:extLst>
          </p:cNvPr>
          <p:cNvSpPr>
            <a:spLocks noEditPoints="1"/>
          </p:cNvSpPr>
          <p:nvPr/>
        </p:nvSpPr>
        <p:spPr bwMode="auto">
          <a:xfrm>
            <a:off x="599607" y="4165115"/>
            <a:ext cx="446873" cy="434413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3794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568C778-CD03-4BC4-B607-ADF873D91613}"/>
              </a:ext>
            </a:extLst>
          </p:cNvPr>
          <p:cNvSpPr>
            <a:spLocks noEditPoints="1"/>
          </p:cNvSpPr>
          <p:nvPr/>
        </p:nvSpPr>
        <p:spPr bwMode="auto">
          <a:xfrm>
            <a:off x="599440" y="5240964"/>
            <a:ext cx="447040" cy="442299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68686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9793F-45D8-49B9-8D6E-5B17220F80CF}"/>
              </a:ext>
            </a:extLst>
          </p:cNvPr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568C778-CD03-4BC4-B607-ADF873D91613}"/>
              </a:ext>
            </a:extLst>
          </p:cNvPr>
          <p:cNvSpPr>
            <a:spLocks noEditPoints="1"/>
          </p:cNvSpPr>
          <p:nvPr/>
        </p:nvSpPr>
        <p:spPr bwMode="auto">
          <a:xfrm>
            <a:off x="599440" y="1859280"/>
            <a:ext cx="447040" cy="442299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3794D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568C778-CD03-4BC4-B607-ADF873D91613}"/>
              </a:ext>
            </a:extLst>
          </p:cNvPr>
          <p:cNvSpPr>
            <a:spLocks noEditPoints="1"/>
          </p:cNvSpPr>
          <p:nvPr/>
        </p:nvSpPr>
        <p:spPr bwMode="auto">
          <a:xfrm>
            <a:off x="599440" y="2942781"/>
            <a:ext cx="447040" cy="442299"/>
          </a:xfrm>
          <a:custGeom>
            <a:avLst/>
            <a:gdLst>
              <a:gd name="T0" fmla="*/ 0 w 1025"/>
              <a:gd name="T1" fmla="*/ 510 h 1021"/>
              <a:gd name="T2" fmla="*/ 512 w 1025"/>
              <a:gd name="T3" fmla="*/ 0 h 1021"/>
              <a:gd name="T4" fmla="*/ 1025 w 1025"/>
              <a:gd name="T5" fmla="*/ 510 h 1021"/>
              <a:gd name="T6" fmla="*/ 512 w 1025"/>
              <a:gd name="T7" fmla="*/ 1021 h 1021"/>
              <a:gd name="T8" fmla="*/ 0 w 1025"/>
              <a:gd name="T9" fmla="*/ 510 h 1021"/>
              <a:gd name="T10" fmla="*/ 247 w 1025"/>
              <a:gd name="T11" fmla="*/ 504 h 1021"/>
              <a:gd name="T12" fmla="*/ 451 w 1025"/>
              <a:gd name="T13" fmla="*/ 704 h 1021"/>
              <a:gd name="T14" fmla="*/ 778 w 1025"/>
              <a:gd name="T15" fmla="*/ 35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5" h="1021">
                <a:moveTo>
                  <a:pt x="0" y="510"/>
                </a:moveTo>
                <a:cubicBezTo>
                  <a:pt x="0" y="228"/>
                  <a:pt x="229" y="0"/>
                  <a:pt x="512" y="0"/>
                </a:cubicBezTo>
                <a:cubicBezTo>
                  <a:pt x="796" y="0"/>
                  <a:pt x="1025" y="228"/>
                  <a:pt x="1025" y="510"/>
                </a:cubicBezTo>
                <a:cubicBezTo>
                  <a:pt x="1025" y="792"/>
                  <a:pt x="796" y="1021"/>
                  <a:pt x="512" y="1021"/>
                </a:cubicBezTo>
                <a:cubicBezTo>
                  <a:pt x="229" y="1021"/>
                  <a:pt x="0" y="792"/>
                  <a:pt x="0" y="510"/>
                </a:cubicBezTo>
                <a:close/>
                <a:moveTo>
                  <a:pt x="247" y="504"/>
                </a:moveTo>
                <a:cubicBezTo>
                  <a:pt x="451" y="704"/>
                  <a:pt x="451" y="704"/>
                  <a:pt x="451" y="704"/>
                </a:cubicBezTo>
                <a:cubicBezTo>
                  <a:pt x="778" y="352"/>
                  <a:pt x="778" y="352"/>
                  <a:pt x="778" y="352"/>
                </a:cubicBezTo>
              </a:path>
            </a:pathLst>
          </a:custGeom>
          <a:noFill/>
          <a:ln w="19050" cap="rnd">
            <a:solidFill>
              <a:srgbClr val="68686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19132" y="443611"/>
            <a:ext cx="91537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rgbClr val="686867"/>
                </a:solidFill>
                <a:latin typeface="PragmaticaITT Bold" panose="020B0804040002020204"/>
                <a:ea typeface="PMingLiU-ExtB" panose="02020500000000000000" pitchFamily="18" charset="-120"/>
                <a:cs typeface="+mj-cs"/>
              </a:rPr>
              <a:t>ОБЛАСТЬ АККРЕДИТАЦИИ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52097"/>
              </p:ext>
            </p:extLst>
          </p:nvPr>
        </p:nvGraphicFramePr>
        <p:xfrm>
          <a:off x="816651" y="1062288"/>
          <a:ext cx="10845751" cy="29924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4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9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8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7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2767">
                <a:tc rowSpan="2"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объекта испытаний</a:t>
                      </a:r>
                    </a:p>
                  </a:txBody>
                  <a:tcPr marL="38970" marR="38970" marT="5567" marB="0" anchor="ctr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a typeface="+mn-ea"/>
                          <a:cs typeface="+mn-cs"/>
                        </a:rPr>
                        <a:t>Код2/ТН ВЭД ЕАЭС3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970" marR="38970" marT="5567" marB="0" anchor="ctr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a typeface="+mn-ea"/>
                          <a:cs typeface="+mn-cs"/>
                        </a:rPr>
                        <a:t>Характеристика объекта испытаний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970" marR="38970" marT="5567" marB="0" anchor="ctr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a typeface="+mn-ea"/>
                          <a:cs typeface="+mn-cs"/>
                        </a:rPr>
                        <a:t>Обозначение нормативных правовых актов, 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a typeface="+mn-ea"/>
                          <a:cs typeface="+mn-cs"/>
                        </a:rPr>
                        <a:t>в том числе технических нормативных правовых актов , устанавливающих требования к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970" marR="38970" marT="5567" marB="0" anchor="ctr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объектам испытаний</a:t>
                      </a:r>
                    </a:p>
                  </a:txBody>
                  <a:tcPr marL="38970" marR="38970" marT="5567" marB="0" anchor="ctr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методам испытаний</a:t>
                      </a:r>
                    </a:p>
                  </a:txBody>
                  <a:tcPr marL="38970" marR="38970" marT="5567" marB="0" anchor="ctr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556">
                <a:tc>
                  <a:txBody>
                    <a:bodyPr/>
                    <a:lstStyle/>
                    <a:p>
                      <a:pPr marL="18415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Программные средства в области финансовых услуг и технологий</a:t>
                      </a:r>
                      <a:endParaRPr lang="ru-RU" sz="140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62.09/37.076</a:t>
                      </a:r>
                      <a:endParaRPr lang="ru-RU" sz="140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Обеспечение создания и/или воспроизведения на бумажном носителе электронных документов, используемых для совершения банковских операций в платежной системе Республики Беларусь</a:t>
                      </a:r>
                      <a:endParaRPr lang="ru-RU" sz="140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2.01-2019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2.03-1-2019 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2.03-2-2020 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2.03-3-2020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 2.03-4-2019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4.01-2018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5.</a:t>
                      </a:r>
                      <a:r>
                        <a:rPr lang="ru-RU" sz="140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01-</a:t>
                      </a: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2020</a:t>
                      </a:r>
                      <a:endParaRPr lang="ru-RU" sz="1400" dirty="0">
                        <a:solidFill>
                          <a:srgbClr val="686867"/>
                        </a:solidFill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686867"/>
                          </a:solidFill>
                        </a:rPr>
                        <a:t>СПР 4.02-2018 </a:t>
                      </a:r>
                      <a:endParaRPr lang="ru-RU" sz="140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Freeform 97">
            <a:extLst>
              <a:ext uri="{FF2B5EF4-FFF2-40B4-BE49-F238E27FC236}">
                <a16:creationId xmlns:a16="http://schemas.microsoft.com/office/drawing/2014/main" id="{B1C72ADD-21D9-4352-BB1B-81911847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699" y="578158"/>
            <a:ext cx="402703" cy="345584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5B73BC2-528C-4265-81AE-7BEC4DE56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61289"/>
              </p:ext>
            </p:extLst>
          </p:nvPr>
        </p:nvGraphicFramePr>
        <p:xfrm>
          <a:off x="816650" y="4054712"/>
          <a:ext cx="10845751" cy="219942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41124">
                  <a:extLst>
                    <a:ext uri="{9D8B030D-6E8A-4147-A177-3AD203B41FA5}">
                      <a16:colId xmlns:a16="http://schemas.microsoft.com/office/drawing/2014/main" val="881456360"/>
                    </a:ext>
                  </a:extLst>
                </a:gridCol>
                <a:gridCol w="1079134">
                  <a:extLst>
                    <a:ext uri="{9D8B030D-6E8A-4147-A177-3AD203B41FA5}">
                      <a16:colId xmlns:a16="http://schemas.microsoft.com/office/drawing/2014/main" val="2950032936"/>
                    </a:ext>
                  </a:extLst>
                </a:gridCol>
                <a:gridCol w="3409701">
                  <a:extLst>
                    <a:ext uri="{9D8B030D-6E8A-4147-A177-3AD203B41FA5}">
                      <a16:colId xmlns:a16="http://schemas.microsoft.com/office/drawing/2014/main" val="2834759544"/>
                    </a:ext>
                  </a:extLst>
                </a:gridCol>
                <a:gridCol w="2348704">
                  <a:extLst>
                    <a:ext uri="{9D8B030D-6E8A-4147-A177-3AD203B41FA5}">
                      <a16:colId xmlns:a16="http://schemas.microsoft.com/office/drawing/2014/main" val="2853523619"/>
                    </a:ext>
                  </a:extLst>
                </a:gridCol>
                <a:gridCol w="2267088">
                  <a:extLst>
                    <a:ext uri="{9D8B030D-6E8A-4147-A177-3AD203B41FA5}">
                      <a16:colId xmlns:a16="http://schemas.microsoft.com/office/drawing/2014/main" val="520399053"/>
                    </a:ext>
                  </a:extLst>
                </a:gridCol>
              </a:tblGrid>
              <a:tr h="1505556">
                <a:tc>
                  <a:txBody>
                    <a:bodyPr/>
                    <a:lstStyle/>
                    <a:p>
                      <a:pPr marL="18415"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</a:rPr>
                        <a:t>Программные средства в области финансовых услуг и технологий</a:t>
                      </a:r>
                      <a:endParaRPr lang="ru-RU" sz="1400" b="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</a:rPr>
                        <a:t>62.09/37.076</a:t>
                      </a:r>
                      <a:endParaRPr lang="ru-RU" sz="1400" b="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</a:rPr>
                        <a:t>Обеспечение формирования финансовых сообщений</a:t>
                      </a:r>
                      <a:endParaRPr lang="ru-RU" sz="1400" b="0" dirty="0">
                        <a:solidFill>
                          <a:srgbClr val="68686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3.01-2022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3.02-1-2022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3.02-13-2022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3.03-8-2022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3.03-9-2022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3.03-10-2022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3.04-13-2022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3.04-81-2022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СПР 3.04-82-2022</a:t>
                      </a: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ЕУЯФ.0100.04.ПР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686867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контроля программных средств в области финансовых услуг и технологий</a:t>
                      </a:r>
                    </a:p>
                  </a:txBody>
                  <a:tcPr marL="38970" marR="38970" marT="5567" marB="0">
                    <a:lnL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2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8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1638" cy="6858000"/>
          </a:xfrm>
          <a:prstGeom prst="rect">
            <a:avLst/>
          </a:prstGeom>
          <a:solidFill>
            <a:srgbClr val="379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F0CDE-A641-41DC-AA7B-95CE2BC0891A}"/>
              </a:ext>
            </a:extLst>
          </p:cNvPr>
          <p:cNvSpPr txBox="1"/>
          <p:nvPr/>
        </p:nvSpPr>
        <p:spPr>
          <a:xfrm>
            <a:off x="9561927" y="3835009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4000" b="1">
                <a:solidFill>
                  <a:schemeClr val="accent1"/>
                </a:solidFill>
                <a:latin typeface="Questrial" pitchFamily="2" charset="0"/>
                <a:ea typeface="Questrial" pitchFamily="2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bg1"/>
                </a:solidFill>
                <a:latin typeface="PragmaticaITT" panose="020B0604040002020204"/>
                <a:cs typeface="Montserrat" panose="02000000000000000000" pitchFamily="2" charset="0"/>
              </a:rPr>
              <a:t>65%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965" y="231051"/>
            <a:ext cx="1073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86867"/>
                </a:solidFill>
                <a:latin typeface="+mj-lt"/>
                <a:cs typeface="Times New Roman" pitchFamily="18" charset="0"/>
              </a:rPr>
              <a:t>ТНПА, устанавливающие требования к объектам испытаний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106" y="5158295"/>
            <a:ext cx="103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86867"/>
                </a:solidFill>
                <a:cs typeface="Times New Roman" pitchFamily="18" charset="0"/>
              </a:rPr>
              <a:t>Документы, устанавливающие требования к методам испытаний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FD08C6F-4195-4B26-8DF7-388821518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86863"/>
              </p:ext>
            </p:extLst>
          </p:nvPr>
        </p:nvGraphicFramePr>
        <p:xfrm>
          <a:off x="759941" y="696029"/>
          <a:ext cx="11051955" cy="4530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901">
                  <a:extLst>
                    <a:ext uri="{9D8B030D-6E8A-4147-A177-3AD203B41FA5}">
                      <a16:colId xmlns:a16="http://schemas.microsoft.com/office/drawing/2014/main" val="4075607647"/>
                    </a:ext>
                  </a:extLst>
                </a:gridCol>
                <a:gridCol w="9745054">
                  <a:extLst>
                    <a:ext uri="{9D8B030D-6E8A-4147-A177-3AD203B41FA5}">
                      <a16:colId xmlns:a16="http://schemas.microsoft.com/office/drawing/2014/main" val="854443856"/>
                    </a:ext>
                  </a:extLst>
                </a:gridCol>
              </a:tblGrid>
              <a:tr h="311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Обозначение СПР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 anchor="ctr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Наименование СПР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 anchor="ctr">
                    <a:solidFill>
                      <a:srgbClr val="99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09958"/>
                  </a:ext>
                </a:extLst>
              </a:tr>
              <a:tr h="157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2.01-2019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Электронные документы. Общие требования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42277"/>
                  </a:ext>
                </a:extLst>
              </a:tr>
              <a:tr h="15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2.03-1-2019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Платежные инструкции клиентов. Часть 1. Электронные платежные поручения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50506"/>
                  </a:ext>
                </a:extLst>
              </a:tr>
              <a:tr h="15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2.03-2-2020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Платежные инструкции клиентов. Часть 2. Электронные платежные требования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48592"/>
                  </a:ext>
                </a:extLst>
              </a:tr>
              <a:tr h="186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2.03-3-2020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Платежные инструкции клиентов. Часть 3. Сводные электронные платежные поручения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83895"/>
                  </a:ext>
                </a:extLst>
              </a:tr>
              <a:tr h="15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2.03-4-2019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Инструкции клиентов. Часть 4. Управление акцептом плательщика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30217"/>
                  </a:ext>
                </a:extLst>
              </a:tr>
              <a:tr h="195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4.01-2018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Программные средства участников платежной системы. Требования и оценка соответствия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8971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 5.01-2020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Информационные архивы. Требования к архиву участника автоматизированной системы межбанковских расчетов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70995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3.01-2022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при переводе денежных средств. Общие требования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87195"/>
                  </a:ext>
                </a:extLst>
              </a:tr>
              <a:tr h="212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3.02-1-2022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при переводе денежных средств. Инициирование перевода. МХ pain.001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86396"/>
                  </a:ext>
                </a:extLst>
              </a:tr>
              <a:tr h="18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3.02-13-2022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при переводе денежных средств. Инициирование перевода. МХ pain.013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2570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3.03-8-2022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при переводе денежных средств. Клиринг и расчеты. МХ pacs.008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36725"/>
                  </a:ext>
                </a:extLst>
              </a:tr>
              <a:tr h="221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3.03-9-2022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при переводе денежных средств. Клиринг и расчеты. МХ pacs.009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791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3.03-10-2022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при переводе денежных средств. Клиринг и расчеты. МХ pacs.010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09754"/>
                  </a:ext>
                </a:extLst>
              </a:tr>
              <a:tr h="152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3.04-13-2022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в АИС ИДО. МХ pain.013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02765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3.04-81-2022</a:t>
                      </a:r>
                      <a:endParaRPr lang="ru-RU" sz="1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в системах дистанционного банковского обслуживания при переводе денежных средств по инициативе взыскателя. МХ pain.008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9523"/>
                  </a:ext>
                </a:extLst>
              </a:tr>
              <a:tr h="15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СПР 3.04-82-2022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Банковская деятельность. Информационные технологии. Финансовые сообщения, используемые в АИС ИДО. МХ pain.008</a:t>
                      </a:r>
                      <a:endParaRPr lang="ru-RU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0" marR="609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2464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94694C1-C87A-4CF2-9CC2-F18B3AFD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66987"/>
              </p:ext>
            </p:extLst>
          </p:nvPr>
        </p:nvGraphicFramePr>
        <p:xfrm>
          <a:off x="759941" y="5619959"/>
          <a:ext cx="11051955" cy="931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900">
                  <a:extLst>
                    <a:ext uri="{9D8B030D-6E8A-4147-A177-3AD203B41FA5}">
                      <a16:colId xmlns:a16="http://schemas.microsoft.com/office/drawing/2014/main" val="2652061842"/>
                    </a:ext>
                  </a:extLst>
                </a:gridCol>
                <a:gridCol w="9745055">
                  <a:extLst>
                    <a:ext uri="{9D8B030D-6E8A-4147-A177-3AD203B41FA5}">
                      <a16:colId xmlns:a16="http://schemas.microsoft.com/office/drawing/2014/main" val="1990465887"/>
                    </a:ext>
                  </a:extLst>
                </a:gridCol>
              </a:tblGrid>
              <a:tr h="37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Обозначение документа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документа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55393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СПР 4.02-2018 (07040)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Банковская деятельность. Информационные технологии. Программные средства участников платежной системы. Контроль соответствия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97288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ЕУЯФ.0100.04.ПР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Порядок контроля программных средств в области финансовых услуг и технологий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70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91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19" y="1780587"/>
            <a:ext cx="5254694" cy="485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344D3-5768-4433-B54A-CBEC79712479}"/>
              </a:ext>
            </a:extLst>
          </p:cNvPr>
          <p:cNvSpPr txBox="1"/>
          <p:nvPr/>
        </p:nvSpPr>
        <p:spPr>
          <a:xfrm>
            <a:off x="4080428" y="3064889"/>
            <a:ext cx="80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4CEF1"/>
                </a:solidFill>
                <a:latin typeface="PragmaticaITT"/>
              </a:rPr>
              <a:t>0</a:t>
            </a:r>
            <a:r>
              <a:rPr lang="ru-RU" sz="2800" dirty="0">
                <a:solidFill>
                  <a:srgbClr val="94CEF1"/>
                </a:solidFill>
                <a:latin typeface="PragmaticaITT"/>
              </a:rPr>
              <a:t>2</a:t>
            </a:r>
            <a:endParaRPr lang="en-US" sz="2800" dirty="0">
              <a:solidFill>
                <a:srgbClr val="94CEF1"/>
              </a:solidFill>
              <a:latin typeface="PragmaticaIT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344D3-5768-4433-B54A-CBEC79712479}"/>
              </a:ext>
            </a:extLst>
          </p:cNvPr>
          <p:cNvSpPr txBox="1"/>
          <p:nvPr/>
        </p:nvSpPr>
        <p:spPr>
          <a:xfrm>
            <a:off x="5321641" y="5111784"/>
            <a:ext cx="76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4CEF1"/>
                </a:solidFill>
                <a:latin typeface="PragmaticaITT"/>
              </a:rPr>
              <a:t>0</a:t>
            </a:r>
            <a:r>
              <a:rPr lang="ru-RU" sz="2800" dirty="0">
                <a:solidFill>
                  <a:srgbClr val="94CEF1"/>
                </a:solidFill>
                <a:latin typeface="PragmaticaITT"/>
              </a:rPr>
              <a:t>4</a:t>
            </a:r>
            <a:endParaRPr lang="en-US" sz="2800" dirty="0">
              <a:solidFill>
                <a:srgbClr val="94CEF1"/>
              </a:solidFill>
              <a:latin typeface="PragmaticaIT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344D3-5768-4433-B54A-CBEC79712479}"/>
              </a:ext>
            </a:extLst>
          </p:cNvPr>
          <p:cNvSpPr txBox="1"/>
          <p:nvPr/>
        </p:nvSpPr>
        <p:spPr>
          <a:xfrm>
            <a:off x="4619210" y="4046521"/>
            <a:ext cx="80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794D1"/>
                </a:solidFill>
                <a:latin typeface="PragmaticaITT"/>
              </a:rPr>
              <a:t>0</a:t>
            </a:r>
            <a:r>
              <a:rPr lang="ru-RU" sz="2800" dirty="0">
                <a:solidFill>
                  <a:srgbClr val="3794D1"/>
                </a:solidFill>
                <a:latin typeface="PragmaticaITT"/>
              </a:rPr>
              <a:t>3</a:t>
            </a:r>
            <a:endParaRPr lang="en-US" sz="2800" dirty="0">
              <a:solidFill>
                <a:srgbClr val="3794D1"/>
              </a:solidFill>
              <a:latin typeface="PragmaticaIT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344D3-5768-4433-B54A-CBEC79712479}"/>
              </a:ext>
            </a:extLst>
          </p:cNvPr>
          <p:cNvSpPr txBox="1"/>
          <p:nvPr/>
        </p:nvSpPr>
        <p:spPr>
          <a:xfrm>
            <a:off x="3376961" y="1965282"/>
            <a:ext cx="89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86867"/>
                </a:solidFill>
                <a:latin typeface="PragmaticaITT"/>
              </a:rPr>
              <a:t>01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02246" y="3091823"/>
            <a:ext cx="4845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управленческая документация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49170" y="4072659"/>
            <a:ext cx="446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рабочие документы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00030" y="2013426"/>
            <a:ext cx="3838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политика в области качества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49356" y="5181836"/>
            <a:ext cx="3249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86867"/>
                </a:solidFill>
                <a:latin typeface="PragmaticaITT" panose="020B0604040002020204"/>
                <a:cs typeface="Segoe UI Light" panose="020B0502040204020203" pitchFamily="34" charset="0"/>
              </a:rPr>
              <a:t>технические записи </a:t>
            </a:r>
          </a:p>
        </p:txBody>
      </p:sp>
      <p:sp>
        <p:nvSpPr>
          <p:cNvPr id="11" name="Стрелка вверх 10"/>
          <p:cNvSpPr/>
          <p:nvPr/>
        </p:nvSpPr>
        <p:spPr>
          <a:xfrm>
            <a:off x="3834884" y="2565212"/>
            <a:ext cx="265146" cy="318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531745" y="3683305"/>
            <a:ext cx="265146" cy="318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231696" y="4637679"/>
            <a:ext cx="265146" cy="318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912080" y="5747782"/>
            <a:ext cx="265146" cy="318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2244" y="365125"/>
            <a:ext cx="11627069" cy="5979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686867"/>
                </a:solidFill>
                <a:effectLst/>
                <a:uLnTx/>
                <a:uFillTx/>
                <a:latin typeface="PragmaticaITT Bold" panose="020B0804040002020204"/>
                <a:ea typeface="PMingLiU-ExtB" panose="02020500000000000000" pitchFamily="18" charset="-120"/>
                <a:cs typeface="+mj-cs"/>
              </a:rPr>
              <a:t>ПЕРЕХОД на НОВУЮ ВЕРСИЮ ГОСТ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686867"/>
                </a:solidFill>
                <a:effectLst/>
                <a:uLnTx/>
                <a:uFillTx/>
                <a:latin typeface="PragmaticaITT Bold" panose="020B0804040002020204"/>
                <a:ea typeface="PMingLiU-ExtB" panose="02020500000000000000" pitchFamily="18" charset="-120"/>
                <a:cs typeface="+mj-cs"/>
              </a:rPr>
              <a:t>ISO/IEC 17025-2019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686867"/>
              </a:solidFill>
              <a:effectLst/>
              <a:uLnTx/>
              <a:uFillTx/>
              <a:latin typeface="PragmaticaITT Bold" panose="020B0804040002020204"/>
              <a:ea typeface="PMingLiU-ExtB" panose="02020500000000000000" pitchFamily="18" charset="-120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4111" y="914398"/>
            <a:ext cx="9133490" cy="142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ru-RU" sz="2000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                    БЕСПРИСТРАСТНОСТЬ </a:t>
            </a:r>
          </a:p>
          <a:p>
            <a:pPr lvl="0" algn="r">
              <a:lnSpc>
                <a:spcPct val="150000"/>
              </a:lnSpc>
            </a:pPr>
            <a:r>
              <a:rPr lang="ru-RU" sz="2000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МЫШЛЕНИЕ НА ОСНОВЕ РИСКОВ</a:t>
            </a:r>
          </a:p>
          <a:p>
            <a:pPr lvl="0" algn="r">
              <a:lnSpc>
                <a:spcPct val="150000"/>
              </a:lnSpc>
            </a:pPr>
            <a:r>
              <a:rPr lang="be-BY" sz="2000" dirty="0">
                <a:solidFill>
                  <a:srgbClr val="3794D1"/>
                </a:solidFill>
                <a:latin typeface="PragmaticaITT" panose="020B0604040002020204"/>
                <a:cs typeface="Segoe UI Light" panose="020B0502040204020203" pitchFamily="34" charset="0"/>
              </a:rPr>
              <a:t>                                              ПРОЦЕССНЫЙ ПОДХОД</a:t>
            </a:r>
            <a:endParaRPr lang="ru-RU" sz="2000" dirty="0">
              <a:solidFill>
                <a:srgbClr val="3794D1"/>
              </a:solidFill>
              <a:latin typeface="PragmaticaITT" panose="020B0604040002020204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9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уипс.pptx</Template>
  <TotalTime>257</TotalTime>
  <Words>997</Words>
  <Application>Microsoft Office PowerPoint</Application>
  <PresentationFormat>Широкоэкранный</PresentationFormat>
  <Paragraphs>172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PMingLiU-ExtB</vt:lpstr>
      <vt:lpstr>Aharoni</vt:lpstr>
      <vt:lpstr>Arial</vt:lpstr>
      <vt:lpstr>Calibri</vt:lpstr>
      <vt:lpstr>Calibri Light</vt:lpstr>
      <vt:lpstr>Ebrima</vt:lpstr>
      <vt:lpstr>Gill Sans</vt:lpstr>
      <vt:lpstr>Montserrat</vt:lpstr>
      <vt:lpstr>PragmaticaITT</vt:lpstr>
      <vt:lpstr>PragmaticaITT Bold</vt:lpstr>
      <vt:lpstr>Questrial</vt:lpstr>
      <vt:lpstr>Segoe UI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УСЛУГИ ИСПЫТАТЕЛЬНОЙ ЛАБОРАТОРИИ</vt:lpstr>
      <vt:lpstr>ОБЪЕКТЫ ИСПЫТАНИЙ  УИПС</vt:lpstr>
      <vt:lpstr>Презентация PowerPoint</vt:lpstr>
      <vt:lpstr>Презентация PowerPoint</vt:lpstr>
      <vt:lpstr>Презентация PowerPoint</vt:lpstr>
      <vt:lpstr> ПЕРСОНАЛ УИПС</vt:lpstr>
      <vt:lpstr>ПЕРСОНАЛ УИПС </vt:lpstr>
      <vt:lpstr>Презентация PowerPoint</vt:lpstr>
      <vt:lpstr>ИСПЫТАТЕЛЬНОЕ ОБРУДОВАНИЕ УИПС</vt:lpstr>
      <vt:lpstr>МЕЖЛАБОРАТОРНЫЕ СЛИЧЕНИЯ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Таранович Анна Владимировна</dc:creator>
  <cp:lastModifiedBy>Дмитренко Анна Аркадьевна</cp:lastModifiedBy>
  <cp:revision>24</cp:revision>
  <dcterms:created xsi:type="dcterms:W3CDTF">2022-01-12T11:07:10Z</dcterms:created>
  <dcterms:modified xsi:type="dcterms:W3CDTF">2024-02-06T07:55:29Z</dcterms:modified>
</cp:coreProperties>
</file>